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07A8080-D59C-4B58-AC1E-14D5527B495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21370C4-43FE-4C49-B284-CB4402FC80C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9F64819-DA37-410F-A85B-C4B152D7E3A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BD69B06-0CC4-4E83-97D0-4F174A50F52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364D508-66D7-4EB2-8BAC-73EEFB52E6A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1C15B4A-DFF7-424D-AD1F-FF58A1895AF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0C5635F-B708-480E-B785-3FC4029CC7A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9BE4185-61DE-4175-9233-FC2DDA9F27B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2FB1DA1-4BDE-43A6-BB71-D79CA3A4508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C678552-8C57-4381-A01B-4C388D9EEB3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DE553A6-50B1-4FAB-8D2E-9F356D5FE81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14DFE67-FC34-4B4C-88D3-DD8A8B66282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8755C88-A195-4FDF-95B4-CF6DC018EFD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B974E0B-78A4-4DB9-AAB1-6C2C49C3A3B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6733778-67A6-4EFA-B656-984BF370DEE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372A6A2-2F86-44C0-A726-BEA9227639A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BDBAF50-67D5-44EE-BC9F-F5532BEF8E3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8BE91F-F22C-4CE5-AF10-9060FB271EF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4194228-7FD1-4F46-B803-F84E475F560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AAAF283-4B6A-4DC3-A977-264B4E3A388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A47FF8-D612-49FC-AA13-D8DEA276086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7CD0627-0270-48AF-8706-A15AF353F80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27C6079-3882-4FD3-B408-A8C72A9292E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5C01164-E9C3-4D8C-A4A7-D39999625F4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Master title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C1B2094-570C-4777-AD68-41409EBBC167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1EE2907-142F-4409-91F7-BC397C51C4F5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IN" sz="6000" spc="-1" strike="noStrike">
                <a:solidFill>
                  <a:srgbClr val="000000"/>
                </a:solidFill>
                <a:latin typeface="Calibri Light"/>
              </a:rPr>
              <a:t>Let’s solve it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>
            <a:off x="5000760" y="3759120"/>
            <a:ext cx="1804680" cy="1223640"/>
          </a:xfrm>
          <a:custGeom>
            <a:avLst/>
            <a:gdLst/>
            <a:ahLst/>
            <a:rect l="0" t="0" r="r" b="b"/>
            <a:pathLst>
              <a:path fill="none" w="5013" h="3399">
                <a:moveTo>
                  <a:pt x="638" y="870"/>
                </a:moveTo>
                <a:cubicBezTo>
                  <a:pt x="613" y="854"/>
                  <a:pt x="609" y="781"/>
                  <a:pt x="597" y="821"/>
                </a:cubicBezTo>
                <a:cubicBezTo>
                  <a:pt x="540" y="1019"/>
                  <a:pt x="576" y="1299"/>
                  <a:pt x="547" y="1507"/>
                </a:cubicBezTo>
                <a:cubicBezTo>
                  <a:pt x="471" y="2059"/>
                  <a:pt x="378" y="2603"/>
                  <a:pt x="133" y="3109"/>
                </a:cubicBezTo>
                <a:cubicBezTo>
                  <a:pt x="86" y="3205"/>
                  <a:pt x="40" y="3301"/>
                  <a:pt x="0" y="3399"/>
                </a:cubicBezTo>
                <a:cubicBezTo>
                  <a:pt x="22" y="3382"/>
                  <a:pt x="46" y="3356"/>
                  <a:pt x="70" y="3340"/>
                </a:cubicBezTo>
                <a:cubicBezTo>
                  <a:pt x="245" y="3219"/>
                  <a:pt x="482" y="3171"/>
                  <a:pt x="677" y="3092"/>
                </a:cubicBezTo>
                <a:cubicBezTo>
                  <a:pt x="1271" y="2850"/>
                  <a:pt x="1844" y="2569"/>
                  <a:pt x="2464" y="2399"/>
                </a:cubicBezTo>
                <a:cubicBezTo>
                  <a:pt x="2465" y="2398"/>
                  <a:pt x="2465" y="2397"/>
                  <a:pt x="2466" y="2396"/>
                </a:cubicBezTo>
                <a:cubicBezTo>
                  <a:pt x="2206" y="2361"/>
                  <a:pt x="1932" y="2322"/>
                  <a:pt x="1695" y="2203"/>
                </a:cubicBezTo>
                <a:cubicBezTo>
                  <a:pt x="1688" y="2198"/>
                  <a:pt x="1682" y="2192"/>
                  <a:pt x="1675" y="2187"/>
                </a:cubicBezTo>
                <a:cubicBezTo>
                  <a:pt x="1687" y="2200"/>
                  <a:pt x="1691" y="2174"/>
                  <a:pt x="1702" y="2188"/>
                </a:cubicBezTo>
                <a:cubicBezTo>
                  <a:pt x="1788" y="2305"/>
                  <a:pt x="1826" y="2455"/>
                  <a:pt x="1882" y="2588"/>
                </a:cubicBezTo>
                <a:cubicBezTo>
                  <a:pt x="1981" y="2823"/>
                  <a:pt x="2073" y="3022"/>
                  <a:pt x="2093" y="3277"/>
                </a:cubicBezTo>
                <a:cubicBezTo>
                  <a:pt x="2093" y="3290"/>
                  <a:pt x="2094" y="3302"/>
                  <a:pt x="2094" y="3315"/>
                </a:cubicBezTo>
                <a:moveTo>
                  <a:pt x="2806" y="1411"/>
                </a:moveTo>
                <a:cubicBezTo>
                  <a:pt x="2745" y="1412"/>
                  <a:pt x="2723" y="1396"/>
                  <a:pt x="2690" y="1463"/>
                </a:cubicBezTo>
                <a:cubicBezTo>
                  <a:pt x="2623" y="1601"/>
                  <a:pt x="2620" y="1832"/>
                  <a:pt x="2654" y="1977"/>
                </a:cubicBezTo>
                <a:cubicBezTo>
                  <a:pt x="2687" y="2117"/>
                  <a:pt x="2781" y="2173"/>
                  <a:pt x="2909" y="2214"/>
                </a:cubicBezTo>
                <a:cubicBezTo>
                  <a:pt x="3039" y="2256"/>
                  <a:pt x="3168" y="2274"/>
                  <a:pt x="3289" y="2344"/>
                </a:cubicBezTo>
                <a:cubicBezTo>
                  <a:pt x="3371" y="2391"/>
                  <a:pt x="3436" y="2452"/>
                  <a:pt x="3447" y="2548"/>
                </a:cubicBezTo>
                <a:cubicBezTo>
                  <a:pt x="3457" y="2635"/>
                  <a:pt x="3373" y="2689"/>
                  <a:pt x="3311" y="2736"/>
                </a:cubicBezTo>
                <a:cubicBezTo>
                  <a:pt x="3227" y="2799"/>
                  <a:pt x="3128" y="2858"/>
                  <a:pt x="3024" y="2881"/>
                </a:cubicBezTo>
                <a:cubicBezTo>
                  <a:pt x="2978" y="2891"/>
                  <a:pt x="2967" y="2879"/>
                  <a:pt x="2927" y="2872"/>
                </a:cubicBezTo>
                <a:moveTo>
                  <a:pt x="2891" y="1527"/>
                </a:moveTo>
                <a:cubicBezTo>
                  <a:pt x="2946" y="1426"/>
                  <a:pt x="2992" y="1362"/>
                  <a:pt x="3093" y="1280"/>
                </a:cubicBezTo>
                <a:cubicBezTo>
                  <a:pt x="3419" y="1013"/>
                  <a:pt x="3795" y="788"/>
                  <a:pt x="4163" y="586"/>
                </a:cubicBezTo>
                <a:cubicBezTo>
                  <a:pt x="4406" y="452"/>
                  <a:pt x="4701" y="345"/>
                  <a:pt x="4899" y="143"/>
                </a:cubicBezTo>
                <a:cubicBezTo>
                  <a:pt x="4941" y="100"/>
                  <a:pt x="4973" y="47"/>
                  <a:pt x="5010" y="1"/>
                </a:cubicBezTo>
                <a:cubicBezTo>
                  <a:pt x="5011" y="1"/>
                  <a:pt x="5012" y="0"/>
                  <a:pt x="5013" y="0"/>
                </a:cubicBezTo>
                <a:cubicBezTo>
                  <a:pt x="4999" y="28"/>
                  <a:pt x="4985" y="58"/>
                  <a:pt x="4967" y="86"/>
                </a:cubicBezTo>
                <a:cubicBezTo>
                  <a:pt x="4949" y="114"/>
                  <a:pt x="4930" y="130"/>
                  <a:pt x="4911" y="151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"/>
          <p:cNvSpPr/>
          <p:nvPr/>
        </p:nvSpPr>
        <p:spPr>
          <a:xfrm>
            <a:off x="1285920" y="271440"/>
            <a:ext cx="720360" cy="364680"/>
          </a:xfrm>
          <a:custGeom>
            <a:avLst/>
            <a:gdLst/>
            <a:ahLst/>
            <a:rect l="0" t="0" r="r" b="b"/>
            <a:pathLst>
              <a:path fill="none" w="2001" h="1013">
                <a:moveTo>
                  <a:pt x="41" y="587"/>
                </a:moveTo>
                <a:cubicBezTo>
                  <a:pt x="38" y="563"/>
                  <a:pt x="28" y="559"/>
                  <a:pt x="20" y="540"/>
                </a:cubicBezTo>
                <a:cubicBezTo>
                  <a:pt x="14" y="524"/>
                  <a:pt x="20" y="495"/>
                  <a:pt x="20" y="478"/>
                </a:cubicBezTo>
                <a:cubicBezTo>
                  <a:pt x="18" y="490"/>
                  <a:pt x="17" y="545"/>
                  <a:pt x="17" y="562"/>
                </a:cubicBezTo>
                <a:cubicBezTo>
                  <a:pt x="17" y="651"/>
                  <a:pt x="22" y="740"/>
                  <a:pt x="20" y="829"/>
                </a:cubicBezTo>
                <a:cubicBezTo>
                  <a:pt x="18" y="888"/>
                  <a:pt x="5" y="944"/>
                  <a:pt x="0" y="1003"/>
                </a:cubicBezTo>
                <a:cubicBezTo>
                  <a:pt x="0" y="1006"/>
                  <a:pt x="0" y="1010"/>
                  <a:pt x="0" y="1013"/>
                </a:cubicBezTo>
                <a:moveTo>
                  <a:pt x="41" y="446"/>
                </a:moveTo>
                <a:cubicBezTo>
                  <a:pt x="43" y="381"/>
                  <a:pt x="31" y="283"/>
                  <a:pt x="69" y="224"/>
                </a:cubicBezTo>
                <a:cubicBezTo>
                  <a:pt x="72" y="220"/>
                  <a:pt x="74" y="218"/>
                  <a:pt x="78" y="220"/>
                </a:cubicBezTo>
                <a:cubicBezTo>
                  <a:pt x="103" y="268"/>
                  <a:pt x="121" y="318"/>
                  <a:pt x="148" y="365"/>
                </a:cubicBezTo>
                <a:cubicBezTo>
                  <a:pt x="181" y="416"/>
                  <a:pt x="192" y="432"/>
                  <a:pt x="220" y="461"/>
                </a:cubicBezTo>
                <a:moveTo>
                  <a:pt x="559" y="460"/>
                </a:moveTo>
                <a:cubicBezTo>
                  <a:pt x="565" y="449"/>
                  <a:pt x="572" y="436"/>
                  <a:pt x="578" y="425"/>
                </a:cubicBezTo>
                <a:cubicBezTo>
                  <a:pt x="581" y="453"/>
                  <a:pt x="586" y="503"/>
                  <a:pt x="589" y="536"/>
                </a:cubicBezTo>
                <a:cubicBezTo>
                  <a:pt x="595" y="598"/>
                  <a:pt x="598" y="682"/>
                  <a:pt x="654" y="722"/>
                </a:cubicBezTo>
                <a:cubicBezTo>
                  <a:pt x="703" y="757"/>
                  <a:pt x="799" y="750"/>
                  <a:pt x="853" y="733"/>
                </a:cubicBezTo>
                <a:cubicBezTo>
                  <a:pt x="922" y="711"/>
                  <a:pt x="969" y="659"/>
                  <a:pt x="1016" y="608"/>
                </a:cubicBezTo>
                <a:cubicBezTo>
                  <a:pt x="1058" y="563"/>
                  <a:pt x="1080" y="538"/>
                  <a:pt x="1144" y="540"/>
                </a:cubicBezTo>
                <a:cubicBezTo>
                  <a:pt x="1205" y="542"/>
                  <a:pt x="1249" y="590"/>
                  <a:pt x="1302" y="615"/>
                </a:cubicBezTo>
                <a:cubicBezTo>
                  <a:pt x="1359" y="641"/>
                  <a:pt x="1438" y="652"/>
                  <a:pt x="1498" y="630"/>
                </a:cubicBezTo>
                <a:cubicBezTo>
                  <a:pt x="1614" y="587"/>
                  <a:pt x="1684" y="450"/>
                  <a:pt x="1713" y="338"/>
                </a:cubicBezTo>
                <a:cubicBezTo>
                  <a:pt x="1736" y="247"/>
                  <a:pt x="1741" y="133"/>
                  <a:pt x="1719" y="42"/>
                </a:cubicBezTo>
                <a:cubicBezTo>
                  <a:pt x="1713" y="16"/>
                  <a:pt x="1710" y="19"/>
                  <a:pt x="1704" y="0"/>
                </a:cubicBezTo>
                <a:cubicBezTo>
                  <a:pt x="1705" y="105"/>
                  <a:pt x="1716" y="202"/>
                  <a:pt x="1735" y="305"/>
                </a:cubicBezTo>
                <a:cubicBezTo>
                  <a:pt x="1752" y="408"/>
                  <a:pt x="1771" y="512"/>
                  <a:pt x="1812" y="609"/>
                </a:cubicBezTo>
                <a:cubicBezTo>
                  <a:pt x="1820" y="625"/>
                  <a:pt x="1828" y="640"/>
                  <a:pt x="1836" y="656"/>
                </a:cubicBezTo>
                <a:moveTo>
                  <a:pt x="1438" y="447"/>
                </a:moveTo>
                <a:cubicBezTo>
                  <a:pt x="1530" y="447"/>
                  <a:pt x="1622" y="450"/>
                  <a:pt x="1713" y="442"/>
                </a:cubicBezTo>
                <a:cubicBezTo>
                  <a:pt x="1855" y="425"/>
                  <a:pt x="1905" y="419"/>
                  <a:pt x="2001" y="405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500" name=""/>
          <p:cNvSpPr/>
          <p:nvPr/>
        </p:nvSpPr>
        <p:spPr>
          <a:xfrm>
            <a:off x="2484360" y="159120"/>
            <a:ext cx="4908960" cy="454680"/>
          </a:xfrm>
          <a:custGeom>
            <a:avLst/>
            <a:gdLst/>
            <a:ahLst/>
            <a:rect l="0" t="0" r="r" b="b"/>
            <a:pathLst>
              <a:path fill="none" w="13636" h="1263">
                <a:moveTo>
                  <a:pt x="334" y="804"/>
                </a:moveTo>
                <a:cubicBezTo>
                  <a:pt x="337" y="787"/>
                  <a:pt x="339" y="774"/>
                  <a:pt x="341" y="758"/>
                </a:cubicBezTo>
                <a:cubicBezTo>
                  <a:pt x="286" y="771"/>
                  <a:pt x="270" y="763"/>
                  <a:pt x="217" y="801"/>
                </a:cubicBezTo>
                <a:cubicBezTo>
                  <a:pt x="120" y="871"/>
                  <a:pt x="30" y="962"/>
                  <a:pt x="0" y="1076"/>
                </a:cubicBezTo>
                <a:cubicBezTo>
                  <a:pt x="0" y="1082"/>
                  <a:pt x="0" y="1089"/>
                  <a:pt x="0" y="1095"/>
                </a:cubicBezTo>
                <a:cubicBezTo>
                  <a:pt x="114" y="1098"/>
                  <a:pt x="190" y="1068"/>
                  <a:pt x="283" y="997"/>
                </a:cubicBezTo>
                <a:cubicBezTo>
                  <a:pt x="326" y="964"/>
                  <a:pt x="357" y="925"/>
                  <a:pt x="386" y="880"/>
                </a:cubicBezTo>
                <a:cubicBezTo>
                  <a:pt x="387" y="877"/>
                  <a:pt x="388" y="875"/>
                  <a:pt x="389" y="872"/>
                </a:cubicBezTo>
                <a:cubicBezTo>
                  <a:pt x="398" y="925"/>
                  <a:pt x="398" y="998"/>
                  <a:pt x="455" y="1025"/>
                </a:cubicBezTo>
                <a:cubicBezTo>
                  <a:pt x="502" y="1047"/>
                  <a:pt x="565" y="1037"/>
                  <a:pt x="608" y="1013"/>
                </a:cubicBezTo>
                <a:cubicBezTo>
                  <a:pt x="701" y="961"/>
                  <a:pt x="724" y="882"/>
                  <a:pt x="725" y="783"/>
                </a:cubicBezTo>
                <a:cubicBezTo>
                  <a:pt x="725" y="747"/>
                  <a:pt x="725" y="710"/>
                  <a:pt x="725" y="674"/>
                </a:cubicBezTo>
                <a:cubicBezTo>
                  <a:pt x="774" y="691"/>
                  <a:pt x="814" y="708"/>
                  <a:pt x="854" y="748"/>
                </a:cubicBezTo>
                <a:cubicBezTo>
                  <a:pt x="940" y="832"/>
                  <a:pt x="959" y="918"/>
                  <a:pt x="972" y="1031"/>
                </a:cubicBezTo>
                <a:cubicBezTo>
                  <a:pt x="973" y="1039"/>
                  <a:pt x="978" y="1056"/>
                  <a:pt x="978" y="1060"/>
                </a:cubicBezTo>
                <a:cubicBezTo>
                  <a:pt x="1032" y="1054"/>
                  <a:pt x="1056" y="1044"/>
                  <a:pt x="1105" y="1011"/>
                </a:cubicBezTo>
                <a:cubicBezTo>
                  <a:pt x="1193" y="953"/>
                  <a:pt x="1264" y="882"/>
                  <a:pt x="1335" y="804"/>
                </a:cubicBezTo>
                <a:cubicBezTo>
                  <a:pt x="1376" y="759"/>
                  <a:pt x="1445" y="646"/>
                  <a:pt x="1515" y="639"/>
                </a:cubicBezTo>
                <a:cubicBezTo>
                  <a:pt x="1558" y="634"/>
                  <a:pt x="1552" y="653"/>
                  <a:pt x="1572" y="687"/>
                </a:cubicBezTo>
                <a:cubicBezTo>
                  <a:pt x="1631" y="787"/>
                  <a:pt x="1622" y="1004"/>
                  <a:pt x="1746" y="1062"/>
                </a:cubicBezTo>
                <a:cubicBezTo>
                  <a:pt x="1795" y="1085"/>
                  <a:pt x="1825" y="1076"/>
                  <a:pt x="1875" y="1068"/>
                </a:cubicBezTo>
                <a:moveTo>
                  <a:pt x="1958" y="653"/>
                </a:moveTo>
                <a:cubicBezTo>
                  <a:pt x="1972" y="665"/>
                  <a:pt x="1982" y="676"/>
                  <a:pt x="2000" y="684"/>
                </a:cubicBezTo>
                <a:cubicBezTo>
                  <a:pt x="2035" y="699"/>
                  <a:pt x="2085" y="689"/>
                  <a:pt x="2116" y="672"/>
                </a:cubicBezTo>
                <a:cubicBezTo>
                  <a:pt x="2157" y="650"/>
                  <a:pt x="2194" y="614"/>
                  <a:pt x="2201" y="567"/>
                </a:cubicBezTo>
                <a:cubicBezTo>
                  <a:pt x="2207" y="524"/>
                  <a:pt x="2201" y="476"/>
                  <a:pt x="2201" y="433"/>
                </a:cubicBezTo>
                <a:cubicBezTo>
                  <a:pt x="2199" y="476"/>
                  <a:pt x="2199" y="504"/>
                  <a:pt x="2200" y="547"/>
                </a:cubicBezTo>
                <a:cubicBezTo>
                  <a:pt x="2203" y="660"/>
                  <a:pt x="2215" y="774"/>
                  <a:pt x="2228" y="886"/>
                </a:cubicBezTo>
                <a:cubicBezTo>
                  <a:pt x="2240" y="990"/>
                  <a:pt x="2268" y="1094"/>
                  <a:pt x="2261" y="1199"/>
                </a:cubicBezTo>
                <a:cubicBezTo>
                  <a:pt x="2260" y="1203"/>
                  <a:pt x="2260" y="1206"/>
                  <a:pt x="2259" y="1210"/>
                </a:cubicBezTo>
                <a:cubicBezTo>
                  <a:pt x="2229" y="1209"/>
                  <a:pt x="2212" y="1213"/>
                  <a:pt x="2188" y="1189"/>
                </a:cubicBezTo>
                <a:cubicBezTo>
                  <a:pt x="2166" y="1167"/>
                  <a:pt x="2155" y="1134"/>
                  <a:pt x="2155" y="1104"/>
                </a:cubicBezTo>
                <a:cubicBezTo>
                  <a:pt x="2155" y="1068"/>
                  <a:pt x="2182" y="1062"/>
                  <a:pt x="2212" y="1049"/>
                </a:cubicBezTo>
                <a:cubicBezTo>
                  <a:pt x="2269" y="1025"/>
                  <a:pt x="2327" y="1006"/>
                  <a:pt x="2385" y="987"/>
                </a:cubicBezTo>
                <a:moveTo>
                  <a:pt x="3156" y="601"/>
                </a:moveTo>
                <a:cubicBezTo>
                  <a:pt x="3084" y="593"/>
                  <a:pt x="3025" y="596"/>
                  <a:pt x="2956" y="621"/>
                </a:cubicBezTo>
                <a:cubicBezTo>
                  <a:pt x="2863" y="655"/>
                  <a:pt x="2788" y="706"/>
                  <a:pt x="2734" y="791"/>
                </a:cubicBezTo>
                <a:cubicBezTo>
                  <a:pt x="2693" y="855"/>
                  <a:pt x="2676" y="927"/>
                  <a:pt x="2673" y="1003"/>
                </a:cubicBezTo>
                <a:cubicBezTo>
                  <a:pt x="2673" y="1011"/>
                  <a:pt x="2673" y="1020"/>
                  <a:pt x="2673" y="1028"/>
                </a:cubicBezTo>
                <a:cubicBezTo>
                  <a:pt x="2725" y="1038"/>
                  <a:pt x="2746" y="1049"/>
                  <a:pt x="2798" y="1011"/>
                </a:cubicBezTo>
                <a:cubicBezTo>
                  <a:pt x="2892" y="943"/>
                  <a:pt x="2960" y="832"/>
                  <a:pt x="3002" y="727"/>
                </a:cubicBezTo>
                <a:cubicBezTo>
                  <a:pt x="3050" y="607"/>
                  <a:pt x="3062" y="479"/>
                  <a:pt x="3075" y="352"/>
                </a:cubicBezTo>
                <a:cubicBezTo>
                  <a:pt x="3083" y="272"/>
                  <a:pt x="3081" y="181"/>
                  <a:pt x="3119" y="108"/>
                </a:cubicBezTo>
                <a:cubicBezTo>
                  <a:pt x="3121" y="106"/>
                  <a:pt x="3124" y="105"/>
                  <a:pt x="3126" y="103"/>
                </a:cubicBezTo>
                <a:cubicBezTo>
                  <a:pt x="3122" y="167"/>
                  <a:pt x="3105" y="215"/>
                  <a:pt x="3090" y="278"/>
                </a:cubicBezTo>
                <a:cubicBezTo>
                  <a:pt x="3060" y="404"/>
                  <a:pt x="3051" y="525"/>
                  <a:pt x="3042" y="653"/>
                </a:cubicBezTo>
                <a:cubicBezTo>
                  <a:pt x="3034" y="769"/>
                  <a:pt x="3020" y="879"/>
                  <a:pt x="2995" y="994"/>
                </a:cubicBezTo>
                <a:moveTo>
                  <a:pt x="4231" y="355"/>
                </a:moveTo>
                <a:cubicBezTo>
                  <a:pt x="4221" y="353"/>
                  <a:pt x="4175" y="348"/>
                  <a:pt x="4158" y="348"/>
                </a:cubicBezTo>
                <a:cubicBezTo>
                  <a:pt x="4074" y="348"/>
                  <a:pt x="3987" y="354"/>
                  <a:pt x="3903" y="345"/>
                </a:cubicBezTo>
                <a:cubicBezTo>
                  <a:pt x="3884" y="343"/>
                  <a:pt x="3880" y="338"/>
                  <a:pt x="3866" y="350"/>
                </a:cubicBezTo>
                <a:cubicBezTo>
                  <a:pt x="3832" y="379"/>
                  <a:pt x="3814" y="483"/>
                  <a:pt x="3803" y="522"/>
                </a:cubicBezTo>
                <a:cubicBezTo>
                  <a:pt x="3775" y="620"/>
                  <a:pt x="3766" y="715"/>
                  <a:pt x="3769" y="816"/>
                </a:cubicBezTo>
                <a:cubicBezTo>
                  <a:pt x="3771" y="880"/>
                  <a:pt x="3792" y="940"/>
                  <a:pt x="3836" y="989"/>
                </a:cubicBezTo>
                <a:cubicBezTo>
                  <a:pt x="3881" y="1039"/>
                  <a:pt x="3936" y="1040"/>
                  <a:pt x="3999" y="1041"/>
                </a:cubicBezTo>
                <a:cubicBezTo>
                  <a:pt x="4071" y="1041"/>
                  <a:pt x="4097" y="1040"/>
                  <a:pt x="4145" y="1025"/>
                </a:cubicBezTo>
                <a:moveTo>
                  <a:pt x="4643" y="433"/>
                </a:moveTo>
                <a:cubicBezTo>
                  <a:pt x="4604" y="480"/>
                  <a:pt x="4579" y="533"/>
                  <a:pt x="4551" y="587"/>
                </a:cubicBezTo>
                <a:cubicBezTo>
                  <a:pt x="4515" y="658"/>
                  <a:pt x="4494" y="721"/>
                  <a:pt x="4491" y="800"/>
                </a:cubicBezTo>
                <a:cubicBezTo>
                  <a:pt x="4489" y="857"/>
                  <a:pt x="4503" y="892"/>
                  <a:pt x="4564" y="900"/>
                </a:cubicBezTo>
                <a:cubicBezTo>
                  <a:pt x="4638" y="910"/>
                  <a:pt x="4691" y="881"/>
                  <a:pt x="4747" y="835"/>
                </a:cubicBezTo>
                <a:cubicBezTo>
                  <a:pt x="4813" y="781"/>
                  <a:pt x="4856" y="715"/>
                  <a:pt x="4898" y="642"/>
                </a:cubicBezTo>
                <a:cubicBezTo>
                  <a:pt x="4916" y="611"/>
                  <a:pt x="4932" y="577"/>
                  <a:pt x="4950" y="546"/>
                </a:cubicBezTo>
                <a:cubicBezTo>
                  <a:pt x="4938" y="593"/>
                  <a:pt x="4919" y="632"/>
                  <a:pt x="4902" y="678"/>
                </a:cubicBezTo>
                <a:cubicBezTo>
                  <a:pt x="4887" y="718"/>
                  <a:pt x="4858" y="809"/>
                  <a:pt x="4883" y="852"/>
                </a:cubicBezTo>
                <a:cubicBezTo>
                  <a:pt x="4907" y="893"/>
                  <a:pt x="4995" y="890"/>
                  <a:pt x="5032" y="877"/>
                </a:cubicBezTo>
                <a:cubicBezTo>
                  <a:pt x="5095" y="855"/>
                  <a:pt x="5153" y="791"/>
                  <a:pt x="5165" y="725"/>
                </a:cubicBezTo>
                <a:cubicBezTo>
                  <a:pt x="5179" y="648"/>
                  <a:pt x="5148" y="597"/>
                  <a:pt x="5095" y="546"/>
                </a:cubicBezTo>
                <a:cubicBezTo>
                  <a:pt x="5057" y="509"/>
                  <a:pt x="5028" y="498"/>
                  <a:pt x="4979" y="490"/>
                </a:cubicBezTo>
                <a:cubicBezTo>
                  <a:pt x="4975" y="490"/>
                  <a:pt x="4972" y="490"/>
                  <a:pt x="4968" y="490"/>
                </a:cubicBezTo>
                <a:moveTo>
                  <a:pt x="5551" y="370"/>
                </a:moveTo>
                <a:cubicBezTo>
                  <a:pt x="5531" y="366"/>
                  <a:pt x="5511" y="367"/>
                  <a:pt x="5490" y="367"/>
                </a:cubicBezTo>
                <a:cubicBezTo>
                  <a:pt x="5478" y="367"/>
                  <a:pt x="5466" y="367"/>
                  <a:pt x="5454" y="367"/>
                </a:cubicBezTo>
                <a:cubicBezTo>
                  <a:pt x="5454" y="372"/>
                  <a:pt x="5454" y="377"/>
                  <a:pt x="5454" y="382"/>
                </a:cubicBezTo>
                <a:moveTo>
                  <a:pt x="5363" y="395"/>
                </a:moveTo>
                <a:cubicBezTo>
                  <a:pt x="5367" y="394"/>
                  <a:pt x="5369" y="392"/>
                  <a:pt x="5377" y="390"/>
                </a:cubicBezTo>
                <a:cubicBezTo>
                  <a:pt x="5415" y="383"/>
                  <a:pt x="5454" y="377"/>
                  <a:pt x="5493" y="370"/>
                </a:cubicBezTo>
                <a:cubicBezTo>
                  <a:pt x="5548" y="360"/>
                  <a:pt x="5602" y="349"/>
                  <a:pt x="5656" y="335"/>
                </a:cubicBezTo>
                <a:cubicBezTo>
                  <a:pt x="5670" y="331"/>
                  <a:pt x="5682" y="328"/>
                  <a:pt x="5696" y="326"/>
                </a:cubicBezTo>
                <a:cubicBezTo>
                  <a:pt x="5698" y="326"/>
                  <a:pt x="5699" y="326"/>
                  <a:pt x="5701" y="326"/>
                </a:cubicBezTo>
                <a:cubicBezTo>
                  <a:pt x="5712" y="456"/>
                  <a:pt x="5732" y="568"/>
                  <a:pt x="5779" y="691"/>
                </a:cubicBezTo>
                <a:cubicBezTo>
                  <a:pt x="5799" y="743"/>
                  <a:pt x="5823" y="792"/>
                  <a:pt x="5829" y="848"/>
                </a:cubicBezTo>
                <a:cubicBezTo>
                  <a:pt x="5834" y="900"/>
                  <a:pt x="5804" y="904"/>
                  <a:pt x="5756" y="909"/>
                </a:cubicBezTo>
                <a:cubicBezTo>
                  <a:pt x="5695" y="916"/>
                  <a:pt x="5563" y="936"/>
                  <a:pt x="5508" y="904"/>
                </a:cubicBezTo>
                <a:cubicBezTo>
                  <a:pt x="5495" y="886"/>
                  <a:pt x="5491" y="879"/>
                  <a:pt x="5496" y="862"/>
                </a:cubicBezTo>
                <a:moveTo>
                  <a:pt x="6206" y="526"/>
                </a:moveTo>
                <a:cubicBezTo>
                  <a:pt x="6257" y="518"/>
                  <a:pt x="6307" y="520"/>
                  <a:pt x="6358" y="510"/>
                </a:cubicBezTo>
                <a:cubicBezTo>
                  <a:pt x="6374" y="506"/>
                  <a:pt x="6389" y="502"/>
                  <a:pt x="6405" y="498"/>
                </a:cubicBezTo>
                <a:moveTo>
                  <a:pt x="6154" y="749"/>
                </a:moveTo>
                <a:cubicBezTo>
                  <a:pt x="6217" y="756"/>
                  <a:pt x="6285" y="761"/>
                  <a:pt x="6348" y="755"/>
                </a:cubicBezTo>
                <a:cubicBezTo>
                  <a:pt x="6434" y="746"/>
                  <a:pt x="6521" y="726"/>
                  <a:pt x="6606" y="712"/>
                </a:cubicBezTo>
                <a:moveTo>
                  <a:pt x="7736" y="17"/>
                </a:moveTo>
                <a:cubicBezTo>
                  <a:pt x="7728" y="2"/>
                  <a:pt x="7796" y="-5"/>
                  <a:pt x="7702" y="3"/>
                </a:cubicBezTo>
                <a:cubicBezTo>
                  <a:pt x="7602" y="11"/>
                  <a:pt x="7450" y="39"/>
                  <a:pt x="7374" y="110"/>
                </a:cubicBezTo>
                <a:cubicBezTo>
                  <a:pt x="7336" y="145"/>
                  <a:pt x="7334" y="211"/>
                  <a:pt x="7374" y="243"/>
                </a:cubicBezTo>
                <a:cubicBezTo>
                  <a:pt x="7464" y="316"/>
                  <a:pt x="7598" y="323"/>
                  <a:pt x="7699" y="377"/>
                </a:cubicBezTo>
                <a:cubicBezTo>
                  <a:pt x="7723" y="394"/>
                  <a:pt x="7732" y="396"/>
                  <a:pt x="7728" y="417"/>
                </a:cubicBezTo>
                <a:cubicBezTo>
                  <a:pt x="7667" y="478"/>
                  <a:pt x="7576" y="494"/>
                  <a:pt x="7491" y="513"/>
                </a:cubicBezTo>
                <a:cubicBezTo>
                  <a:pt x="7360" y="542"/>
                  <a:pt x="7228" y="548"/>
                  <a:pt x="7095" y="552"/>
                </a:cubicBezTo>
                <a:cubicBezTo>
                  <a:pt x="7081" y="552"/>
                  <a:pt x="7079" y="548"/>
                  <a:pt x="7074" y="553"/>
                </a:cubicBezTo>
                <a:cubicBezTo>
                  <a:pt x="7104" y="565"/>
                  <a:pt x="7149" y="582"/>
                  <a:pt x="7181" y="597"/>
                </a:cubicBezTo>
                <a:cubicBezTo>
                  <a:pt x="7264" y="635"/>
                  <a:pt x="7337" y="688"/>
                  <a:pt x="7417" y="732"/>
                </a:cubicBezTo>
                <a:cubicBezTo>
                  <a:pt x="7498" y="776"/>
                  <a:pt x="7576" y="800"/>
                  <a:pt x="7666" y="817"/>
                </a:cubicBezTo>
                <a:moveTo>
                  <a:pt x="8541" y="729"/>
                </a:moveTo>
                <a:cubicBezTo>
                  <a:pt x="8662" y="727"/>
                  <a:pt x="8783" y="727"/>
                  <a:pt x="8904" y="727"/>
                </a:cubicBezTo>
                <a:cubicBezTo>
                  <a:pt x="9477" y="727"/>
                  <a:pt x="10049" y="740"/>
                  <a:pt x="10622" y="760"/>
                </a:cubicBezTo>
                <a:cubicBezTo>
                  <a:pt x="11269" y="783"/>
                  <a:pt x="11915" y="821"/>
                  <a:pt x="12560" y="874"/>
                </a:cubicBezTo>
                <a:cubicBezTo>
                  <a:pt x="12608" y="878"/>
                  <a:pt x="12729" y="902"/>
                  <a:pt x="12759" y="869"/>
                </a:cubicBezTo>
                <a:cubicBezTo>
                  <a:pt x="12779" y="847"/>
                  <a:pt x="12724" y="836"/>
                  <a:pt x="12724" y="831"/>
                </a:cubicBezTo>
                <a:moveTo>
                  <a:pt x="12781" y="532"/>
                </a:moveTo>
                <a:cubicBezTo>
                  <a:pt x="12797" y="499"/>
                  <a:pt x="12810" y="464"/>
                  <a:pt x="12839" y="440"/>
                </a:cubicBezTo>
                <a:cubicBezTo>
                  <a:pt x="12856" y="426"/>
                  <a:pt x="12863" y="426"/>
                  <a:pt x="12885" y="427"/>
                </a:cubicBezTo>
                <a:cubicBezTo>
                  <a:pt x="12916" y="428"/>
                  <a:pt x="12957" y="457"/>
                  <a:pt x="12979" y="477"/>
                </a:cubicBezTo>
                <a:cubicBezTo>
                  <a:pt x="13006" y="501"/>
                  <a:pt x="13015" y="537"/>
                  <a:pt x="13009" y="572"/>
                </a:cubicBezTo>
                <a:cubicBezTo>
                  <a:pt x="13004" y="603"/>
                  <a:pt x="12975" y="623"/>
                  <a:pt x="12955" y="645"/>
                </a:cubicBezTo>
                <a:cubicBezTo>
                  <a:pt x="12941" y="660"/>
                  <a:pt x="12931" y="681"/>
                  <a:pt x="12944" y="700"/>
                </a:cubicBezTo>
                <a:cubicBezTo>
                  <a:pt x="12966" y="730"/>
                  <a:pt x="12987" y="749"/>
                  <a:pt x="12998" y="787"/>
                </a:cubicBezTo>
                <a:cubicBezTo>
                  <a:pt x="13013" y="838"/>
                  <a:pt x="13017" y="892"/>
                  <a:pt x="13031" y="944"/>
                </a:cubicBezTo>
                <a:cubicBezTo>
                  <a:pt x="13042" y="986"/>
                  <a:pt x="13053" y="1024"/>
                  <a:pt x="13055" y="1066"/>
                </a:cubicBezTo>
                <a:cubicBezTo>
                  <a:pt x="13057" y="1105"/>
                  <a:pt x="13050" y="1111"/>
                  <a:pt x="13009" y="1117"/>
                </a:cubicBezTo>
                <a:cubicBezTo>
                  <a:pt x="12947" y="1126"/>
                  <a:pt x="12874" y="1124"/>
                  <a:pt x="12812" y="1120"/>
                </a:cubicBezTo>
                <a:cubicBezTo>
                  <a:pt x="12753" y="1116"/>
                  <a:pt x="12661" y="1111"/>
                  <a:pt x="12624" y="1066"/>
                </a:cubicBezTo>
                <a:moveTo>
                  <a:pt x="13636" y="527"/>
                </a:moveTo>
                <a:cubicBezTo>
                  <a:pt x="13629" y="543"/>
                  <a:pt x="13612" y="568"/>
                  <a:pt x="13600" y="587"/>
                </a:cubicBezTo>
                <a:cubicBezTo>
                  <a:pt x="13578" y="622"/>
                  <a:pt x="13566" y="658"/>
                  <a:pt x="13562" y="700"/>
                </a:cubicBezTo>
                <a:cubicBezTo>
                  <a:pt x="13555" y="782"/>
                  <a:pt x="13573" y="864"/>
                  <a:pt x="13538" y="941"/>
                </a:cubicBezTo>
                <a:cubicBezTo>
                  <a:pt x="13503" y="1019"/>
                  <a:pt x="13424" y="1068"/>
                  <a:pt x="13359" y="1118"/>
                </a:cubicBezTo>
                <a:cubicBezTo>
                  <a:pt x="13295" y="1167"/>
                  <a:pt x="13230" y="1215"/>
                  <a:pt x="13165" y="1263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501" name=""/>
          <p:cNvSpPr/>
          <p:nvPr/>
        </p:nvSpPr>
        <p:spPr>
          <a:xfrm>
            <a:off x="6354720" y="725400"/>
            <a:ext cx="3970080" cy="78840"/>
          </a:xfrm>
          <a:custGeom>
            <a:avLst/>
            <a:gdLst/>
            <a:ahLst/>
            <a:rect l="0" t="0" r="r" b="b"/>
            <a:pathLst>
              <a:path fill="none" w="11028" h="219">
                <a:moveTo>
                  <a:pt x="13" y="134"/>
                </a:moveTo>
                <a:cubicBezTo>
                  <a:pt x="26" y="116"/>
                  <a:pt x="51" y="102"/>
                  <a:pt x="62" y="136"/>
                </a:cubicBezTo>
                <a:cubicBezTo>
                  <a:pt x="73" y="170"/>
                  <a:pt x="18" y="202"/>
                  <a:pt x="0" y="219"/>
                </a:cubicBezTo>
                <a:moveTo>
                  <a:pt x="10936" y="0"/>
                </a:moveTo>
                <a:cubicBezTo>
                  <a:pt x="10964" y="31"/>
                  <a:pt x="10994" y="55"/>
                  <a:pt x="11028" y="8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502" name=""/>
          <p:cNvSpPr/>
          <p:nvPr/>
        </p:nvSpPr>
        <p:spPr>
          <a:xfrm>
            <a:off x="1207080" y="946080"/>
            <a:ext cx="578520" cy="309240"/>
          </a:xfrm>
          <a:custGeom>
            <a:avLst/>
            <a:gdLst/>
            <a:ahLst/>
            <a:rect l="0" t="0" r="r" b="b"/>
            <a:pathLst>
              <a:path fill="none" w="1607" h="859">
                <a:moveTo>
                  <a:pt x="74" y="464"/>
                </a:moveTo>
                <a:cubicBezTo>
                  <a:pt x="74" y="453"/>
                  <a:pt x="74" y="442"/>
                  <a:pt x="74" y="431"/>
                </a:cubicBezTo>
                <a:cubicBezTo>
                  <a:pt x="75" y="470"/>
                  <a:pt x="82" y="507"/>
                  <a:pt x="87" y="546"/>
                </a:cubicBezTo>
                <a:cubicBezTo>
                  <a:pt x="97" y="625"/>
                  <a:pt x="106" y="704"/>
                  <a:pt x="113" y="783"/>
                </a:cubicBezTo>
                <a:cubicBezTo>
                  <a:pt x="115" y="809"/>
                  <a:pt x="119" y="834"/>
                  <a:pt x="123" y="859"/>
                </a:cubicBezTo>
                <a:moveTo>
                  <a:pt x="5" y="151"/>
                </a:moveTo>
                <a:cubicBezTo>
                  <a:pt x="-13" y="99"/>
                  <a:pt x="27" y="153"/>
                  <a:pt x="41" y="167"/>
                </a:cubicBezTo>
                <a:moveTo>
                  <a:pt x="357" y="305"/>
                </a:moveTo>
                <a:cubicBezTo>
                  <a:pt x="366" y="305"/>
                  <a:pt x="343" y="280"/>
                  <a:pt x="373" y="298"/>
                </a:cubicBezTo>
                <a:cubicBezTo>
                  <a:pt x="436" y="337"/>
                  <a:pt x="470" y="466"/>
                  <a:pt x="509" y="527"/>
                </a:cubicBezTo>
                <a:cubicBezTo>
                  <a:pt x="534" y="566"/>
                  <a:pt x="565" y="603"/>
                  <a:pt x="611" y="620"/>
                </a:cubicBezTo>
                <a:cubicBezTo>
                  <a:pt x="633" y="628"/>
                  <a:pt x="665" y="629"/>
                  <a:pt x="686" y="619"/>
                </a:cubicBezTo>
                <a:cubicBezTo>
                  <a:pt x="724" y="601"/>
                  <a:pt x="735" y="579"/>
                  <a:pt x="783" y="583"/>
                </a:cubicBezTo>
                <a:cubicBezTo>
                  <a:pt x="829" y="586"/>
                  <a:pt x="874" y="655"/>
                  <a:pt x="908" y="680"/>
                </a:cubicBezTo>
                <a:cubicBezTo>
                  <a:pt x="978" y="730"/>
                  <a:pt x="1082" y="767"/>
                  <a:pt x="1170" y="749"/>
                </a:cubicBezTo>
                <a:cubicBezTo>
                  <a:pt x="1257" y="731"/>
                  <a:pt x="1343" y="625"/>
                  <a:pt x="1373" y="547"/>
                </a:cubicBezTo>
                <a:cubicBezTo>
                  <a:pt x="1403" y="470"/>
                  <a:pt x="1397" y="348"/>
                  <a:pt x="1386" y="267"/>
                </a:cubicBezTo>
                <a:cubicBezTo>
                  <a:pt x="1376" y="192"/>
                  <a:pt x="1346" y="111"/>
                  <a:pt x="1318" y="41"/>
                </a:cubicBezTo>
                <a:cubicBezTo>
                  <a:pt x="1313" y="29"/>
                  <a:pt x="1305" y="12"/>
                  <a:pt x="1300" y="0"/>
                </a:cubicBezTo>
                <a:cubicBezTo>
                  <a:pt x="1300" y="123"/>
                  <a:pt x="1314" y="233"/>
                  <a:pt x="1343" y="353"/>
                </a:cubicBezTo>
                <a:cubicBezTo>
                  <a:pt x="1371" y="470"/>
                  <a:pt x="1382" y="599"/>
                  <a:pt x="1419" y="712"/>
                </a:cubicBezTo>
                <a:cubicBezTo>
                  <a:pt x="1424" y="728"/>
                  <a:pt x="1424" y="732"/>
                  <a:pt x="1432" y="739"/>
                </a:cubicBezTo>
                <a:moveTo>
                  <a:pt x="1137" y="485"/>
                </a:moveTo>
                <a:cubicBezTo>
                  <a:pt x="1215" y="482"/>
                  <a:pt x="1293" y="483"/>
                  <a:pt x="1371" y="481"/>
                </a:cubicBezTo>
                <a:cubicBezTo>
                  <a:pt x="1489" y="477"/>
                  <a:pt x="1529" y="476"/>
                  <a:pt x="1607" y="471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503" name=""/>
          <p:cNvSpPr/>
          <p:nvPr/>
        </p:nvSpPr>
        <p:spPr>
          <a:xfrm>
            <a:off x="2398680" y="878040"/>
            <a:ext cx="1085400" cy="372240"/>
          </a:xfrm>
          <a:custGeom>
            <a:avLst/>
            <a:gdLst/>
            <a:ahLst/>
            <a:rect l="0" t="0" r="r" b="b"/>
            <a:pathLst>
              <a:path fill="none" w="3015" h="1034">
                <a:moveTo>
                  <a:pt x="540" y="395"/>
                </a:moveTo>
                <a:cubicBezTo>
                  <a:pt x="530" y="400"/>
                  <a:pt x="494" y="407"/>
                  <a:pt x="489" y="414"/>
                </a:cubicBezTo>
                <a:cubicBezTo>
                  <a:pt x="467" y="446"/>
                  <a:pt x="453" y="498"/>
                  <a:pt x="434" y="533"/>
                </a:cubicBezTo>
                <a:cubicBezTo>
                  <a:pt x="393" y="612"/>
                  <a:pt x="348" y="688"/>
                  <a:pt x="292" y="757"/>
                </a:cubicBezTo>
                <a:cubicBezTo>
                  <a:pt x="229" y="835"/>
                  <a:pt x="157" y="903"/>
                  <a:pt x="79" y="965"/>
                </a:cubicBezTo>
                <a:cubicBezTo>
                  <a:pt x="47" y="990"/>
                  <a:pt x="32" y="991"/>
                  <a:pt x="0" y="1004"/>
                </a:cubicBezTo>
                <a:moveTo>
                  <a:pt x="125" y="567"/>
                </a:moveTo>
                <a:cubicBezTo>
                  <a:pt x="155" y="577"/>
                  <a:pt x="158" y="591"/>
                  <a:pt x="173" y="629"/>
                </a:cubicBezTo>
                <a:cubicBezTo>
                  <a:pt x="201" y="700"/>
                  <a:pt x="220" y="774"/>
                  <a:pt x="255" y="842"/>
                </a:cubicBezTo>
                <a:cubicBezTo>
                  <a:pt x="277" y="885"/>
                  <a:pt x="304" y="938"/>
                  <a:pt x="343" y="969"/>
                </a:cubicBezTo>
                <a:cubicBezTo>
                  <a:pt x="347" y="971"/>
                  <a:pt x="351" y="973"/>
                  <a:pt x="355" y="975"/>
                </a:cubicBezTo>
                <a:moveTo>
                  <a:pt x="100" y="847"/>
                </a:moveTo>
                <a:cubicBezTo>
                  <a:pt x="87" y="820"/>
                  <a:pt x="87" y="824"/>
                  <a:pt x="125" y="814"/>
                </a:cubicBezTo>
                <a:cubicBezTo>
                  <a:pt x="220" y="788"/>
                  <a:pt x="317" y="771"/>
                  <a:pt x="413" y="751"/>
                </a:cubicBezTo>
                <a:cubicBezTo>
                  <a:pt x="515" y="731"/>
                  <a:pt x="548" y="725"/>
                  <a:pt x="616" y="714"/>
                </a:cubicBezTo>
                <a:moveTo>
                  <a:pt x="1114" y="590"/>
                </a:moveTo>
                <a:cubicBezTo>
                  <a:pt x="1118" y="617"/>
                  <a:pt x="1123" y="635"/>
                  <a:pt x="1127" y="662"/>
                </a:cubicBezTo>
                <a:cubicBezTo>
                  <a:pt x="1138" y="734"/>
                  <a:pt x="1136" y="807"/>
                  <a:pt x="1136" y="880"/>
                </a:cubicBezTo>
                <a:cubicBezTo>
                  <a:pt x="1136" y="930"/>
                  <a:pt x="1110" y="1067"/>
                  <a:pt x="1139" y="1026"/>
                </a:cubicBezTo>
                <a:cubicBezTo>
                  <a:pt x="1147" y="1026"/>
                  <a:pt x="1149" y="1021"/>
                  <a:pt x="1144" y="1007"/>
                </a:cubicBezTo>
                <a:moveTo>
                  <a:pt x="1005" y="761"/>
                </a:moveTo>
                <a:cubicBezTo>
                  <a:pt x="973" y="700"/>
                  <a:pt x="934" y="638"/>
                  <a:pt x="948" y="565"/>
                </a:cubicBezTo>
                <a:cubicBezTo>
                  <a:pt x="962" y="488"/>
                  <a:pt x="1072" y="450"/>
                  <a:pt x="1136" y="432"/>
                </a:cubicBezTo>
                <a:cubicBezTo>
                  <a:pt x="1199" y="414"/>
                  <a:pt x="1312" y="384"/>
                  <a:pt x="1330" y="471"/>
                </a:cubicBezTo>
                <a:cubicBezTo>
                  <a:pt x="1347" y="557"/>
                  <a:pt x="1292" y="636"/>
                  <a:pt x="1239" y="696"/>
                </a:cubicBezTo>
                <a:cubicBezTo>
                  <a:pt x="1194" y="747"/>
                  <a:pt x="1138" y="790"/>
                  <a:pt x="1070" y="802"/>
                </a:cubicBezTo>
                <a:cubicBezTo>
                  <a:pt x="1031" y="804"/>
                  <a:pt x="1019" y="805"/>
                  <a:pt x="993" y="804"/>
                </a:cubicBezTo>
                <a:moveTo>
                  <a:pt x="1619" y="0"/>
                </a:moveTo>
                <a:cubicBezTo>
                  <a:pt x="1678" y="8"/>
                  <a:pt x="1700" y="38"/>
                  <a:pt x="1713" y="100"/>
                </a:cubicBezTo>
                <a:cubicBezTo>
                  <a:pt x="1731" y="187"/>
                  <a:pt x="1719" y="287"/>
                  <a:pt x="1719" y="375"/>
                </a:cubicBezTo>
                <a:cubicBezTo>
                  <a:pt x="1719" y="471"/>
                  <a:pt x="1717" y="564"/>
                  <a:pt x="1734" y="659"/>
                </a:cubicBezTo>
                <a:cubicBezTo>
                  <a:pt x="1743" y="707"/>
                  <a:pt x="1752" y="779"/>
                  <a:pt x="1798" y="808"/>
                </a:cubicBezTo>
                <a:cubicBezTo>
                  <a:pt x="1837" y="832"/>
                  <a:pt x="1908" y="818"/>
                  <a:pt x="1946" y="801"/>
                </a:cubicBezTo>
                <a:cubicBezTo>
                  <a:pt x="1962" y="792"/>
                  <a:pt x="1979" y="782"/>
                  <a:pt x="1995" y="773"/>
                </a:cubicBezTo>
                <a:moveTo>
                  <a:pt x="1570" y="504"/>
                </a:moveTo>
                <a:cubicBezTo>
                  <a:pt x="1602" y="535"/>
                  <a:pt x="1682" y="538"/>
                  <a:pt x="1727" y="540"/>
                </a:cubicBezTo>
                <a:cubicBezTo>
                  <a:pt x="1815" y="540"/>
                  <a:pt x="1846" y="540"/>
                  <a:pt x="1906" y="540"/>
                </a:cubicBezTo>
                <a:moveTo>
                  <a:pt x="2243" y="528"/>
                </a:moveTo>
                <a:cubicBezTo>
                  <a:pt x="2252" y="528"/>
                  <a:pt x="2240" y="534"/>
                  <a:pt x="2249" y="532"/>
                </a:cubicBezTo>
                <a:cubicBezTo>
                  <a:pt x="2290" y="524"/>
                  <a:pt x="2306" y="508"/>
                  <a:pt x="2329" y="473"/>
                </a:cubicBezTo>
                <a:cubicBezTo>
                  <a:pt x="2369" y="414"/>
                  <a:pt x="2377" y="349"/>
                  <a:pt x="2378" y="279"/>
                </a:cubicBezTo>
                <a:cubicBezTo>
                  <a:pt x="2379" y="243"/>
                  <a:pt x="2390" y="185"/>
                  <a:pt x="2363" y="157"/>
                </a:cubicBezTo>
                <a:cubicBezTo>
                  <a:pt x="2353" y="148"/>
                  <a:pt x="2350" y="145"/>
                  <a:pt x="2342" y="143"/>
                </a:cubicBezTo>
                <a:cubicBezTo>
                  <a:pt x="2335" y="154"/>
                  <a:pt x="2318" y="141"/>
                  <a:pt x="2329" y="177"/>
                </a:cubicBezTo>
                <a:cubicBezTo>
                  <a:pt x="2349" y="243"/>
                  <a:pt x="2452" y="272"/>
                  <a:pt x="2506" y="295"/>
                </a:cubicBezTo>
                <a:cubicBezTo>
                  <a:pt x="2583" y="328"/>
                  <a:pt x="2678" y="351"/>
                  <a:pt x="2742" y="407"/>
                </a:cubicBezTo>
                <a:cubicBezTo>
                  <a:pt x="2772" y="434"/>
                  <a:pt x="2762" y="481"/>
                  <a:pt x="2742" y="510"/>
                </a:cubicBezTo>
                <a:cubicBezTo>
                  <a:pt x="2727" y="532"/>
                  <a:pt x="2671" y="575"/>
                  <a:pt x="2688" y="610"/>
                </a:cubicBezTo>
                <a:cubicBezTo>
                  <a:pt x="2714" y="662"/>
                  <a:pt x="2864" y="658"/>
                  <a:pt x="2905" y="659"/>
                </a:cubicBezTo>
                <a:cubicBezTo>
                  <a:pt x="2942" y="659"/>
                  <a:pt x="2978" y="659"/>
                  <a:pt x="3015" y="659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504" name=""/>
          <p:cNvSpPr/>
          <p:nvPr/>
        </p:nvSpPr>
        <p:spPr>
          <a:xfrm>
            <a:off x="4143240" y="921240"/>
            <a:ext cx="242640" cy="175320"/>
          </a:xfrm>
          <a:custGeom>
            <a:avLst/>
            <a:gdLst/>
            <a:ahLst/>
            <a:rect l="0" t="0" r="r" b="b"/>
            <a:pathLst>
              <a:path fill="none" w="674" h="487">
                <a:moveTo>
                  <a:pt x="54" y="12"/>
                </a:moveTo>
                <a:cubicBezTo>
                  <a:pt x="44" y="10"/>
                  <a:pt x="42" y="10"/>
                  <a:pt x="36" y="8"/>
                </a:cubicBezTo>
                <a:cubicBezTo>
                  <a:pt x="40" y="7"/>
                  <a:pt x="12" y="4"/>
                  <a:pt x="42" y="3"/>
                </a:cubicBezTo>
                <a:cubicBezTo>
                  <a:pt x="252" y="-3"/>
                  <a:pt x="464" y="3"/>
                  <a:pt x="674" y="3"/>
                </a:cubicBezTo>
                <a:moveTo>
                  <a:pt x="0" y="487"/>
                </a:moveTo>
                <a:cubicBezTo>
                  <a:pt x="101" y="486"/>
                  <a:pt x="200" y="476"/>
                  <a:pt x="300" y="462"/>
                </a:cubicBezTo>
                <a:cubicBezTo>
                  <a:pt x="380" y="450"/>
                  <a:pt x="404" y="446"/>
                  <a:pt x="455" y="434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505" name=""/>
          <p:cNvSpPr/>
          <p:nvPr/>
        </p:nvSpPr>
        <p:spPr>
          <a:xfrm>
            <a:off x="4803840" y="666720"/>
            <a:ext cx="1176120" cy="404280"/>
          </a:xfrm>
          <a:custGeom>
            <a:avLst/>
            <a:gdLst/>
            <a:ahLst/>
            <a:rect l="0" t="0" r="r" b="b"/>
            <a:pathLst>
              <a:path fill="none" w="3267" h="1123">
                <a:moveTo>
                  <a:pt x="325" y="775"/>
                </a:moveTo>
                <a:cubicBezTo>
                  <a:pt x="325" y="760"/>
                  <a:pt x="324" y="742"/>
                  <a:pt x="324" y="727"/>
                </a:cubicBezTo>
                <a:cubicBezTo>
                  <a:pt x="261" y="738"/>
                  <a:pt x="227" y="754"/>
                  <a:pt x="173" y="798"/>
                </a:cubicBezTo>
                <a:cubicBezTo>
                  <a:pt x="98" y="859"/>
                  <a:pt x="1" y="957"/>
                  <a:pt x="0" y="1062"/>
                </a:cubicBezTo>
                <a:cubicBezTo>
                  <a:pt x="-1" y="1129"/>
                  <a:pt x="27" y="1122"/>
                  <a:pt x="89" y="1123"/>
                </a:cubicBezTo>
                <a:cubicBezTo>
                  <a:pt x="198" y="1125"/>
                  <a:pt x="323" y="1096"/>
                  <a:pt x="407" y="1022"/>
                </a:cubicBezTo>
                <a:cubicBezTo>
                  <a:pt x="448" y="986"/>
                  <a:pt x="449" y="941"/>
                  <a:pt x="453" y="891"/>
                </a:cubicBezTo>
                <a:cubicBezTo>
                  <a:pt x="454" y="884"/>
                  <a:pt x="449" y="858"/>
                  <a:pt x="449" y="857"/>
                </a:cubicBezTo>
                <a:cubicBezTo>
                  <a:pt x="448" y="875"/>
                  <a:pt x="429" y="915"/>
                  <a:pt x="441" y="935"/>
                </a:cubicBezTo>
                <a:cubicBezTo>
                  <a:pt x="468" y="980"/>
                  <a:pt x="520" y="979"/>
                  <a:pt x="568" y="980"/>
                </a:cubicBezTo>
                <a:cubicBezTo>
                  <a:pt x="642" y="982"/>
                  <a:pt x="704" y="966"/>
                  <a:pt x="766" y="925"/>
                </a:cubicBezTo>
                <a:cubicBezTo>
                  <a:pt x="822" y="889"/>
                  <a:pt x="833" y="854"/>
                  <a:pt x="835" y="791"/>
                </a:cubicBezTo>
                <a:cubicBezTo>
                  <a:pt x="837" y="728"/>
                  <a:pt x="831" y="668"/>
                  <a:pt x="798" y="613"/>
                </a:cubicBezTo>
                <a:cubicBezTo>
                  <a:pt x="794" y="611"/>
                  <a:pt x="791" y="608"/>
                  <a:pt x="787" y="606"/>
                </a:cubicBezTo>
                <a:cubicBezTo>
                  <a:pt x="769" y="630"/>
                  <a:pt x="750" y="634"/>
                  <a:pt x="744" y="680"/>
                </a:cubicBezTo>
                <a:cubicBezTo>
                  <a:pt x="734" y="750"/>
                  <a:pt x="758" y="790"/>
                  <a:pt x="813" y="832"/>
                </a:cubicBezTo>
                <a:cubicBezTo>
                  <a:pt x="904" y="901"/>
                  <a:pt x="1016" y="930"/>
                  <a:pt x="1114" y="986"/>
                </a:cubicBezTo>
                <a:cubicBezTo>
                  <a:pt x="1135" y="998"/>
                  <a:pt x="1157" y="1009"/>
                  <a:pt x="1162" y="1033"/>
                </a:cubicBezTo>
                <a:cubicBezTo>
                  <a:pt x="1162" y="1041"/>
                  <a:pt x="1160" y="1044"/>
                  <a:pt x="1151" y="1043"/>
                </a:cubicBezTo>
                <a:cubicBezTo>
                  <a:pt x="1125" y="1032"/>
                  <a:pt x="1121" y="1060"/>
                  <a:pt x="1113" y="1023"/>
                </a:cubicBezTo>
                <a:cubicBezTo>
                  <a:pt x="1103" y="975"/>
                  <a:pt x="1134" y="942"/>
                  <a:pt x="1162" y="908"/>
                </a:cubicBezTo>
                <a:cubicBezTo>
                  <a:pt x="1215" y="843"/>
                  <a:pt x="1272" y="785"/>
                  <a:pt x="1301" y="705"/>
                </a:cubicBezTo>
                <a:cubicBezTo>
                  <a:pt x="1302" y="702"/>
                  <a:pt x="1302" y="698"/>
                  <a:pt x="1303" y="695"/>
                </a:cubicBezTo>
                <a:cubicBezTo>
                  <a:pt x="1312" y="707"/>
                  <a:pt x="1314" y="716"/>
                  <a:pt x="1324" y="727"/>
                </a:cubicBezTo>
                <a:cubicBezTo>
                  <a:pt x="1386" y="791"/>
                  <a:pt x="1489" y="817"/>
                  <a:pt x="1563" y="867"/>
                </a:cubicBezTo>
                <a:cubicBezTo>
                  <a:pt x="1612" y="900"/>
                  <a:pt x="1679" y="954"/>
                  <a:pt x="1663" y="1023"/>
                </a:cubicBezTo>
                <a:cubicBezTo>
                  <a:pt x="1657" y="1047"/>
                  <a:pt x="1645" y="1040"/>
                  <a:pt x="1638" y="1053"/>
                </a:cubicBezTo>
                <a:moveTo>
                  <a:pt x="1909" y="626"/>
                </a:moveTo>
                <a:cubicBezTo>
                  <a:pt x="1933" y="609"/>
                  <a:pt x="1854" y="644"/>
                  <a:pt x="1922" y="614"/>
                </a:cubicBezTo>
                <a:cubicBezTo>
                  <a:pt x="2004" y="577"/>
                  <a:pt x="2104" y="564"/>
                  <a:pt x="2152" y="477"/>
                </a:cubicBezTo>
                <a:cubicBezTo>
                  <a:pt x="2162" y="459"/>
                  <a:pt x="2170" y="414"/>
                  <a:pt x="2162" y="393"/>
                </a:cubicBezTo>
                <a:cubicBezTo>
                  <a:pt x="2157" y="381"/>
                  <a:pt x="2154" y="394"/>
                  <a:pt x="2150" y="387"/>
                </a:cubicBezTo>
                <a:cubicBezTo>
                  <a:pt x="2117" y="497"/>
                  <a:pt x="2115" y="625"/>
                  <a:pt x="2146" y="735"/>
                </a:cubicBezTo>
                <a:cubicBezTo>
                  <a:pt x="2173" y="828"/>
                  <a:pt x="2231" y="905"/>
                  <a:pt x="2267" y="994"/>
                </a:cubicBezTo>
                <a:cubicBezTo>
                  <a:pt x="2276" y="1016"/>
                  <a:pt x="2273" y="1028"/>
                  <a:pt x="2275" y="1050"/>
                </a:cubicBezTo>
                <a:cubicBezTo>
                  <a:pt x="2259" y="1052"/>
                  <a:pt x="2227" y="1063"/>
                  <a:pt x="2210" y="1055"/>
                </a:cubicBezTo>
                <a:cubicBezTo>
                  <a:pt x="2191" y="1046"/>
                  <a:pt x="2189" y="1019"/>
                  <a:pt x="2193" y="1001"/>
                </a:cubicBezTo>
                <a:cubicBezTo>
                  <a:pt x="2200" y="969"/>
                  <a:pt x="2233" y="967"/>
                  <a:pt x="2265" y="961"/>
                </a:cubicBezTo>
                <a:cubicBezTo>
                  <a:pt x="2341" y="947"/>
                  <a:pt x="2416" y="936"/>
                  <a:pt x="2492" y="921"/>
                </a:cubicBezTo>
                <a:moveTo>
                  <a:pt x="3144" y="646"/>
                </a:moveTo>
                <a:cubicBezTo>
                  <a:pt x="3149" y="622"/>
                  <a:pt x="3150" y="604"/>
                  <a:pt x="3151" y="580"/>
                </a:cubicBezTo>
                <a:cubicBezTo>
                  <a:pt x="3109" y="577"/>
                  <a:pt x="3073" y="570"/>
                  <a:pt x="3032" y="590"/>
                </a:cubicBezTo>
                <a:cubicBezTo>
                  <a:pt x="2954" y="628"/>
                  <a:pt x="2903" y="718"/>
                  <a:pt x="2872" y="795"/>
                </a:cubicBezTo>
                <a:cubicBezTo>
                  <a:pt x="2854" y="841"/>
                  <a:pt x="2852" y="882"/>
                  <a:pt x="2852" y="930"/>
                </a:cubicBezTo>
                <a:cubicBezTo>
                  <a:pt x="2889" y="951"/>
                  <a:pt x="2933" y="958"/>
                  <a:pt x="2976" y="940"/>
                </a:cubicBezTo>
                <a:cubicBezTo>
                  <a:pt x="3061" y="905"/>
                  <a:pt x="3136" y="821"/>
                  <a:pt x="3175" y="740"/>
                </a:cubicBezTo>
                <a:cubicBezTo>
                  <a:pt x="3231" y="625"/>
                  <a:pt x="3224" y="500"/>
                  <a:pt x="3225" y="376"/>
                </a:cubicBezTo>
                <a:cubicBezTo>
                  <a:pt x="3226" y="268"/>
                  <a:pt x="3250" y="124"/>
                  <a:pt x="3219" y="19"/>
                </a:cubicBezTo>
                <a:cubicBezTo>
                  <a:pt x="3214" y="6"/>
                  <a:pt x="3216" y="1"/>
                  <a:pt x="3208" y="0"/>
                </a:cubicBezTo>
                <a:cubicBezTo>
                  <a:pt x="3191" y="30"/>
                  <a:pt x="3176" y="68"/>
                  <a:pt x="3170" y="109"/>
                </a:cubicBezTo>
                <a:cubicBezTo>
                  <a:pt x="3156" y="204"/>
                  <a:pt x="3157" y="313"/>
                  <a:pt x="3166" y="409"/>
                </a:cubicBezTo>
                <a:cubicBezTo>
                  <a:pt x="3175" y="499"/>
                  <a:pt x="3191" y="663"/>
                  <a:pt x="3248" y="739"/>
                </a:cubicBezTo>
                <a:cubicBezTo>
                  <a:pt x="3257" y="749"/>
                  <a:pt x="3259" y="753"/>
                  <a:pt x="3267" y="75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506" name=""/>
          <p:cNvSpPr/>
          <p:nvPr/>
        </p:nvSpPr>
        <p:spPr>
          <a:xfrm>
            <a:off x="6192720" y="733320"/>
            <a:ext cx="673920" cy="471240"/>
          </a:xfrm>
          <a:custGeom>
            <a:avLst/>
            <a:gdLst/>
            <a:ahLst/>
            <a:rect l="0" t="0" r="r" b="b"/>
            <a:pathLst>
              <a:path fill="none" w="1872" h="1309">
                <a:moveTo>
                  <a:pt x="558" y="532"/>
                </a:moveTo>
                <a:cubicBezTo>
                  <a:pt x="536" y="610"/>
                  <a:pt x="490" y="649"/>
                  <a:pt x="422" y="695"/>
                </a:cubicBezTo>
                <a:cubicBezTo>
                  <a:pt x="290" y="781"/>
                  <a:pt x="141" y="843"/>
                  <a:pt x="0" y="911"/>
                </a:cubicBezTo>
                <a:moveTo>
                  <a:pt x="1551" y="96"/>
                </a:moveTo>
                <a:cubicBezTo>
                  <a:pt x="1581" y="58"/>
                  <a:pt x="1609" y="31"/>
                  <a:pt x="1645" y="0"/>
                </a:cubicBezTo>
                <a:cubicBezTo>
                  <a:pt x="1601" y="61"/>
                  <a:pt x="1554" y="122"/>
                  <a:pt x="1509" y="183"/>
                </a:cubicBezTo>
                <a:cubicBezTo>
                  <a:pt x="1383" y="357"/>
                  <a:pt x="1262" y="534"/>
                  <a:pt x="1116" y="694"/>
                </a:cubicBezTo>
                <a:cubicBezTo>
                  <a:pt x="962" y="861"/>
                  <a:pt x="791" y="1014"/>
                  <a:pt x="604" y="1144"/>
                </a:cubicBezTo>
                <a:cubicBezTo>
                  <a:pt x="518" y="1204"/>
                  <a:pt x="430" y="1250"/>
                  <a:pt x="332" y="1285"/>
                </a:cubicBezTo>
                <a:moveTo>
                  <a:pt x="1861" y="138"/>
                </a:moveTo>
                <a:cubicBezTo>
                  <a:pt x="1865" y="115"/>
                  <a:pt x="1889" y="103"/>
                  <a:pt x="1849" y="142"/>
                </a:cubicBezTo>
                <a:cubicBezTo>
                  <a:pt x="1774" y="216"/>
                  <a:pt x="1716" y="297"/>
                  <a:pt x="1661" y="387"/>
                </a:cubicBezTo>
                <a:cubicBezTo>
                  <a:pt x="1569" y="536"/>
                  <a:pt x="1491" y="694"/>
                  <a:pt x="1398" y="842"/>
                </a:cubicBezTo>
                <a:cubicBezTo>
                  <a:pt x="1320" y="965"/>
                  <a:pt x="1230" y="1080"/>
                  <a:pt x="1152" y="1203"/>
                </a:cubicBezTo>
                <a:cubicBezTo>
                  <a:pt x="1130" y="1238"/>
                  <a:pt x="1114" y="1273"/>
                  <a:pt x="1095" y="1309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507" name=""/>
          <p:cNvSpPr/>
          <p:nvPr/>
        </p:nvSpPr>
        <p:spPr>
          <a:xfrm>
            <a:off x="7191360" y="736560"/>
            <a:ext cx="2714400" cy="367920"/>
          </a:xfrm>
          <a:custGeom>
            <a:avLst/>
            <a:gdLst/>
            <a:ahLst/>
            <a:rect l="0" t="0" r="r" b="b"/>
            <a:pathLst>
              <a:path fill="none" w="7540" h="1022">
                <a:moveTo>
                  <a:pt x="39" y="566"/>
                </a:moveTo>
                <a:cubicBezTo>
                  <a:pt x="32" y="552"/>
                  <a:pt x="28" y="534"/>
                  <a:pt x="18" y="522"/>
                </a:cubicBezTo>
                <a:cubicBezTo>
                  <a:pt x="14" y="517"/>
                  <a:pt x="8" y="514"/>
                  <a:pt x="4" y="510"/>
                </a:cubicBezTo>
                <a:cubicBezTo>
                  <a:pt x="3" y="539"/>
                  <a:pt x="1" y="578"/>
                  <a:pt x="3" y="608"/>
                </a:cubicBezTo>
                <a:cubicBezTo>
                  <a:pt x="8" y="697"/>
                  <a:pt x="12" y="784"/>
                  <a:pt x="12" y="874"/>
                </a:cubicBezTo>
                <a:cubicBezTo>
                  <a:pt x="12" y="923"/>
                  <a:pt x="12" y="973"/>
                  <a:pt x="12" y="1022"/>
                </a:cubicBezTo>
                <a:moveTo>
                  <a:pt x="0" y="487"/>
                </a:moveTo>
                <a:cubicBezTo>
                  <a:pt x="56" y="435"/>
                  <a:pt x="93" y="433"/>
                  <a:pt x="170" y="432"/>
                </a:cubicBezTo>
                <a:cubicBezTo>
                  <a:pt x="252" y="431"/>
                  <a:pt x="302" y="460"/>
                  <a:pt x="313" y="544"/>
                </a:cubicBezTo>
                <a:cubicBezTo>
                  <a:pt x="322" y="612"/>
                  <a:pt x="284" y="652"/>
                  <a:pt x="229" y="685"/>
                </a:cubicBezTo>
                <a:cubicBezTo>
                  <a:pt x="179" y="715"/>
                  <a:pt x="123" y="729"/>
                  <a:pt x="66" y="735"/>
                </a:cubicBezTo>
                <a:cubicBezTo>
                  <a:pt x="39" y="738"/>
                  <a:pt x="31" y="744"/>
                  <a:pt x="25" y="726"/>
                </a:cubicBezTo>
                <a:moveTo>
                  <a:pt x="440" y="559"/>
                </a:moveTo>
                <a:cubicBezTo>
                  <a:pt x="461" y="556"/>
                  <a:pt x="459" y="554"/>
                  <a:pt x="456" y="586"/>
                </a:cubicBezTo>
                <a:cubicBezTo>
                  <a:pt x="450" y="643"/>
                  <a:pt x="424" y="694"/>
                  <a:pt x="420" y="752"/>
                </a:cubicBezTo>
                <a:cubicBezTo>
                  <a:pt x="416" y="803"/>
                  <a:pt x="425" y="834"/>
                  <a:pt x="482" y="843"/>
                </a:cubicBezTo>
                <a:cubicBezTo>
                  <a:pt x="561" y="856"/>
                  <a:pt x="655" y="841"/>
                  <a:pt x="725" y="802"/>
                </a:cubicBezTo>
                <a:cubicBezTo>
                  <a:pt x="771" y="777"/>
                  <a:pt x="792" y="721"/>
                  <a:pt x="775" y="670"/>
                </a:cubicBezTo>
                <a:cubicBezTo>
                  <a:pt x="758" y="616"/>
                  <a:pt x="704" y="577"/>
                  <a:pt x="650" y="569"/>
                </a:cubicBezTo>
                <a:cubicBezTo>
                  <a:pt x="589" y="560"/>
                  <a:pt x="553" y="582"/>
                  <a:pt x="510" y="621"/>
                </a:cubicBezTo>
                <a:cubicBezTo>
                  <a:pt x="491" y="640"/>
                  <a:pt x="486" y="643"/>
                  <a:pt x="480" y="659"/>
                </a:cubicBezTo>
                <a:moveTo>
                  <a:pt x="983" y="552"/>
                </a:moveTo>
                <a:cubicBezTo>
                  <a:pt x="983" y="549"/>
                  <a:pt x="983" y="545"/>
                  <a:pt x="983" y="542"/>
                </a:cubicBezTo>
                <a:cubicBezTo>
                  <a:pt x="981" y="578"/>
                  <a:pt x="966" y="607"/>
                  <a:pt x="956" y="642"/>
                </a:cubicBezTo>
                <a:cubicBezTo>
                  <a:pt x="947" y="673"/>
                  <a:pt x="945" y="700"/>
                  <a:pt x="944" y="731"/>
                </a:cubicBezTo>
                <a:moveTo>
                  <a:pt x="880" y="316"/>
                </a:moveTo>
                <a:cubicBezTo>
                  <a:pt x="878" y="268"/>
                  <a:pt x="857" y="191"/>
                  <a:pt x="904" y="158"/>
                </a:cubicBezTo>
                <a:cubicBezTo>
                  <a:pt x="953" y="124"/>
                  <a:pt x="988" y="160"/>
                  <a:pt x="1017" y="193"/>
                </a:cubicBezTo>
                <a:moveTo>
                  <a:pt x="1284" y="491"/>
                </a:moveTo>
                <a:cubicBezTo>
                  <a:pt x="1315" y="541"/>
                  <a:pt x="1329" y="590"/>
                  <a:pt x="1347" y="645"/>
                </a:cubicBezTo>
                <a:cubicBezTo>
                  <a:pt x="1358" y="678"/>
                  <a:pt x="1367" y="713"/>
                  <a:pt x="1399" y="731"/>
                </a:cubicBezTo>
                <a:cubicBezTo>
                  <a:pt x="1426" y="746"/>
                  <a:pt x="1485" y="749"/>
                  <a:pt x="1514" y="740"/>
                </a:cubicBezTo>
                <a:cubicBezTo>
                  <a:pt x="1560" y="727"/>
                  <a:pt x="1611" y="693"/>
                  <a:pt x="1650" y="667"/>
                </a:cubicBezTo>
                <a:cubicBezTo>
                  <a:pt x="1696" y="637"/>
                  <a:pt x="1727" y="600"/>
                  <a:pt x="1746" y="548"/>
                </a:cubicBezTo>
                <a:cubicBezTo>
                  <a:pt x="1767" y="490"/>
                  <a:pt x="1773" y="431"/>
                  <a:pt x="1774" y="370"/>
                </a:cubicBezTo>
                <a:cubicBezTo>
                  <a:pt x="1774" y="350"/>
                  <a:pt x="1774" y="330"/>
                  <a:pt x="1774" y="310"/>
                </a:cubicBezTo>
                <a:cubicBezTo>
                  <a:pt x="1758" y="323"/>
                  <a:pt x="1763" y="293"/>
                  <a:pt x="1749" y="347"/>
                </a:cubicBezTo>
                <a:cubicBezTo>
                  <a:pt x="1732" y="414"/>
                  <a:pt x="1725" y="498"/>
                  <a:pt x="1739" y="566"/>
                </a:cubicBezTo>
                <a:cubicBezTo>
                  <a:pt x="1752" y="628"/>
                  <a:pt x="1786" y="689"/>
                  <a:pt x="1815" y="745"/>
                </a:cubicBezTo>
                <a:moveTo>
                  <a:pt x="1603" y="590"/>
                </a:moveTo>
                <a:cubicBezTo>
                  <a:pt x="1601" y="569"/>
                  <a:pt x="1576" y="564"/>
                  <a:pt x="1599" y="552"/>
                </a:cubicBezTo>
                <a:cubicBezTo>
                  <a:pt x="1662" y="519"/>
                  <a:pt x="1831" y="536"/>
                  <a:pt x="1897" y="551"/>
                </a:cubicBezTo>
                <a:cubicBezTo>
                  <a:pt x="1984" y="570"/>
                  <a:pt x="2056" y="631"/>
                  <a:pt x="2143" y="649"/>
                </a:cubicBezTo>
                <a:cubicBezTo>
                  <a:pt x="2188" y="658"/>
                  <a:pt x="2252" y="656"/>
                  <a:pt x="2295" y="641"/>
                </a:cubicBezTo>
                <a:cubicBezTo>
                  <a:pt x="2338" y="626"/>
                  <a:pt x="2370" y="600"/>
                  <a:pt x="2375" y="555"/>
                </a:cubicBezTo>
                <a:cubicBezTo>
                  <a:pt x="2381" y="505"/>
                  <a:pt x="2354" y="474"/>
                  <a:pt x="2310" y="453"/>
                </a:cubicBezTo>
                <a:cubicBezTo>
                  <a:pt x="2248" y="424"/>
                  <a:pt x="2173" y="431"/>
                  <a:pt x="2118" y="469"/>
                </a:cubicBezTo>
                <a:cubicBezTo>
                  <a:pt x="2055" y="512"/>
                  <a:pt x="2023" y="570"/>
                  <a:pt x="2024" y="645"/>
                </a:cubicBezTo>
                <a:cubicBezTo>
                  <a:pt x="2025" y="714"/>
                  <a:pt x="2106" y="731"/>
                  <a:pt x="2163" y="738"/>
                </a:cubicBezTo>
                <a:cubicBezTo>
                  <a:pt x="2265" y="750"/>
                  <a:pt x="2375" y="746"/>
                  <a:pt x="2474" y="722"/>
                </a:cubicBezTo>
                <a:cubicBezTo>
                  <a:pt x="2550" y="703"/>
                  <a:pt x="2645" y="669"/>
                  <a:pt x="2690" y="600"/>
                </a:cubicBezTo>
                <a:cubicBezTo>
                  <a:pt x="2733" y="533"/>
                  <a:pt x="2721" y="412"/>
                  <a:pt x="2715" y="336"/>
                </a:cubicBezTo>
                <a:cubicBezTo>
                  <a:pt x="2714" y="328"/>
                  <a:pt x="2710" y="323"/>
                  <a:pt x="2709" y="315"/>
                </a:cubicBezTo>
                <a:cubicBezTo>
                  <a:pt x="2706" y="370"/>
                  <a:pt x="2695" y="438"/>
                  <a:pt x="2712" y="492"/>
                </a:cubicBezTo>
                <a:cubicBezTo>
                  <a:pt x="2736" y="568"/>
                  <a:pt x="2817" y="640"/>
                  <a:pt x="2871" y="696"/>
                </a:cubicBezTo>
                <a:cubicBezTo>
                  <a:pt x="2959" y="786"/>
                  <a:pt x="3063" y="787"/>
                  <a:pt x="3184" y="788"/>
                </a:cubicBezTo>
                <a:moveTo>
                  <a:pt x="3780" y="139"/>
                </a:moveTo>
                <a:cubicBezTo>
                  <a:pt x="3774" y="128"/>
                  <a:pt x="3762" y="114"/>
                  <a:pt x="3757" y="107"/>
                </a:cubicBezTo>
                <a:cubicBezTo>
                  <a:pt x="3736" y="146"/>
                  <a:pt x="3722" y="188"/>
                  <a:pt x="3711" y="234"/>
                </a:cubicBezTo>
                <a:cubicBezTo>
                  <a:pt x="3684" y="347"/>
                  <a:pt x="3631" y="540"/>
                  <a:pt x="3691" y="651"/>
                </a:cubicBezTo>
                <a:cubicBezTo>
                  <a:pt x="3703" y="673"/>
                  <a:pt x="3718" y="685"/>
                  <a:pt x="3738" y="697"/>
                </a:cubicBezTo>
                <a:moveTo>
                  <a:pt x="3418" y="538"/>
                </a:moveTo>
                <a:cubicBezTo>
                  <a:pt x="3422" y="537"/>
                  <a:pt x="3468" y="529"/>
                  <a:pt x="3477" y="528"/>
                </a:cubicBezTo>
                <a:cubicBezTo>
                  <a:pt x="3569" y="519"/>
                  <a:pt x="3661" y="511"/>
                  <a:pt x="3753" y="502"/>
                </a:cubicBezTo>
                <a:cubicBezTo>
                  <a:pt x="3833" y="494"/>
                  <a:pt x="3912" y="485"/>
                  <a:pt x="3990" y="469"/>
                </a:cubicBezTo>
                <a:cubicBezTo>
                  <a:pt x="4005" y="466"/>
                  <a:pt x="4006" y="465"/>
                  <a:pt x="4015" y="465"/>
                </a:cubicBezTo>
                <a:cubicBezTo>
                  <a:pt x="4009" y="508"/>
                  <a:pt x="3984" y="544"/>
                  <a:pt x="3974" y="586"/>
                </a:cubicBezTo>
                <a:cubicBezTo>
                  <a:pt x="3964" y="629"/>
                  <a:pt x="3967" y="661"/>
                  <a:pt x="4015" y="670"/>
                </a:cubicBezTo>
                <a:cubicBezTo>
                  <a:pt x="4063" y="679"/>
                  <a:pt x="4124" y="678"/>
                  <a:pt x="4164" y="648"/>
                </a:cubicBezTo>
                <a:cubicBezTo>
                  <a:pt x="4191" y="627"/>
                  <a:pt x="4202" y="567"/>
                  <a:pt x="4182" y="538"/>
                </a:cubicBezTo>
                <a:cubicBezTo>
                  <a:pt x="4149" y="489"/>
                  <a:pt x="4084" y="480"/>
                  <a:pt x="4031" y="477"/>
                </a:cubicBezTo>
                <a:cubicBezTo>
                  <a:pt x="4001" y="477"/>
                  <a:pt x="3994" y="476"/>
                  <a:pt x="3976" y="483"/>
                </a:cubicBezTo>
                <a:moveTo>
                  <a:pt x="5260" y="365"/>
                </a:moveTo>
                <a:cubicBezTo>
                  <a:pt x="5200" y="345"/>
                  <a:pt x="5142" y="343"/>
                  <a:pt x="5078" y="347"/>
                </a:cubicBezTo>
                <a:cubicBezTo>
                  <a:pt x="5018" y="351"/>
                  <a:pt x="4950" y="361"/>
                  <a:pt x="4919" y="415"/>
                </a:cubicBezTo>
                <a:cubicBezTo>
                  <a:pt x="4927" y="467"/>
                  <a:pt x="4967" y="479"/>
                  <a:pt x="5014" y="500"/>
                </a:cubicBezTo>
                <a:cubicBezTo>
                  <a:pt x="5078" y="529"/>
                  <a:pt x="5159" y="547"/>
                  <a:pt x="5215" y="591"/>
                </a:cubicBezTo>
                <a:cubicBezTo>
                  <a:pt x="5220" y="598"/>
                  <a:pt x="5226" y="604"/>
                  <a:pt x="5231" y="611"/>
                </a:cubicBezTo>
                <a:cubicBezTo>
                  <a:pt x="5224" y="669"/>
                  <a:pt x="5185" y="681"/>
                  <a:pt x="5129" y="697"/>
                </a:cubicBezTo>
                <a:cubicBezTo>
                  <a:pt x="5036" y="723"/>
                  <a:pt x="4940" y="720"/>
                  <a:pt x="4845" y="720"/>
                </a:cubicBezTo>
                <a:cubicBezTo>
                  <a:pt x="4783" y="720"/>
                  <a:pt x="4765" y="720"/>
                  <a:pt x="4725" y="716"/>
                </a:cubicBezTo>
                <a:moveTo>
                  <a:pt x="5468" y="317"/>
                </a:moveTo>
                <a:cubicBezTo>
                  <a:pt x="5484" y="342"/>
                  <a:pt x="5472" y="390"/>
                  <a:pt x="5458" y="421"/>
                </a:cubicBezTo>
                <a:cubicBezTo>
                  <a:pt x="5430" y="481"/>
                  <a:pt x="5383" y="527"/>
                  <a:pt x="5375" y="594"/>
                </a:cubicBezTo>
                <a:moveTo>
                  <a:pt x="5342" y="23"/>
                </a:moveTo>
                <a:cubicBezTo>
                  <a:pt x="5342" y="15"/>
                  <a:pt x="5342" y="8"/>
                  <a:pt x="5342" y="0"/>
                </a:cubicBezTo>
                <a:cubicBezTo>
                  <a:pt x="5367" y="32"/>
                  <a:pt x="5384" y="66"/>
                  <a:pt x="5403" y="102"/>
                </a:cubicBezTo>
                <a:moveTo>
                  <a:pt x="5651" y="287"/>
                </a:moveTo>
                <a:cubicBezTo>
                  <a:pt x="5687" y="291"/>
                  <a:pt x="5737" y="290"/>
                  <a:pt x="5769" y="312"/>
                </a:cubicBezTo>
                <a:cubicBezTo>
                  <a:pt x="5799" y="333"/>
                  <a:pt x="5795" y="384"/>
                  <a:pt x="5796" y="415"/>
                </a:cubicBezTo>
                <a:cubicBezTo>
                  <a:pt x="5796" y="436"/>
                  <a:pt x="5785" y="495"/>
                  <a:pt x="5797" y="514"/>
                </a:cubicBezTo>
                <a:cubicBezTo>
                  <a:pt x="5802" y="521"/>
                  <a:pt x="5803" y="523"/>
                  <a:pt x="5809" y="521"/>
                </a:cubicBezTo>
                <a:cubicBezTo>
                  <a:pt x="5833" y="515"/>
                  <a:pt x="5839" y="507"/>
                  <a:pt x="5858" y="487"/>
                </a:cubicBezTo>
                <a:cubicBezTo>
                  <a:pt x="5887" y="457"/>
                  <a:pt x="5919" y="420"/>
                  <a:pt x="5955" y="399"/>
                </a:cubicBezTo>
                <a:cubicBezTo>
                  <a:pt x="5997" y="374"/>
                  <a:pt x="6049" y="381"/>
                  <a:pt x="6095" y="381"/>
                </a:cubicBezTo>
                <a:moveTo>
                  <a:pt x="6355" y="429"/>
                </a:moveTo>
                <a:cubicBezTo>
                  <a:pt x="6409" y="432"/>
                  <a:pt x="6594" y="470"/>
                  <a:pt x="6640" y="429"/>
                </a:cubicBezTo>
                <a:cubicBezTo>
                  <a:pt x="6646" y="420"/>
                  <a:pt x="6648" y="417"/>
                  <a:pt x="6646" y="409"/>
                </a:cubicBezTo>
                <a:cubicBezTo>
                  <a:pt x="6601" y="385"/>
                  <a:pt x="6546" y="381"/>
                  <a:pt x="6494" y="385"/>
                </a:cubicBezTo>
                <a:cubicBezTo>
                  <a:pt x="6409" y="391"/>
                  <a:pt x="6339" y="440"/>
                  <a:pt x="6283" y="502"/>
                </a:cubicBezTo>
                <a:cubicBezTo>
                  <a:pt x="6251" y="537"/>
                  <a:pt x="6236" y="565"/>
                  <a:pt x="6244" y="611"/>
                </a:cubicBezTo>
                <a:cubicBezTo>
                  <a:pt x="6283" y="623"/>
                  <a:pt x="6327" y="631"/>
                  <a:pt x="6368" y="624"/>
                </a:cubicBezTo>
                <a:cubicBezTo>
                  <a:pt x="6413" y="617"/>
                  <a:pt x="6447" y="587"/>
                  <a:pt x="6486" y="567"/>
                </a:cubicBezTo>
                <a:cubicBezTo>
                  <a:pt x="6508" y="555"/>
                  <a:pt x="6556" y="537"/>
                  <a:pt x="6582" y="549"/>
                </a:cubicBezTo>
                <a:cubicBezTo>
                  <a:pt x="6626" y="570"/>
                  <a:pt x="6613" y="672"/>
                  <a:pt x="6613" y="706"/>
                </a:cubicBezTo>
                <a:cubicBezTo>
                  <a:pt x="6614" y="788"/>
                  <a:pt x="6606" y="869"/>
                  <a:pt x="6559" y="940"/>
                </a:cubicBezTo>
                <a:cubicBezTo>
                  <a:pt x="6526" y="991"/>
                  <a:pt x="6480" y="990"/>
                  <a:pt x="6425" y="991"/>
                </a:cubicBezTo>
                <a:cubicBezTo>
                  <a:pt x="6376" y="992"/>
                  <a:pt x="6321" y="988"/>
                  <a:pt x="6297" y="936"/>
                </a:cubicBezTo>
                <a:cubicBezTo>
                  <a:pt x="6295" y="926"/>
                  <a:pt x="6293" y="915"/>
                  <a:pt x="6291" y="905"/>
                </a:cubicBezTo>
                <a:moveTo>
                  <a:pt x="6925" y="117"/>
                </a:moveTo>
                <a:cubicBezTo>
                  <a:pt x="6935" y="99"/>
                  <a:pt x="6942" y="83"/>
                  <a:pt x="6956" y="70"/>
                </a:cubicBezTo>
                <a:cubicBezTo>
                  <a:pt x="6956" y="175"/>
                  <a:pt x="6933" y="263"/>
                  <a:pt x="6901" y="363"/>
                </a:cubicBezTo>
                <a:cubicBezTo>
                  <a:pt x="6874" y="448"/>
                  <a:pt x="6846" y="530"/>
                  <a:pt x="6825" y="616"/>
                </a:cubicBezTo>
                <a:moveTo>
                  <a:pt x="7184" y="476"/>
                </a:moveTo>
                <a:cubicBezTo>
                  <a:pt x="7184" y="518"/>
                  <a:pt x="7176" y="558"/>
                  <a:pt x="7216" y="586"/>
                </a:cubicBezTo>
                <a:cubicBezTo>
                  <a:pt x="7260" y="616"/>
                  <a:pt x="7339" y="615"/>
                  <a:pt x="7389" y="608"/>
                </a:cubicBezTo>
                <a:cubicBezTo>
                  <a:pt x="7445" y="601"/>
                  <a:pt x="7499" y="568"/>
                  <a:pt x="7527" y="518"/>
                </a:cubicBezTo>
                <a:cubicBezTo>
                  <a:pt x="7544" y="487"/>
                  <a:pt x="7540" y="458"/>
                  <a:pt x="7540" y="425"/>
                </a:cubicBezTo>
                <a:cubicBezTo>
                  <a:pt x="7485" y="391"/>
                  <a:pt x="7431" y="401"/>
                  <a:pt x="7368" y="426"/>
                </a:cubicBezTo>
                <a:cubicBezTo>
                  <a:pt x="7267" y="466"/>
                  <a:pt x="7147" y="526"/>
                  <a:pt x="7079" y="614"/>
                </a:cubicBezTo>
                <a:cubicBezTo>
                  <a:pt x="7035" y="671"/>
                  <a:pt x="7048" y="744"/>
                  <a:pt x="7108" y="780"/>
                </a:cubicBezTo>
                <a:cubicBezTo>
                  <a:pt x="7196" y="835"/>
                  <a:pt x="7312" y="841"/>
                  <a:pt x="7411" y="859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508" name=""/>
          <p:cNvSpPr/>
          <p:nvPr/>
        </p:nvSpPr>
        <p:spPr>
          <a:xfrm>
            <a:off x="10241640" y="743040"/>
            <a:ext cx="578520" cy="226800"/>
          </a:xfrm>
          <a:custGeom>
            <a:avLst/>
            <a:gdLst/>
            <a:ahLst/>
            <a:rect l="0" t="0" r="r" b="b"/>
            <a:pathLst>
              <a:path fill="none" w="1607" h="630">
                <a:moveTo>
                  <a:pt x="187" y="244"/>
                </a:moveTo>
                <a:cubicBezTo>
                  <a:pt x="149" y="256"/>
                  <a:pt x="138" y="304"/>
                  <a:pt x="118" y="341"/>
                </a:cubicBezTo>
                <a:cubicBezTo>
                  <a:pt x="84" y="403"/>
                  <a:pt x="42" y="460"/>
                  <a:pt x="15" y="526"/>
                </a:cubicBezTo>
                <a:cubicBezTo>
                  <a:pt x="4" y="553"/>
                  <a:pt x="-16" y="617"/>
                  <a:pt x="24" y="630"/>
                </a:cubicBezTo>
                <a:cubicBezTo>
                  <a:pt x="33" y="630"/>
                  <a:pt x="43" y="630"/>
                  <a:pt x="52" y="630"/>
                </a:cubicBezTo>
                <a:moveTo>
                  <a:pt x="480" y="126"/>
                </a:moveTo>
                <a:cubicBezTo>
                  <a:pt x="484" y="145"/>
                  <a:pt x="490" y="161"/>
                  <a:pt x="489" y="186"/>
                </a:cubicBezTo>
                <a:cubicBezTo>
                  <a:pt x="487" y="242"/>
                  <a:pt x="470" y="295"/>
                  <a:pt x="469" y="352"/>
                </a:cubicBezTo>
                <a:cubicBezTo>
                  <a:pt x="468" y="423"/>
                  <a:pt x="485" y="478"/>
                  <a:pt x="549" y="517"/>
                </a:cubicBezTo>
                <a:cubicBezTo>
                  <a:pt x="606" y="552"/>
                  <a:pt x="687" y="544"/>
                  <a:pt x="751" y="541"/>
                </a:cubicBezTo>
                <a:cubicBezTo>
                  <a:pt x="813" y="538"/>
                  <a:pt x="869" y="520"/>
                  <a:pt x="927" y="503"/>
                </a:cubicBezTo>
                <a:cubicBezTo>
                  <a:pt x="985" y="486"/>
                  <a:pt x="1036" y="473"/>
                  <a:pt x="1096" y="472"/>
                </a:cubicBezTo>
                <a:cubicBezTo>
                  <a:pt x="1136" y="471"/>
                  <a:pt x="1175" y="477"/>
                  <a:pt x="1213" y="462"/>
                </a:cubicBezTo>
                <a:cubicBezTo>
                  <a:pt x="1318" y="421"/>
                  <a:pt x="1423" y="317"/>
                  <a:pt x="1496" y="234"/>
                </a:cubicBezTo>
                <a:cubicBezTo>
                  <a:pt x="1550" y="173"/>
                  <a:pt x="1575" y="101"/>
                  <a:pt x="1591" y="23"/>
                </a:cubicBezTo>
                <a:cubicBezTo>
                  <a:pt x="1593" y="10"/>
                  <a:pt x="1594" y="8"/>
                  <a:pt x="1594" y="0"/>
                </a:cubicBezTo>
                <a:cubicBezTo>
                  <a:pt x="1578" y="40"/>
                  <a:pt x="1557" y="83"/>
                  <a:pt x="1547" y="126"/>
                </a:cubicBezTo>
                <a:cubicBezTo>
                  <a:pt x="1532" y="195"/>
                  <a:pt x="1526" y="294"/>
                  <a:pt x="1547" y="362"/>
                </a:cubicBezTo>
                <a:cubicBezTo>
                  <a:pt x="1573" y="414"/>
                  <a:pt x="1580" y="430"/>
                  <a:pt x="1607" y="457"/>
                </a:cubicBezTo>
                <a:moveTo>
                  <a:pt x="1396" y="193"/>
                </a:moveTo>
                <a:cubicBezTo>
                  <a:pt x="1377" y="175"/>
                  <a:pt x="1369" y="175"/>
                  <a:pt x="1371" y="160"/>
                </a:cubicBezTo>
                <a:cubicBezTo>
                  <a:pt x="1423" y="158"/>
                  <a:pt x="1476" y="158"/>
                  <a:pt x="1528" y="15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509" name=""/>
          <p:cNvSpPr/>
          <p:nvPr/>
        </p:nvSpPr>
        <p:spPr>
          <a:xfrm>
            <a:off x="1333440" y="1198440"/>
            <a:ext cx="2360160" cy="917280"/>
          </a:xfrm>
          <a:custGeom>
            <a:avLst/>
            <a:gdLst/>
            <a:ahLst/>
            <a:rect l="0" t="0" r="r" b="b"/>
            <a:pathLst>
              <a:path fill="none" w="6556" h="2548">
                <a:moveTo>
                  <a:pt x="6556" y="11"/>
                </a:moveTo>
                <a:cubicBezTo>
                  <a:pt x="6547" y="11"/>
                  <a:pt x="6550" y="0"/>
                  <a:pt x="6541" y="0"/>
                </a:cubicBezTo>
                <a:cubicBezTo>
                  <a:pt x="6420" y="2"/>
                  <a:pt x="6296" y="24"/>
                  <a:pt x="6176" y="38"/>
                </a:cubicBezTo>
                <a:cubicBezTo>
                  <a:pt x="5131" y="163"/>
                  <a:pt x="4082" y="385"/>
                  <a:pt x="3031" y="433"/>
                </a:cubicBezTo>
                <a:cubicBezTo>
                  <a:pt x="2701" y="448"/>
                  <a:pt x="2347" y="441"/>
                  <a:pt x="2026" y="526"/>
                </a:cubicBezTo>
                <a:cubicBezTo>
                  <a:pt x="1979" y="539"/>
                  <a:pt x="1938" y="552"/>
                  <a:pt x="1908" y="591"/>
                </a:cubicBezTo>
                <a:cubicBezTo>
                  <a:pt x="1900" y="602"/>
                  <a:pt x="1925" y="616"/>
                  <a:pt x="1917" y="627"/>
                </a:cubicBezTo>
                <a:moveTo>
                  <a:pt x="4855" y="336"/>
                </a:moveTo>
                <a:cubicBezTo>
                  <a:pt x="4824" y="355"/>
                  <a:pt x="4808" y="332"/>
                  <a:pt x="4782" y="358"/>
                </a:cubicBezTo>
                <a:cubicBezTo>
                  <a:pt x="4424" y="721"/>
                  <a:pt x="4129" y="999"/>
                  <a:pt x="3643" y="1214"/>
                </a:cubicBezTo>
                <a:cubicBezTo>
                  <a:pt x="2777" y="1598"/>
                  <a:pt x="1850" y="1862"/>
                  <a:pt x="961" y="2190"/>
                </a:cubicBezTo>
                <a:cubicBezTo>
                  <a:pt x="643" y="2307"/>
                  <a:pt x="331" y="2443"/>
                  <a:pt x="9" y="2548"/>
                </a:cubicBezTo>
                <a:cubicBezTo>
                  <a:pt x="4" y="2548"/>
                  <a:pt x="3" y="2548"/>
                  <a:pt x="0" y="2548"/>
                </a:cubicBezTo>
                <a:moveTo>
                  <a:pt x="3708" y="452"/>
                </a:moveTo>
                <a:cubicBezTo>
                  <a:pt x="3680" y="437"/>
                  <a:pt x="3678" y="428"/>
                  <a:pt x="3644" y="430"/>
                </a:cubicBezTo>
                <a:cubicBezTo>
                  <a:pt x="3601" y="433"/>
                  <a:pt x="3558" y="448"/>
                  <a:pt x="3520" y="469"/>
                </a:cubicBezTo>
                <a:cubicBezTo>
                  <a:pt x="3414" y="529"/>
                  <a:pt x="3357" y="661"/>
                  <a:pt x="3274" y="746"/>
                </a:cubicBezTo>
                <a:cubicBezTo>
                  <a:pt x="3240" y="781"/>
                  <a:pt x="3203" y="808"/>
                  <a:pt x="3164" y="837"/>
                </a:cubicBezTo>
                <a:cubicBezTo>
                  <a:pt x="3231" y="810"/>
                  <a:pt x="3297" y="778"/>
                  <a:pt x="3362" y="743"/>
                </a:cubicBezTo>
                <a:cubicBezTo>
                  <a:pt x="3650" y="587"/>
                  <a:pt x="3954" y="395"/>
                  <a:pt x="4289" y="374"/>
                </a:cubicBezTo>
                <a:cubicBezTo>
                  <a:pt x="4389" y="368"/>
                  <a:pt x="4447" y="401"/>
                  <a:pt x="4521" y="465"/>
                </a:cubicBezTo>
                <a:cubicBezTo>
                  <a:pt x="4618" y="549"/>
                  <a:pt x="4709" y="621"/>
                  <a:pt x="4830" y="670"/>
                </a:cubicBezTo>
                <a:cubicBezTo>
                  <a:pt x="4853" y="678"/>
                  <a:pt x="4876" y="686"/>
                  <a:pt x="4899" y="694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510" name=""/>
          <p:cNvSpPr/>
          <p:nvPr/>
        </p:nvSpPr>
        <p:spPr>
          <a:xfrm>
            <a:off x="2871720" y="2089080"/>
            <a:ext cx="7560" cy="23400"/>
          </a:xfrm>
          <a:custGeom>
            <a:avLst/>
            <a:gdLst/>
            <a:ahLst/>
            <a:rect l="0" t="0" r="r" b="b"/>
            <a:pathLst>
              <a:path fill="none" w="21" h="65">
                <a:moveTo>
                  <a:pt x="21" y="65"/>
                </a:moveTo>
                <a:cubicBezTo>
                  <a:pt x="18" y="30"/>
                  <a:pt x="20" y="26"/>
                  <a:pt x="0" y="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511" name=""/>
          <p:cNvSpPr/>
          <p:nvPr/>
        </p:nvSpPr>
        <p:spPr>
          <a:xfrm>
            <a:off x="695160" y="1622880"/>
            <a:ext cx="2815920" cy="815400"/>
          </a:xfrm>
          <a:custGeom>
            <a:avLst/>
            <a:gdLst/>
            <a:ahLst/>
            <a:rect l="0" t="0" r="r" b="b"/>
            <a:pathLst>
              <a:path fill="none" w="7822" h="2265">
                <a:moveTo>
                  <a:pt x="615" y="1746"/>
                </a:moveTo>
                <a:cubicBezTo>
                  <a:pt x="602" y="1725"/>
                  <a:pt x="596" y="1719"/>
                  <a:pt x="594" y="1698"/>
                </a:cubicBezTo>
                <a:cubicBezTo>
                  <a:pt x="594" y="1697"/>
                  <a:pt x="594" y="1697"/>
                  <a:pt x="594" y="1696"/>
                </a:cubicBezTo>
                <a:cubicBezTo>
                  <a:pt x="594" y="1766"/>
                  <a:pt x="602" y="1833"/>
                  <a:pt x="609" y="1903"/>
                </a:cubicBezTo>
                <a:cubicBezTo>
                  <a:pt x="618" y="1992"/>
                  <a:pt x="625" y="2082"/>
                  <a:pt x="627" y="2171"/>
                </a:cubicBezTo>
                <a:cubicBezTo>
                  <a:pt x="628" y="2202"/>
                  <a:pt x="626" y="2239"/>
                  <a:pt x="621" y="2265"/>
                </a:cubicBezTo>
                <a:moveTo>
                  <a:pt x="658" y="1452"/>
                </a:moveTo>
                <a:cubicBezTo>
                  <a:pt x="677" y="1405"/>
                  <a:pt x="679" y="1373"/>
                  <a:pt x="734" y="1370"/>
                </a:cubicBezTo>
                <a:cubicBezTo>
                  <a:pt x="780" y="1367"/>
                  <a:pt x="779" y="1462"/>
                  <a:pt x="782" y="1492"/>
                </a:cubicBezTo>
                <a:cubicBezTo>
                  <a:pt x="789" y="1577"/>
                  <a:pt x="790" y="1658"/>
                  <a:pt x="756" y="1736"/>
                </a:cubicBezTo>
                <a:cubicBezTo>
                  <a:pt x="727" y="1804"/>
                  <a:pt x="676" y="1858"/>
                  <a:pt x="615" y="1898"/>
                </a:cubicBezTo>
                <a:cubicBezTo>
                  <a:pt x="580" y="1918"/>
                  <a:pt x="569" y="1924"/>
                  <a:pt x="542" y="1928"/>
                </a:cubicBezTo>
                <a:moveTo>
                  <a:pt x="424" y="1534"/>
                </a:moveTo>
                <a:cubicBezTo>
                  <a:pt x="424" y="1527"/>
                  <a:pt x="424" y="1521"/>
                  <a:pt x="424" y="1514"/>
                </a:cubicBezTo>
                <a:cubicBezTo>
                  <a:pt x="424" y="1524"/>
                  <a:pt x="425" y="1525"/>
                  <a:pt x="418" y="1533"/>
                </a:cubicBezTo>
                <a:moveTo>
                  <a:pt x="136" y="1657"/>
                </a:moveTo>
                <a:cubicBezTo>
                  <a:pt x="92" y="1680"/>
                  <a:pt x="57" y="1709"/>
                  <a:pt x="17" y="1738"/>
                </a:cubicBezTo>
                <a:cubicBezTo>
                  <a:pt x="8" y="1745"/>
                  <a:pt x="6" y="1746"/>
                  <a:pt x="0" y="1749"/>
                </a:cubicBezTo>
                <a:cubicBezTo>
                  <a:pt x="54" y="1718"/>
                  <a:pt x="109" y="1684"/>
                  <a:pt x="163" y="1653"/>
                </a:cubicBezTo>
                <a:cubicBezTo>
                  <a:pt x="310" y="1568"/>
                  <a:pt x="460" y="1488"/>
                  <a:pt x="616" y="1420"/>
                </a:cubicBezTo>
                <a:cubicBezTo>
                  <a:pt x="658" y="1402"/>
                  <a:pt x="699" y="1388"/>
                  <a:pt x="743" y="1376"/>
                </a:cubicBezTo>
                <a:cubicBezTo>
                  <a:pt x="701" y="1417"/>
                  <a:pt x="659" y="1450"/>
                  <a:pt x="610" y="1485"/>
                </a:cubicBezTo>
                <a:moveTo>
                  <a:pt x="455" y="1482"/>
                </a:moveTo>
                <a:cubicBezTo>
                  <a:pt x="457" y="1468"/>
                  <a:pt x="459" y="1455"/>
                  <a:pt x="461" y="1441"/>
                </a:cubicBezTo>
                <a:cubicBezTo>
                  <a:pt x="466" y="1507"/>
                  <a:pt x="472" y="1572"/>
                  <a:pt x="483" y="1638"/>
                </a:cubicBezTo>
                <a:cubicBezTo>
                  <a:pt x="509" y="1801"/>
                  <a:pt x="559" y="1957"/>
                  <a:pt x="616" y="2112"/>
                </a:cubicBezTo>
                <a:cubicBezTo>
                  <a:pt x="623" y="2131"/>
                  <a:pt x="651" y="2239"/>
                  <a:pt x="682" y="2245"/>
                </a:cubicBezTo>
                <a:cubicBezTo>
                  <a:pt x="690" y="2249"/>
                  <a:pt x="692" y="2248"/>
                  <a:pt x="688" y="2236"/>
                </a:cubicBezTo>
                <a:moveTo>
                  <a:pt x="431" y="1420"/>
                </a:moveTo>
                <a:cubicBezTo>
                  <a:pt x="452" y="1435"/>
                  <a:pt x="518" y="1502"/>
                  <a:pt x="549" y="1533"/>
                </a:cubicBezTo>
                <a:cubicBezTo>
                  <a:pt x="699" y="1684"/>
                  <a:pt x="872" y="1827"/>
                  <a:pt x="1092" y="1839"/>
                </a:cubicBezTo>
                <a:cubicBezTo>
                  <a:pt x="1161" y="1843"/>
                  <a:pt x="1215" y="1830"/>
                  <a:pt x="1232" y="1755"/>
                </a:cubicBezTo>
                <a:cubicBezTo>
                  <a:pt x="1256" y="1650"/>
                  <a:pt x="1226" y="1549"/>
                  <a:pt x="1177" y="1456"/>
                </a:cubicBezTo>
                <a:cubicBezTo>
                  <a:pt x="1113" y="1334"/>
                  <a:pt x="1020" y="1227"/>
                  <a:pt x="946" y="1111"/>
                </a:cubicBezTo>
                <a:cubicBezTo>
                  <a:pt x="891" y="1025"/>
                  <a:pt x="845" y="935"/>
                  <a:pt x="794" y="847"/>
                </a:cubicBezTo>
                <a:cubicBezTo>
                  <a:pt x="776" y="819"/>
                  <a:pt x="773" y="813"/>
                  <a:pt x="762" y="796"/>
                </a:cubicBezTo>
                <a:cubicBezTo>
                  <a:pt x="775" y="861"/>
                  <a:pt x="796" y="918"/>
                  <a:pt x="825" y="980"/>
                </a:cubicBezTo>
                <a:cubicBezTo>
                  <a:pt x="935" y="1216"/>
                  <a:pt x="1119" y="1493"/>
                  <a:pt x="1313" y="1671"/>
                </a:cubicBezTo>
                <a:cubicBezTo>
                  <a:pt x="1341" y="1696"/>
                  <a:pt x="1338" y="1678"/>
                  <a:pt x="1356" y="1683"/>
                </a:cubicBezTo>
                <a:moveTo>
                  <a:pt x="1408" y="1070"/>
                </a:moveTo>
                <a:cubicBezTo>
                  <a:pt x="1397" y="1103"/>
                  <a:pt x="1388" y="1125"/>
                  <a:pt x="1383" y="1159"/>
                </a:cubicBezTo>
                <a:cubicBezTo>
                  <a:pt x="1368" y="1262"/>
                  <a:pt x="1351" y="1391"/>
                  <a:pt x="1408" y="1483"/>
                </a:cubicBezTo>
                <a:cubicBezTo>
                  <a:pt x="1455" y="1558"/>
                  <a:pt x="1570" y="1600"/>
                  <a:pt x="1656" y="1577"/>
                </a:cubicBezTo>
                <a:cubicBezTo>
                  <a:pt x="1750" y="1552"/>
                  <a:pt x="1840" y="1429"/>
                  <a:pt x="1813" y="1330"/>
                </a:cubicBezTo>
                <a:cubicBezTo>
                  <a:pt x="1785" y="1227"/>
                  <a:pt x="1641" y="1190"/>
                  <a:pt x="1557" y="1159"/>
                </a:cubicBezTo>
                <a:cubicBezTo>
                  <a:pt x="1477" y="1129"/>
                  <a:pt x="1396" y="1104"/>
                  <a:pt x="1316" y="1073"/>
                </a:cubicBezTo>
                <a:moveTo>
                  <a:pt x="1766" y="368"/>
                </a:moveTo>
                <a:cubicBezTo>
                  <a:pt x="1772" y="378"/>
                  <a:pt x="1824" y="473"/>
                  <a:pt x="1832" y="492"/>
                </a:cubicBezTo>
                <a:cubicBezTo>
                  <a:pt x="1897" y="650"/>
                  <a:pt x="1933" y="817"/>
                  <a:pt x="2005" y="974"/>
                </a:cubicBezTo>
                <a:cubicBezTo>
                  <a:pt x="2044" y="1059"/>
                  <a:pt x="2089" y="1136"/>
                  <a:pt x="2160" y="1198"/>
                </a:cubicBezTo>
                <a:cubicBezTo>
                  <a:pt x="2182" y="1217"/>
                  <a:pt x="2205" y="1229"/>
                  <a:pt x="2229" y="1244"/>
                </a:cubicBezTo>
                <a:moveTo>
                  <a:pt x="1847" y="1049"/>
                </a:moveTo>
                <a:cubicBezTo>
                  <a:pt x="1815" y="1031"/>
                  <a:pt x="1821" y="1032"/>
                  <a:pt x="1805" y="1015"/>
                </a:cubicBezTo>
                <a:cubicBezTo>
                  <a:pt x="1904" y="986"/>
                  <a:pt x="2003" y="957"/>
                  <a:pt x="2102" y="930"/>
                </a:cubicBezTo>
                <a:cubicBezTo>
                  <a:pt x="2239" y="893"/>
                  <a:pt x="2370" y="868"/>
                  <a:pt x="2511" y="860"/>
                </a:cubicBezTo>
                <a:moveTo>
                  <a:pt x="2381" y="1897"/>
                </a:moveTo>
                <a:cubicBezTo>
                  <a:pt x="2340" y="1873"/>
                  <a:pt x="2308" y="1854"/>
                  <a:pt x="2260" y="1852"/>
                </a:cubicBezTo>
                <a:cubicBezTo>
                  <a:pt x="2202" y="1850"/>
                  <a:pt x="2162" y="1928"/>
                  <a:pt x="2135" y="1970"/>
                </a:cubicBezTo>
                <a:cubicBezTo>
                  <a:pt x="2093" y="2035"/>
                  <a:pt x="2056" y="2100"/>
                  <a:pt x="2048" y="2178"/>
                </a:cubicBezTo>
                <a:cubicBezTo>
                  <a:pt x="2044" y="2216"/>
                  <a:pt x="2043" y="2220"/>
                  <a:pt x="2067" y="2238"/>
                </a:cubicBezTo>
                <a:cubicBezTo>
                  <a:pt x="2131" y="2232"/>
                  <a:pt x="2160" y="2206"/>
                  <a:pt x="2203" y="2157"/>
                </a:cubicBezTo>
                <a:cubicBezTo>
                  <a:pt x="2265" y="2086"/>
                  <a:pt x="2277" y="2013"/>
                  <a:pt x="2293" y="1924"/>
                </a:cubicBezTo>
                <a:cubicBezTo>
                  <a:pt x="2294" y="1921"/>
                  <a:pt x="2295" y="1917"/>
                  <a:pt x="2296" y="1914"/>
                </a:cubicBezTo>
                <a:cubicBezTo>
                  <a:pt x="2331" y="1939"/>
                  <a:pt x="2351" y="1968"/>
                  <a:pt x="2378" y="2007"/>
                </a:cubicBezTo>
                <a:cubicBezTo>
                  <a:pt x="2422" y="2072"/>
                  <a:pt x="2465" y="2147"/>
                  <a:pt x="2536" y="2188"/>
                </a:cubicBezTo>
                <a:cubicBezTo>
                  <a:pt x="2589" y="2209"/>
                  <a:pt x="2607" y="2216"/>
                  <a:pt x="2646" y="2218"/>
                </a:cubicBezTo>
                <a:moveTo>
                  <a:pt x="2952" y="1548"/>
                </a:moveTo>
                <a:cubicBezTo>
                  <a:pt x="2944" y="1526"/>
                  <a:pt x="2940" y="1526"/>
                  <a:pt x="2940" y="1513"/>
                </a:cubicBezTo>
                <a:cubicBezTo>
                  <a:pt x="2960" y="1569"/>
                  <a:pt x="2984" y="1626"/>
                  <a:pt x="3007" y="1681"/>
                </a:cubicBezTo>
                <a:cubicBezTo>
                  <a:pt x="3051" y="1784"/>
                  <a:pt x="3100" y="1899"/>
                  <a:pt x="3186" y="1975"/>
                </a:cubicBezTo>
                <a:cubicBezTo>
                  <a:pt x="3198" y="1983"/>
                  <a:pt x="3211" y="1992"/>
                  <a:pt x="3223" y="2000"/>
                </a:cubicBezTo>
                <a:moveTo>
                  <a:pt x="2985" y="1630"/>
                </a:moveTo>
                <a:cubicBezTo>
                  <a:pt x="2966" y="1596"/>
                  <a:pt x="2930" y="1550"/>
                  <a:pt x="2973" y="1519"/>
                </a:cubicBezTo>
                <a:cubicBezTo>
                  <a:pt x="3010" y="1493"/>
                  <a:pt x="3078" y="1493"/>
                  <a:pt x="3115" y="1519"/>
                </a:cubicBezTo>
                <a:cubicBezTo>
                  <a:pt x="3167" y="1556"/>
                  <a:pt x="3190" y="1628"/>
                  <a:pt x="3195" y="1688"/>
                </a:cubicBezTo>
                <a:cubicBezTo>
                  <a:pt x="3200" y="1744"/>
                  <a:pt x="3193" y="1780"/>
                  <a:pt x="3140" y="1808"/>
                </a:cubicBezTo>
                <a:cubicBezTo>
                  <a:pt x="3123" y="1817"/>
                  <a:pt x="3052" y="1840"/>
                  <a:pt x="3034" y="1825"/>
                </a:cubicBezTo>
                <a:cubicBezTo>
                  <a:pt x="3032" y="1819"/>
                  <a:pt x="3029" y="1813"/>
                  <a:pt x="3027" y="1807"/>
                </a:cubicBezTo>
                <a:moveTo>
                  <a:pt x="3431" y="1331"/>
                </a:moveTo>
                <a:cubicBezTo>
                  <a:pt x="3430" y="1329"/>
                  <a:pt x="3430" y="1310"/>
                  <a:pt x="3424" y="1314"/>
                </a:cubicBezTo>
                <a:cubicBezTo>
                  <a:pt x="3408" y="1324"/>
                  <a:pt x="3410" y="1378"/>
                  <a:pt x="3410" y="1392"/>
                </a:cubicBezTo>
                <a:cubicBezTo>
                  <a:pt x="3408" y="1464"/>
                  <a:pt x="3401" y="1533"/>
                  <a:pt x="3438" y="1596"/>
                </a:cubicBezTo>
                <a:cubicBezTo>
                  <a:pt x="3474" y="1657"/>
                  <a:pt x="3525" y="1674"/>
                  <a:pt x="3592" y="1677"/>
                </a:cubicBezTo>
                <a:cubicBezTo>
                  <a:pt x="3647" y="1680"/>
                  <a:pt x="3709" y="1665"/>
                  <a:pt x="3735" y="1609"/>
                </a:cubicBezTo>
                <a:cubicBezTo>
                  <a:pt x="3760" y="1555"/>
                  <a:pt x="3736" y="1505"/>
                  <a:pt x="3695" y="1472"/>
                </a:cubicBezTo>
                <a:cubicBezTo>
                  <a:pt x="3642" y="1429"/>
                  <a:pt x="3573" y="1404"/>
                  <a:pt x="3507" y="1390"/>
                </a:cubicBezTo>
                <a:cubicBezTo>
                  <a:pt x="3497" y="1389"/>
                  <a:pt x="3486" y="1387"/>
                  <a:pt x="3476" y="1386"/>
                </a:cubicBezTo>
                <a:moveTo>
                  <a:pt x="2097" y="1762"/>
                </a:moveTo>
                <a:cubicBezTo>
                  <a:pt x="2093" y="1779"/>
                  <a:pt x="2090" y="1797"/>
                  <a:pt x="2086" y="1815"/>
                </a:cubicBezTo>
                <a:cubicBezTo>
                  <a:pt x="2105" y="1757"/>
                  <a:pt x="2122" y="1707"/>
                  <a:pt x="2124" y="1645"/>
                </a:cubicBezTo>
                <a:cubicBezTo>
                  <a:pt x="2126" y="1589"/>
                  <a:pt x="2116" y="1540"/>
                  <a:pt x="2093" y="1488"/>
                </a:cubicBezTo>
                <a:cubicBezTo>
                  <a:pt x="2079" y="1457"/>
                  <a:pt x="2065" y="1441"/>
                  <a:pt x="2039" y="1424"/>
                </a:cubicBezTo>
                <a:cubicBezTo>
                  <a:pt x="2030" y="1424"/>
                  <a:pt x="2027" y="1424"/>
                  <a:pt x="2021" y="1426"/>
                </a:cubicBezTo>
                <a:cubicBezTo>
                  <a:pt x="2021" y="1469"/>
                  <a:pt x="1991" y="1483"/>
                  <a:pt x="2039" y="1516"/>
                </a:cubicBezTo>
                <a:cubicBezTo>
                  <a:pt x="2120" y="1572"/>
                  <a:pt x="2236" y="1588"/>
                  <a:pt x="2329" y="1612"/>
                </a:cubicBezTo>
                <a:cubicBezTo>
                  <a:pt x="2363" y="1621"/>
                  <a:pt x="2387" y="1631"/>
                  <a:pt x="2418" y="1644"/>
                </a:cubicBezTo>
                <a:cubicBezTo>
                  <a:pt x="2405" y="1664"/>
                  <a:pt x="2416" y="1673"/>
                  <a:pt x="2393" y="1696"/>
                </a:cubicBezTo>
                <a:cubicBezTo>
                  <a:pt x="2374" y="1714"/>
                  <a:pt x="2349" y="1724"/>
                  <a:pt x="2327" y="1738"/>
                </a:cubicBezTo>
                <a:lnTo>
                  <a:pt x="2326" y="1738"/>
                </a:lnTo>
                <a:cubicBezTo>
                  <a:pt x="2345" y="1706"/>
                  <a:pt x="2362" y="1675"/>
                  <a:pt x="2385" y="1643"/>
                </a:cubicBezTo>
                <a:cubicBezTo>
                  <a:pt x="2435" y="1573"/>
                  <a:pt x="2490" y="1501"/>
                  <a:pt x="2524" y="1421"/>
                </a:cubicBezTo>
                <a:cubicBezTo>
                  <a:pt x="2537" y="1391"/>
                  <a:pt x="2545" y="1360"/>
                  <a:pt x="2557" y="1330"/>
                </a:cubicBezTo>
                <a:cubicBezTo>
                  <a:pt x="2558" y="1328"/>
                  <a:pt x="2559" y="1327"/>
                  <a:pt x="2560" y="1325"/>
                </a:cubicBezTo>
                <a:cubicBezTo>
                  <a:pt x="2583" y="1331"/>
                  <a:pt x="2610" y="1344"/>
                  <a:pt x="2633" y="1348"/>
                </a:cubicBezTo>
                <a:cubicBezTo>
                  <a:pt x="2676" y="1356"/>
                  <a:pt x="2720" y="1358"/>
                  <a:pt x="2761" y="1341"/>
                </a:cubicBezTo>
                <a:cubicBezTo>
                  <a:pt x="2793" y="1327"/>
                  <a:pt x="2827" y="1300"/>
                  <a:pt x="2827" y="1264"/>
                </a:cubicBezTo>
                <a:cubicBezTo>
                  <a:pt x="2827" y="1227"/>
                  <a:pt x="2794" y="1216"/>
                  <a:pt x="2761" y="1208"/>
                </a:cubicBezTo>
                <a:cubicBezTo>
                  <a:pt x="2706" y="1195"/>
                  <a:pt x="2649" y="1203"/>
                  <a:pt x="2602" y="1232"/>
                </a:cubicBezTo>
                <a:cubicBezTo>
                  <a:pt x="2523" y="1281"/>
                  <a:pt x="2500" y="1391"/>
                  <a:pt x="2579" y="1437"/>
                </a:cubicBezTo>
                <a:cubicBezTo>
                  <a:pt x="2666" y="1487"/>
                  <a:pt x="2827" y="1397"/>
                  <a:pt x="2900" y="1363"/>
                </a:cubicBezTo>
                <a:cubicBezTo>
                  <a:pt x="3003" y="1315"/>
                  <a:pt x="3201" y="1240"/>
                  <a:pt x="3255" y="1128"/>
                </a:cubicBezTo>
                <a:cubicBezTo>
                  <a:pt x="3273" y="1090"/>
                  <a:pt x="3292" y="1038"/>
                  <a:pt x="3252" y="1008"/>
                </a:cubicBezTo>
                <a:cubicBezTo>
                  <a:pt x="3209" y="976"/>
                  <a:pt x="3152" y="1006"/>
                  <a:pt x="3118" y="1032"/>
                </a:cubicBezTo>
                <a:cubicBezTo>
                  <a:pt x="3063" y="1073"/>
                  <a:pt x="3064" y="1114"/>
                  <a:pt x="3043" y="1167"/>
                </a:cubicBezTo>
                <a:cubicBezTo>
                  <a:pt x="3070" y="1167"/>
                  <a:pt x="3095" y="1180"/>
                  <a:pt x="3131" y="1166"/>
                </a:cubicBezTo>
                <a:cubicBezTo>
                  <a:pt x="3177" y="1148"/>
                  <a:pt x="3209" y="1105"/>
                  <a:pt x="3256" y="1090"/>
                </a:cubicBezTo>
                <a:cubicBezTo>
                  <a:pt x="3285" y="1081"/>
                  <a:pt x="3313" y="1089"/>
                  <a:pt x="3343" y="1085"/>
                </a:cubicBezTo>
                <a:cubicBezTo>
                  <a:pt x="3404" y="1076"/>
                  <a:pt x="3432" y="1045"/>
                  <a:pt x="3462" y="991"/>
                </a:cubicBezTo>
                <a:cubicBezTo>
                  <a:pt x="3488" y="944"/>
                  <a:pt x="3480" y="848"/>
                  <a:pt x="3465" y="799"/>
                </a:cubicBezTo>
                <a:cubicBezTo>
                  <a:pt x="3445" y="732"/>
                  <a:pt x="3397" y="673"/>
                  <a:pt x="3361" y="614"/>
                </a:cubicBezTo>
                <a:cubicBezTo>
                  <a:pt x="3348" y="593"/>
                  <a:pt x="3335" y="572"/>
                  <a:pt x="3322" y="552"/>
                </a:cubicBezTo>
                <a:cubicBezTo>
                  <a:pt x="3325" y="565"/>
                  <a:pt x="3336" y="623"/>
                  <a:pt x="3341" y="638"/>
                </a:cubicBezTo>
                <a:cubicBezTo>
                  <a:pt x="3374" y="738"/>
                  <a:pt x="3420" y="835"/>
                  <a:pt x="3490" y="915"/>
                </a:cubicBezTo>
                <a:cubicBezTo>
                  <a:pt x="3568" y="1004"/>
                  <a:pt x="3666" y="1059"/>
                  <a:pt x="3769" y="1112"/>
                </a:cubicBezTo>
                <a:moveTo>
                  <a:pt x="3769" y="1225"/>
                </a:moveTo>
                <a:cubicBezTo>
                  <a:pt x="3774" y="1247"/>
                  <a:pt x="3792" y="1249"/>
                  <a:pt x="3807" y="1266"/>
                </a:cubicBezTo>
                <a:cubicBezTo>
                  <a:pt x="3850" y="1313"/>
                  <a:pt x="3882" y="1367"/>
                  <a:pt x="3917" y="1420"/>
                </a:cubicBezTo>
                <a:cubicBezTo>
                  <a:pt x="3938" y="1452"/>
                  <a:pt x="3957" y="1488"/>
                  <a:pt x="3986" y="1514"/>
                </a:cubicBezTo>
                <a:cubicBezTo>
                  <a:pt x="3987" y="1515"/>
                  <a:pt x="3988" y="1515"/>
                  <a:pt x="3989" y="1516"/>
                </a:cubicBezTo>
                <a:moveTo>
                  <a:pt x="3824" y="1030"/>
                </a:moveTo>
                <a:cubicBezTo>
                  <a:pt x="3820" y="1001"/>
                  <a:pt x="3818" y="995"/>
                  <a:pt x="3819" y="977"/>
                </a:cubicBezTo>
                <a:cubicBezTo>
                  <a:pt x="3850" y="960"/>
                  <a:pt x="3868" y="986"/>
                  <a:pt x="3890" y="1009"/>
                </a:cubicBezTo>
                <a:cubicBezTo>
                  <a:pt x="3922" y="1044"/>
                  <a:pt x="3933" y="1056"/>
                  <a:pt x="3959" y="1076"/>
                </a:cubicBezTo>
                <a:moveTo>
                  <a:pt x="4236" y="1115"/>
                </a:moveTo>
                <a:cubicBezTo>
                  <a:pt x="4243" y="1113"/>
                  <a:pt x="4247" y="1093"/>
                  <a:pt x="4259" y="1102"/>
                </a:cubicBezTo>
                <a:cubicBezTo>
                  <a:pt x="4275" y="1114"/>
                  <a:pt x="4266" y="1198"/>
                  <a:pt x="4269" y="1217"/>
                </a:cubicBezTo>
                <a:cubicBezTo>
                  <a:pt x="4275" y="1256"/>
                  <a:pt x="4293" y="1272"/>
                  <a:pt x="4332" y="1276"/>
                </a:cubicBezTo>
                <a:cubicBezTo>
                  <a:pt x="4391" y="1281"/>
                  <a:pt x="4428" y="1266"/>
                  <a:pt x="4481" y="1242"/>
                </a:cubicBezTo>
                <a:cubicBezTo>
                  <a:pt x="4529" y="1220"/>
                  <a:pt x="4567" y="1193"/>
                  <a:pt x="4608" y="1160"/>
                </a:cubicBezTo>
                <a:cubicBezTo>
                  <a:pt x="4631" y="1141"/>
                  <a:pt x="4647" y="1127"/>
                  <a:pt x="4676" y="1119"/>
                </a:cubicBezTo>
                <a:cubicBezTo>
                  <a:pt x="4711" y="1110"/>
                  <a:pt x="4749" y="1113"/>
                  <a:pt x="4784" y="1101"/>
                </a:cubicBezTo>
                <a:cubicBezTo>
                  <a:pt x="4832" y="1085"/>
                  <a:pt x="4861" y="1057"/>
                  <a:pt x="4866" y="1006"/>
                </a:cubicBezTo>
                <a:cubicBezTo>
                  <a:pt x="4874" y="931"/>
                  <a:pt x="4818" y="877"/>
                  <a:pt x="4770" y="827"/>
                </a:cubicBezTo>
                <a:cubicBezTo>
                  <a:pt x="4715" y="770"/>
                  <a:pt x="4656" y="717"/>
                  <a:pt x="4599" y="663"/>
                </a:cubicBezTo>
                <a:cubicBezTo>
                  <a:pt x="4588" y="653"/>
                  <a:pt x="4589" y="648"/>
                  <a:pt x="4581" y="649"/>
                </a:cubicBezTo>
                <a:cubicBezTo>
                  <a:pt x="4599" y="699"/>
                  <a:pt x="4621" y="740"/>
                  <a:pt x="4651" y="785"/>
                </a:cubicBezTo>
                <a:cubicBezTo>
                  <a:pt x="4734" y="909"/>
                  <a:pt x="4836" y="988"/>
                  <a:pt x="4972" y="1046"/>
                </a:cubicBezTo>
                <a:moveTo>
                  <a:pt x="4997" y="1043"/>
                </a:moveTo>
                <a:cubicBezTo>
                  <a:pt x="4944" y="1015"/>
                  <a:pt x="4890" y="991"/>
                  <a:pt x="4837" y="964"/>
                </a:cubicBezTo>
                <a:cubicBezTo>
                  <a:pt x="4821" y="956"/>
                  <a:pt x="4804" y="945"/>
                  <a:pt x="4790" y="936"/>
                </a:cubicBezTo>
                <a:cubicBezTo>
                  <a:pt x="4864" y="936"/>
                  <a:pt x="4939" y="940"/>
                  <a:pt x="5012" y="926"/>
                </a:cubicBezTo>
                <a:cubicBezTo>
                  <a:pt x="5081" y="912"/>
                  <a:pt x="5173" y="885"/>
                  <a:pt x="5215" y="823"/>
                </a:cubicBezTo>
                <a:cubicBezTo>
                  <a:pt x="5231" y="800"/>
                  <a:pt x="5239" y="750"/>
                  <a:pt x="5228" y="723"/>
                </a:cubicBezTo>
                <a:cubicBezTo>
                  <a:pt x="5221" y="705"/>
                  <a:pt x="5201" y="691"/>
                  <a:pt x="5182" y="693"/>
                </a:cubicBezTo>
                <a:cubicBezTo>
                  <a:pt x="5163" y="695"/>
                  <a:pt x="5160" y="711"/>
                  <a:pt x="5152" y="728"/>
                </a:cubicBezTo>
                <a:cubicBezTo>
                  <a:pt x="5132" y="771"/>
                  <a:pt x="5093" y="794"/>
                  <a:pt x="5067" y="833"/>
                </a:cubicBezTo>
                <a:cubicBezTo>
                  <a:pt x="5052" y="856"/>
                  <a:pt x="5045" y="882"/>
                  <a:pt x="5049" y="909"/>
                </a:cubicBezTo>
                <a:cubicBezTo>
                  <a:pt x="5053" y="934"/>
                  <a:pt x="5063" y="931"/>
                  <a:pt x="5088" y="931"/>
                </a:cubicBezTo>
                <a:cubicBezTo>
                  <a:pt x="5135" y="932"/>
                  <a:pt x="5165" y="918"/>
                  <a:pt x="5204" y="892"/>
                </a:cubicBezTo>
                <a:cubicBezTo>
                  <a:pt x="5263" y="853"/>
                  <a:pt x="5316" y="804"/>
                  <a:pt x="5349" y="741"/>
                </a:cubicBezTo>
                <a:cubicBezTo>
                  <a:pt x="5360" y="720"/>
                  <a:pt x="5370" y="698"/>
                  <a:pt x="5380" y="677"/>
                </a:cubicBezTo>
                <a:cubicBezTo>
                  <a:pt x="5381" y="674"/>
                  <a:pt x="5382" y="672"/>
                  <a:pt x="5383" y="669"/>
                </a:cubicBezTo>
                <a:moveTo>
                  <a:pt x="5477" y="556"/>
                </a:moveTo>
                <a:cubicBezTo>
                  <a:pt x="5482" y="555"/>
                  <a:pt x="5487" y="553"/>
                  <a:pt x="5492" y="552"/>
                </a:cubicBezTo>
                <a:cubicBezTo>
                  <a:pt x="5487" y="541"/>
                  <a:pt x="5488" y="540"/>
                  <a:pt x="5476" y="528"/>
                </a:cubicBezTo>
                <a:cubicBezTo>
                  <a:pt x="5442" y="495"/>
                  <a:pt x="5399" y="467"/>
                  <a:pt x="5358" y="444"/>
                </a:cubicBezTo>
                <a:cubicBezTo>
                  <a:pt x="5338" y="433"/>
                  <a:pt x="5319" y="421"/>
                  <a:pt x="5303" y="407"/>
                </a:cubicBezTo>
                <a:lnTo>
                  <a:pt x="5303" y="406"/>
                </a:lnTo>
                <a:cubicBezTo>
                  <a:pt x="5360" y="410"/>
                  <a:pt x="5409" y="437"/>
                  <a:pt x="5460" y="461"/>
                </a:cubicBezTo>
                <a:cubicBezTo>
                  <a:pt x="5508" y="483"/>
                  <a:pt x="5559" y="509"/>
                  <a:pt x="5597" y="547"/>
                </a:cubicBezTo>
                <a:cubicBezTo>
                  <a:pt x="5632" y="581"/>
                  <a:pt x="5645" y="627"/>
                  <a:pt x="5661" y="672"/>
                </a:cubicBezTo>
                <a:cubicBezTo>
                  <a:pt x="5669" y="695"/>
                  <a:pt x="5674" y="729"/>
                  <a:pt x="5700" y="740"/>
                </a:cubicBezTo>
                <a:cubicBezTo>
                  <a:pt x="5735" y="754"/>
                  <a:pt x="5791" y="748"/>
                  <a:pt x="5828" y="746"/>
                </a:cubicBezTo>
                <a:cubicBezTo>
                  <a:pt x="5839" y="745"/>
                  <a:pt x="5851" y="743"/>
                  <a:pt x="5862" y="742"/>
                </a:cubicBezTo>
                <a:moveTo>
                  <a:pt x="4966" y="1539"/>
                </a:moveTo>
                <a:cubicBezTo>
                  <a:pt x="5012" y="1581"/>
                  <a:pt x="5042" y="1613"/>
                  <a:pt x="5073" y="1668"/>
                </a:cubicBezTo>
                <a:cubicBezTo>
                  <a:pt x="5119" y="1748"/>
                  <a:pt x="5157" y="1834"/>
                  <a:pt x="5197" y="1918"/>
                </a:cubicBezTo>
                <a:cubicBezTo>
                  <a:pt x="5220" y="1968"/>
                  <a:pt x="5227" y="1982"/>
                  <a:pt x="5243" y="2014"/>
                </a:cubicBezTo>
                <a:moveTo>
                  <a:pt x="4825" y="1917"/>
                </a:moveTo>
                <a:cubicBezTo>
                  <a:pt x="4862" y="1913"/>
                  <a:pt x="4888" y="1913"/>
                  <a:pt x="4925" y="1911"/>
                </a:cubicBezTo>
                <a:cubicBezTo>
                  <a:pt x="5024" y="1905"/>
                  <a:pt x="5125" y="1878"/>
                  <a:pt x="5219" y="1847"/>
                </a:cubicBezTo>
                <a:cubicBezTo>
                  <a:pt x="5275" y="1829"/>
                  <a:pt x="5364" y="1802"/>
                  <a:pt x="5392" y="1742"/>
                </a:cubicBezTo>
                <a:cubicBezTo>
                  <a:pt x="5394" y="1735"/>
                  <a:pt x="5395" y="1734"/>
                  <a:pt x="5395" y="1729"/>
                </a:cubicBezTo>
                <a:cubicBezTo>
                  <a:pt x="5395" y="1753"/>
                  <a:pt x="5383" y="1817"/>
                  <a:pt x="5404" y="1834"/>
                </a:cubicBezTo>
                <a:cubicBezTo>
                  <a:pt x="5449" y="1869"/>
                  <a:pt x="5557" y="1860"/>
                  <a:pt x="5604" y="1838"/>
                </a:cubicBezTo>
                <a:cubicBezTo>
                  <a:pt x="5637" y="1823"/>
                  <a:pt x="5672" y="1781"/>
                  <a:pt x="5656" y="1741"/>
                </a:cubicBezTo>
                <a:cubicBezTo>
                  <a:pt x="5634" y="1687"/>
                  <a:pt x="5554" y="1657"/>
                  <a:pt x="5503" y="1641"/>
                </a:cubicBezTo>
                <a:cubicBezTo>
                  <a:pt x="5464" y="1629"/>
                  <a:pt x="5431" y="1631"/>
                  <a:pt x="5394" y="1634"/>
                </a:cubicBezTo>
                <a:moveTo>
                  <a:pt x="6078" y="1015"/>
                </a:moveTo>
                <a:cubicBezTo>
                  <a:pt x="6078" y="992"/>
                  <a:pt x="6078" y="985"/>
                  <a:pt x="6074" y="970"/>
                </a:cubicBezTo>
                <a:cubicBezTo>
                  <a:pt x="5985" y="966"/>
                  <a:pt x="5918" y="979"/>
                  <a:pt x="5841" y="1030"/>
                </a:cubicBezTo>
                <a:cubicBezTo>
                  <a:pt x="5802" y="1056"/>
                  <a:pt x="5711" y="1124"/>
                  <a:pt x="5719" y="1181"/>
                </a:cubicBezTo>
                <a:cubicBezTo>
                  <a:pt x="5726" y="1233"/>
                  <a:pt x="5771" y="1224"/>
                  <a:pt x="5819" y="1222"/>
                </a:cubicBezTo>
                <a:cubicBezTo>
                  <a:pt x="5892" y="1219"/>
                  <a:pt x="5962" y="1187"/>
                  <a:pt x="6023" y="1146"/>
                </a:cubicBezTo>
                <a:cubicBezTo>
                  <a:pt x="6058" y="1123"/>
                  <a:pt x="6070" y="1104"/>
                  <a:pt x="6078" y="1066"/>
                </a:cubicBezTo>
                <a:cubicBezTo>
                  <a:pt x="6078" y="1059"/>
                  <a:pt x="6078" y="1058"/>
                  <a:pt x="6078" y="1054"/>
                </a:cubicBezTo>
                <a:cubicBezTo>
                  <a:pt x="6078" y="1067"/>
                  <a:pt x="6061" y="1107"/>
                  <a:pt x="6072" y="1119"/>
                </a:cubicBezTo>
                <a:cubicBezTo>
                  <a:pt x="6100" y="1150"/>
                  <a:pt x="6157" y="1154"/>
                  <a:pt x="6196" y="1146"/>
                </a:cubicBezTo>
                <a:cubicBezTo>
                  <a:pt x="6249" y="1135"/>
                  <a:pt x="6267" y="1084"/>
                  <a:pt x="6274" y="1037"/>
                </a:cubicBezTo>
                <a:cubicBezTo>
                  <a:pt x="6285" y="967"/>
                  <a:pt x="6272" y="921"/>
                  <a:pt x="6232" y="865"/>
                </a:cubicBezTo>
                <a:cubicBezTo>
                  <a:pt x="6199" y="819"/>
                  <a:pt x="6161" y="779"/>
                  <a:pt x="6116" y="749"/>
                </a:cubicBezTo>
                <a:cubicBezTo>
                  <a:pt x="6115" y="749"/>
                  <a:pt x="6114" y="749"/>
                  <a:pt x="6113" y="749"/>
                </a:cubicBezTo>
                <a:cubicBezTo>
                  <a:pt x="6117" y="798"/>
                  <a:pt x="6114" y="811"/>
                  <a:pt x="6160" y="842"/>
                </a:cubicBezTo>
                <a:cubicBezTo>
                  <a:pt x="6235" y="893"/>
                  <a:pt x="6328" y="919"/>
                  <a:pt x="6414" y="944"/>
                </a:cubicBezTo>
                <a:cubicBezTo>
                  <a:pt x="6471" y="961"/>
                  <a:pt x="6524" y="966"/>
                  <a:pt x="6583" y="968"/>
                </a:cubicBezTo>
                <a:cubicBezTo>
                  <a:pt x="6574" y="945"/>
                  <a:pt x="6566" y="923"/>
                  <a:pt x="6554" y="899"/>
                </a:cubicBezTo>
                <a:cubicBezTo>
                  <a:pt x="6505" y="800"/>
                  <a:pt x="6511" y="695"/>
                  <a:pt x="6511" y="587"/>
                </a:cubicBezTo>
                <a:cubicBezTo>
                  <a:pt x="6512" y="600"/>
                  <a:pt x="6504" y="596"/>
                  <a:pt x="6508" y="608"/>
                </a:cubicBezTo>
                <a:cubicBezTo>
                  <a:pt x="6545" y="718"/>
                  <a:pt x="6687" y="773"/>
                  <a:pt x="6784" y="812"/>
                </a:cubicBezTo>
                <a:cubicBezTo>
                  <a:pt x="6801" y="819"/>
                  <a:pt x="6819" y="825"/>
                  <a:pt x="6836" y="831"/>
                </a:cubicBezTo>
                <a:cubicBezTo>
                  <a:pt x="6840" y="832"/>
                  <a:pt x="6840" y="833"/>
                  <a:pt x="6842" y="833"/>
                </a:cubicBezTo>
                <a:cubicBezTo>
                  <a:pt x="6843" y="808"/>
                  <a:pt x="6839" y="799"/>
                  <a:pt x="6851" y="778"/>
                </a:cubicBezTo>
                <a:cubicBezTo>
                  <a:pt x="6860" y="762"/>
                  <a:pt x="6879" y="743"/>
                  <a:pt x="6893" y="730"/>
                </a:cubicBezTo>
                <a:cubicBezTo>
                  <a:pt x="6897" y="726"/>
                  <a:pt x="6899" y="724"/>
                  <a:pt x="6903" y="723"/>
                </a:cubicBezTo>
                <a:moveTo>
                  <a:pt x="7106" y="439"/>
                </a:moveTo>
                <a:cubicBezTo>
                  <a:pt x="7089" y="413"/>
                  <a:pt x="7070" y="374"/>
                  <a:pt x="7036" y="366"/>
                </a:cubicBezTo>
                <a:cubicBezTo>
                  <a:pt x="6983" y="353"/>
                  <a:pt x="6940" y="395"/>
                  <a:pt x="6903" y="427"/>
                </a:cubicBezTo>
                <a:cubicBezTo>
                  <a:pt x="6848" y="475"/>
                  <a:pt x="6793" y="529"/>
                  <a:pt x="6782" y="603"/>
                </a:cubicBezTo>
                <a:cubicBezTo>
                  <a:pt x="6773" y="664"/>
                  <a:pt x="6852" y="659"/>
                  <a:pt x="6893" y="655"/>
                </a:cubicBezTo>
                <a:cubicBezTo>
                  <a:pt x="6976" y="648"/>
                  <a:pt x="7066" y="603"/>
                  <a:pt x="7126" y="546"/>
                </a:cubicBezTo>
                <a:cubicBezTo>
                  <a:pt x="7172" y="501"/>
                  <a:pt x="7177" y="451"/>
                  <a:pt x="7175" y="391"/>
                </a:cubicBezTo>
                <a:cubicBezTo>
                  <a:pt x="7174" y="362"/>
                  <a:pt x="7172" y="356"/>
                  <a:pt x="7152" y="343"/>
                </a:cubicBezTo>
                <a:cubicBezTo>
                  <a:pt x="7144" y="379"/>
                  <a:pt x="7138" y="419"/>
                  <a:pt x="7143" y="456"/>
                </a:cubicBezTo>
                <a:cubicBezTo>
                  <a:pt x="7150" y="507"/>
                  <a:pt x="7191" y="520"/>
                  <a:pt x="7236" y="523"/>
                </a:cubicBezTo>
                <a:cubicBezTo>
                  <a:pt x="7249" y="523"/>
                  <a:pt x="7263" y="523"/>
                  <a:pt x="7276" y="523"/>
                </a:cubicBezTo>
                <a:moveTo>
                  <a:pt x="7445" y="309"/>
                </a:moveTo>
                <a:cubicBezTo>
                  <a:pt x="7443" y="254"/>
                  <a:pt x="7440" y="203"/>
                  <a:pt x="7419" y="152"/>
                </a:cubicBezTo>
                <a:cubicBezTo>
                  <a:pt x="7416" y="144"/>
                  <a:pt x="7418" y="140"/>
                  <a:pt x="7412" y="141"/>
                </a:cubicBezTo>
                <a:cubicBezTo>
                  <a:pt x="7412" y="151"/>
                  <a:pt x="7405" y="180"/>
                  <a:pt x="7412" y="192"/>
                </a:cubicBezTo>
                <a:cubicBezTo>
                  <a:pt x="7429" y="220"/>
                  <a:pt x="7487" y="226"/>
                  <a:pt x="7515" y="218"/>
                </a:cubicBezTo>
                <a:cubicBezTo>
                  <a:pt x="7564" y="204"/>
                  <a:pt x="7594" y="143"/>
                  <a:pt x="7600" y="96"/>
                </a:cubicBezTo>
                <a:cubicBezTo>
                  <a:pt x="7603" y="72"/>
                  <a:pt x="7605" y="34"/>
                  <a:pt x="7594" y="11"/>
                </a:cubicBezTo>
                <a:cubicBezTo>
                  <a:pt x="7591" y="7"/>
                  <a:pt x="7588" y="4"/>
                  <a:pt x="7585" y="0"/>
                </a:cubicBezTo>
                <a:cubicBezTo>
                  <a:pt x="7585" y="1"/>
                  <a:pt x="7579" y="86"/>
                  <a:pt x="7579" y="89"/>
                </a:cubicBezTo>
                <a:cubicBezTo>
                  <a:pt x="7582" y="216"/>
                  <a:pt x="7621" y="338"/>
                  <a:pt x="7675" y="453"/>
                </a:cubicBezTo>
                <a:cubicBezTo>
                  <a:pt x="7708" y="524"/>
                  <a:pt x="7779" y="585"/>
                  <a:pt x="7804" y="658"/>
                </a:cubicBezTo>
                <a:cubicBezTo>
                  <a:pt x="7804" y="664"/>
                  <a:pt x="7804" y="671"/>
                  <a:pt x="7804" y="677"/>
                </a:cubicBezTo>
                <a:cubicBezTo>
                  <a:pt x="7762" y="706"/>
                  <a:pt x="7718" y="719"/>
                  <a:pt x="7667" y="724"/>
                </a:cubicBezTo>
                <a:cubicBezTo>
                  <a:pt x="7655" y="724"/>
                  <a:pt x="7643" y="724"/>
                  <a:pt x="7631" y="724"/>
                </a:cubicBezTo>
                <a:moveTo>
                  <a:pt x="7822" y="786"/>
                </a:moveTo>
                <a:cubicBezTo>
                  <a:pt x="7723" y="846"/>
                  <a:pt x="7623" y="903"/>
                  <a:pt x="7521" y="958"/>
                </a:cubicBezTo>
                <a:cubicBezTo>
                  <a:pt x="7283" y="1087"/>
                  <a:pt x="7041" y="1208"/>
                  <a:pt x="6809" y="1348"/>
                </a:cubicBezTo>
                <a:cubicBezTo>
                  <a:pt x="6702" y="1412"/>
                  <a:pt x="6533" y="1499"/>
                  <a:pt x="6469" y="1616"/>
                </a:cubicBezTo>
                <a:cubicBezTo>
                  <a:pt x="6469" y="1623"/>
                  <a:pt x="6469" y="1630"/>
                  <a:pt x="6469" y="1637"/>
                </a:cubicBezTo>
                <a:moveTo>
                  <a:pt x="7363" y="908"/>
                </a:moveTo>
                <a:cubicBezTo>
                  <a:pt x="7387" y="871"/>
                  <a:pt x="7391" y="867"/>
                  <a:pt x="7402" y="844"/>
                </a:cubicBezTo>
                <a:cubicBezTo>
                  <a:pt x="7352" y="902"/>
                  <a:pt x="7299" y="960"/>
                  <a:pt x="7245" y="1015"/>
                </a:cubicBezTo>
                <a:cubicBezTo>
                  <a:pt x="7118" y="1145"/>
                  <a:pt x="6986" y="1269"/>
                  <a:pt x="6873" y="1412"/>
                </a:cubicBezTo>
                <a:cubicBezTo>
                  <a:pt x="6837" y="1457"/>
                  <a:pt x="6815" y="1496"/>
                  <a:pt x="6795" y="1547"/>
                </a:cubicBezTo>
                <a:moveTo>
                  <a:pt x="7154" y="1317"/>
                </a:moveTo>
                <a:cubicBezTo>
                  <a:pt x="7139" y="1312"/>
                  <a:pt x="7135" y="1313"/>
                  <a:pt x="7118" y="1317"/>
                </a:cubicBezTo>
                <a:cubicBezTo>
                  <a:pt x="7101" y="1321"/>
                  <a:pt x="7066" y="1328"/>
                  <a:pt x="7049" y="1321"/>
                </a:cubicBezTo>
                <a:cubicBezTo>
                  <a:pt x="7034" y="1315"/>
                  <a:pt x="7018" y="1286"/>
                  <a:pt x="7024" y="1270"/>
                </a:cubicBezTo>
                <a:cubicBezTo>
                  <a:pt x="7043" y="1222"/>
                  <a:pt x="7185" y="1201"/>
                  <a:pt x="7224" y="1188"/>
                </a:cubicBezTo>
                <a:moveTo>
                  <a:pt x="7591" y="1027"/>
                </a:moveTo>
                <a:cubicBezTo>
                  <a:pt x="7633" y="991"/>
                  <a:pt x="7664" y="963"/>
                  <a:pt x="7691" y="920"/>
                </a:cubicBezTo>
                <a:cubicBezTo>
                  <a:pt x="7596" y="935"/>
                  <a:pt x="7508" y="991"/>
                  <a:pt x="7422" y="1036"/>
                </a:cubicBezTo>
                <a:cubicBezTo>
                  <a:pt x="7144" y="1180"/>
                  <a:pt x="6883" y="1338"/>
                  <a:pt x="6639" y="1535"/>
                </a:cubicBezTo>
                <a:moveTo>
                  <a:pt x="7194" y="852"/>
                </a:moveTo>
                <a:cubicBezTo>
                  <a:pt x="7189" y="889"/>
                  <a:pt x="7201" y="880"/>
                  <a:pt x="7176" y="924"/>
                </a:cubicBezTo>
                <a:cubicBezTo>
                  <a:pt x="7091" y="1072"/>
                  <a:pt x="6947" y="1187"/>
                  <a:pt x="6836" y="1315"/>
                </a:cubicBezTo>
                <a:cubicBezTo>
                  <a:pt x="6768" y="1393"/>
                  <a:pt x="6698" y="1475"/>
                  <a:pt x="6645" y="1564"/>
                </a:cubicBezTo>
                <a:cubicBezTo>
                  <a:pt x="6643" y="1570"/>
                  <a:pt x="6640" y="1575"/>
                  <a:pt x="6638" y="1581"/>
                </a:cubicBezTo>
                <a:cubicBezTo>
                  <a:pt x="6692" y="1537"/>
                  <a:pt x="6746" y="1489"/>
                  <a:pt x="6800" y="1444"/>
                </a:cubicBezTo>
                <a:cubicBezTo>
                  <a:pt x="6907" y="1354"/>
                  <a:pt x="7022" y="1274"/>
                  <a:pt x="7131" y="1187"/>
                </a:cubicBezTo>
                <a:cubicBezTo>
                  <a:pt x="7278" y="1069"/>
                  <a:pt x="7711" y="710"/>
                  <a:pt x="7562" y="824"/>
                </a:cubicBezTo>
                <a:cubicBezTo>
                  <a:pt x="7396" y="951"/>
                  <a:pt x="7228" y="1069"/>
                  <a:pt x="7046" y="1173"/>
                </a:cubicBezTo>
                <a:cubicBezTo>
                  <a:pt x="6937" y="1235"/>
                  <a:pt x="6805" y="1281"/>
                  <a:pt x="6706" y="1360"/>
                </a:cubicBezTo>
                <a:cubicBezTo>
                  <a:pt x="6703" y="1365"/>
                  <a:pt x="6699" y="1371"/>
                  <a:pt x="6696" y="1376"/>
                </a:cubicBezTo>
                <a:cubicBezTo>
                  <a:pt x="6783" y="1368"/>
                  <a:pt x="6840" y="1345"/>
                  <a:pt x="6924" y="1311"/>
                </a:cubicBezTo>
                <a:cubicBezTo>
                  <a:pt x="7081" y="1247"/>
                  <a:pt x="7282" y="1184"/>
                  <a:pt x="7416" y="1077"/>
                </a:cubicBezTo>
                <a:cubicBezTo>
                  <a:pt x="7443" y="1056"/>
                  <a:pt x="7312" y="1132"/>
                  <a:pt x="7297" y="1141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512" name=""/>
          <p:cNvSpPr/>
          <p:nvPr/>
        </p:nvSpPr>
        <p:spPr>
          <a:xfrm>
            <a:off x="3135240" y="2647800"/>
            <a:ext cx="765000" cy="326520"/>
          </a:xfrm>
          <a:custGeom>
            <a:avLst/>
            <a:gdLst/>
            <a:ahLst/>
            <a:rect l="0" t="0" r="r" b="b"/>
            <a:pathLst>
              <a:path fill="none" w="2125" h="907">
                <a:moveTo>
                  <a:pt x="440" y="430"/>
                </a:moveTo>
                <a:cubicBezTo>
                  <a:pt x="437" y="413"/>
                  <a:pt x="446" y="410"/>
                  <a:pt x="429" y="400"/>
                </a:cubicBezTo>
                <a:cubicBezTo>
                  <a:pt x="400" y="383"/>
                  <a:pt x="328" y="379"/>
                  <a:pt x="298" y="389"/>
                </a:cubicBezTo>
                <a:cubicBezTo>
                  <a:pt x="206" y="421"/>
                  <a:pt x="118" y="514"/>
                  <a:pt x="62" y="590"/>
                </a:cubicBezTo>
                <a:cubicBezTo>
                  <a:pt x="32" y="631"/>
                  <a:pt x="-42" y="755"/>
                  <a:pt x="31" y="797"/>
                </a:cubicBezTo>
                <a:cubicBezTo>
                  <a:pt x="127" y="852"/>
                  <a:pt x="259" y="775"/>
                  <a:pt x="338" y="729"/>
                </a:cubicBezTo>
                <a:cubicBezTo>
                  <a:pt x="418" y="683"/>
                  <a:pt x="531" y="616"/>
                  <a:pt x="575" y="530"/>
                </a:cubicBezTo>
                <a:cubicBezTo>
                  <a:pt x="609" y="464"/>
                  <a:pt x="565" y="427"/>
                  <a:pt x="504" y="409"/>
                </a:cubicBezTo>
                <a:cubicBezTo>
                  <a:pt x="432" y="388"/>
                  <a:pt x="340" y="391"/>
                  <a:pt x="277" y="433"/>
                </a:cubicBezTo>
                <a:cubicBezTo>
                  <a:pt x="247" y="462"/>
                  <a:pt x="237" y="469"/>
                  <a:pt x="235" y="498"/>
                </a:cubicBezTo>
                <a:moveTo>
                  <a:pt x="751" y="454"/>
                </a:moveTo>
                <a:cubicBezTo>
                  <a:pt x="755" y="412"/>
                  <a:pt x="756" y="382"/>
                  <a:pt x="805" y="375"/>
                </a:cubicBezTo>
                <a:cubicBezTo>
                  <a:pt x="860" y="367"/>
                  <a:pt x="874" y="405"/>
                  <a:pt x="887" y="452"/>
                </a:cubicBezTo>
                <a:cubicBezTo>
                  <a:pt x="906" y="520"/>
                  <a:pt x="896" y="591"/>
                  <a:pt x="912" y="658"/>
                </a:cubicBezTo>
                <a:cubicBezTo>
                  <a:pt x="916" y="667"/>
                  <a:pt x="915" y="669"/>
                  <a:pt x="920" y="673"/>
                </a:cubicBezTo>
                <a:cubicBezTo>
                  <a:pt x="940" y="654"/>
                  <a:pt x="955" y="629"/>
                  <a:pt x="973" y="605"/>
                </a:cubicBezTo>
                <a:cubicBezTo>
                  <a:pt x="1006" y="559"/>
                  <a:pt x="1038" y="510"/>
                  <a:pt x="1079" y="471"/>
                </a:cubicBezTo>
                <a:cubicBezTo>
                  <a:pt x="1104" y="446"/>
                  <a:pt x="1167" y="397"/>
                  <a:pt x="1208" y="417"/>
                </a:cubicBezTo>
                <a:cubicBezTo>
                  <a:pt x="1246" y="435"/>
                  <a:pt x="1230" y="523"/>
                  <a:pt x="1230" y="554"/>
                </a:cubicBezTo>
                <a:cubicBezTo>
                  <a:pt x="1230" y="583"/>
                  <a:pt x="1230" y="591"/>
                  <a:pt x="1230" y="609"/>
                </a:cubicBezTo>
                <a:moveTo>
                  <a:pt x="1500" y="14"/>
                </a:moveTo>
                <a:cubicBezTo>
                  <a:pt x="1502" y="9"/>
                  <a:pt x="1505" y="5"/>
                  <a:pt x="1507" y="0"/>
                </a:cubicBezTo>
                <a:cubicBezTo>
                  <a:pt x="1553" y="21"/>
                  <a:pt x="1566" y="94"/>
                  <a:pt x="1574" y="145"/>
                </a:cubicBezTo>
                <a:cubicBezTo>
                  <a:pt x="1588" y="230"/>
                  <a:pt x="1582" y="318"/>
                  <a:pt x="1610" y="402"/>
                </a:cubicBezTo>
                <a:cubicBezTo>
                  <a:pt x="1625" y="447"/>
                  <a:pt x="1646" y="462"/>
                  <a:pt x="1682" y="488"/>
                </a:cubicBezTo>
                <a:moveTo>
                  <a:pt x="1776" y="403"/>
                </a:moveTo>
                <a:cubicBezTo>
                  <a:pt x="1777" y="374"/>
                  <a:pt x="1773" y="343"/>
                  <a:pt x="1789" y="317"/>
                </a:cubicBezTo>
                <a:cubicBezTo>
                  <a:pt x="1791" y="317"/>
                  <a:pt x="1793" y="317"/>
                  <a:pt x="1795" y="317"/>
                </a:cubicBezTo>
                <a:cubicBezTo>
                  <a:pt x="1807" y="354"/>
                  <a:pt x="1814" y="389"/>
                  <a:pt x="1817" y="430"/>
                </a:cubicBezTo>
                <a:cubicBezTo>
                  <a:pt x="1820" y="476"/>
                  <a:pt x="1816" y="532"/>
                  <a:pt x="1853" y="567"/>
                </a:cubicBezTo>
                <a:cubicBezTo>
                  <a:pt x="1878" y="591"/>
                  <a:pt x="1937" y="588"/>
                  <a:pt x="1966" y="574"/>
                </a:cubicBezTo>
                <a:cubicBezTo>
                  <a:pt x="2026" y="546"/>
                  <a:pt x="2078" y="480"/>
                  <a:pt x="2099" y="419"/>
                </a:cubicBezTo>
                <a:cubicBezTo>
                  <a:pt x="2113" y="378"/>
                  <a:pt x="2116" y="332"/>
                  <a:pt x="2121" y="289"/>
                </a:cubicBezTo>
                <a:cubicBezTo>
                  <a:pt x="2121" y="452"/>
                  <a:pt x="2134" y="622"/>
                  <a:pt x="2111" y="783"/>
                </a:cubicBezTo>
                <a:cubicBezTo>
                  <a:pt x="2104" y="828"/>
                  <a:pt x="2095" y="865"/>
                  <a:pt x="2078" y="90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513" name=""/>
          <p:cNvSpPr/>
          <p:nvPr/>
        </p:nvSpPr>
        <p:spPr>
          <a:xfrm>
            <a:off x="4343400" y="2585880"/>
            <a:ext cx="396360" cy="203040"/>
          </a:xfrm>
          <a:custGeom>
            <a:avLst/>
            <a:gdLst/>
            <a:ahLst/>
            <a:rect l="0" t="0" r="r" b="b"/>
            <a:pathLst>
              <a:path fill="none" w="1101" h="564">
                <a:moveTo>
                  <a:pt x="4" y="288"/>
                </a:moveTo>
                <a:cubicBezTo>
                  <a:pt x="3" y="282"/>
                  <a:pt x="1" y="277"/>
                  <a:pt x="0" y="271"/>
                </a:cubicBezTo>
                <a:cubicBezTo>
                  <a:pt x="11" y="311"/>
                  <a:pt x="21" y="346"/>
                  <a:pt x="25" y="387"/>
                </a:cubicBezTo>
                <a:cubicBezTo>
                  <a:pt x="29" y="432"/>
                  <a:pt x="27" y="478"/>
                  <a:pt x="31" y="523"/>
                </a:cubicBezTo>
                <a:cubicBezTo>
                  <a:pt x="32" y="539"/>
                  <a:pt x="35" y="559"/>
                  <a:pt x="53" y="563"/>
                </a:cubicBezTo>
                <a:cubicBezTo>
                  <a:pt x="64" y="565"/>
                  <a:pt x="70" y="562"/>
                  <a:pt x="79" y="558"/>
                </a:cubicBezTo>
                <a:moveTo>
                  <a:pt x="10" y="34"/>
                </a:moveTo>
                <a:cubicBezTo>
                  <a:pt x="5" y="14"/>
                  <a:pt x="3" y="12"/>
                  <a:pt x="4" y="0"/>
                </a:cubicBezTo>
                <a:cubicBezTo>
                  <a:pt x="19" y="31"/>
                  <a:pt x="32" y="64"/>
                  <a:pt x="46" y="96"/>
                </a:cubicBezTo>
                <a:moveTo>
                  <a:pt x="490" y="263"/>
                </a:moveTo>
                <a:cubicBezTo>
                  <a:pt x="538" y="249"/>
                  <a:pt x="554" y="257"/>
                  <a:pt x="580" y="304"/>
                </a:cubicBezTo>
                <a:cubicBezTo>
                  <a:pt x="611" y="360"/>
                  <a:pt x="623" y="425"/>
                  <a:pt x="641" y="485"/>
                </a:cubicBezTo>
                <a:cubicBezTo>
                  <a:pt x="651" y="518"/>
                  <a:pt x="655" y="539"/>
                  <a:pt x="691" y="541"/>
                </a:cubicBezTo>
                <a:cubicBezTo>
                  <a:pt x="733" y="543"/>
                  <a:pt x="761" y="501"/>
                  <a:pt x="785" y="471"/>
                </a:cubicBezTo>
                <a:cubicBezTo>
                  <a:pt x="821" y="425"/>
                  <a:pt x="850" y="375"/>
                  <a:pt x="892" y="334"/>
                </a:cubicBezTo>
                <a:cubicBezTo>
                  <a:pt x="914" y="312"/>
                  <a:pt x="971" y="274"/>
                  <a:pt x="1005" y="298"/>
                </a:cubicBezTo>
                <a:cubicBezTo>
                  <a:pt x="1054" y="332"/>
                  <a:pt x="1064" y="417"/>
                  <a:pt x="1083" y="467"/>
                </a:cubicBezTo>
                <a:cubicBezTo>
                  <a:pt x="1089" y="482"/>
                  <a:pt x="1095" y="496"/>
                  <a:pt x="1101" y="511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514" name=""/>
          <p:cNvSpPr/>
          <p:nvPr/>
        </p:nvSpPr>
        <p:spPr>
          <a:xfrm>
            <a:off x="5307120" y="2499480"/>
            <a:ext cx="547920" cy="262440"/>
          </a:xfrm>
          <a:custGeom>
            <a:avLst/>
            <a:gdLst/>
            <a:ahLst/>
            <a:rect l="0" t="0" r="r" b="b"/>
            <a:pathLst>
              <a:path fill="none" w="1522" h="729">
                <a:moveTo>
                  <a:pt x="79" y="316"/>
                </a:moveTo>
                <a:cubicBezTo>
                  <a:pt x="61" y="299"/>
                  <a:pt x="41" y="283"/>
                  <a:pt x="24" y="266"/>
                </a:cubicBezTo>
                <a:cubicBezTo>
                  <a:pt x="17" y="259"/>
                  <a:pt x="20" y="255"/>
                  <a:pt x="16" y="249"/>
                </a:cubicBezTo>
                <a:cubicBezTo>
                  <a:pt x="76" y="244"/>
                  <a:pt x="152" y="233"/>
                  <a:pt x="210" y="245"/>
                </a:cubicBezTo>
                <a:cubicBezTo>
                  <a:pt x="293" y="261"/>
                  <a:pt x="368" y="315"/>
                  <a:pt x="383" y="401"/>
                </a:cubicBezTo>
                <a:cubicBezTo>
                  <a:pt x="401" y="504"/>
                  <a:pt x="325" y="563"/>
                  <a:pt x="244" y="606"/>
                </a:cubicBezTo>
                <a:cubicBezTo>
                  <a:pt x="171" y="645"/>
                  <a:pt x="85" y="654"/>
                  <a:pt x="13" y="693"/>
                </a:cubicBezTo>
                <a:cubicBezTo>
                  <a:pt x="9" y="697"/>
                  <a:pt x="4" y="701"/>
                  <a:pt x="0" y="705"/>
                </a:cubicBezTo>
                <a:cubicBezTo>
                  <a:pt x="44" y="722"/>
                  <a:pt x="107" y="728"/>
                  <a:pt x="167" y="729"/>
                </a:cubicBezTo>
                <a:cubicBezTo>
                  <a:pt x="267" y="729"/>
                  <a:pt x="303" y="729"/>
                  <a:pt x="371" y="729"/>
                </a:cubicBezTo>
                <a:moveTo>
                  <a:pt x="913" y="200"/>
                </a:moveTo>
                <a:cubicBezTo>
                  <a:pt x="902" y="242"/>
                  <a:pt x="903" y="250"/>
                  <a:pt x="891" y="292"/>
                </a:cubicBezTo>
                <a:cubicBezTo>
                  <a:pt x="861" y="393"/>
                  <a:pt x="815" y="498"/>
                  <a:pt x="737" y="571"/>
                </a:cubicBezTo>
                <a:cubicBezTo>
                  <a:pt x="718" y="588"/>
                  <a:pt x="679" y="617"/>
                  <a:pt x="650" y="606"/>
                </a:cubicBezTo>
                <a:cubicBezTo>
                  <a:pt x="650" y="603"/>
                  <a:pt x="650" y="599"/>
                  <a:pt x="650" y="596"/>
                </a:cubicBezTo>
                <a:cubicBezTo>
                  <a:pt x="668" y="560"/>
                  <a:pt x="670" y="544"/>
                  <a:pt x="720" y="535"/>
                </a:cubicBezTo>
                <a:cubicBezTo>
                  <a:pt x="795" y="521"/>
                  <a:pt x="841" y="545"/>
                  <a:pt x="904" y="582"/>
                </a:cubicBezTo>
                <a:cubicBezTo>
                  <a:pt x="975" y="623"/>
                  <a:pt x="1051" y="637"/>
                  <a:pt x="1132" y="629"/>
                </a:cubicBezTo>
                <a:cubicBezTo>
                  <a:pt x="1235" y="619"/>
                  <a:pt x="1337" y="569"/>
                  <a:pt x="1419" y="506"/>
                </a:cubicBezTo>
                <a:cubicBezTo>
                  <a:pt x="1506" y="440"/>
                  <a:pt x="1537" y="329"/>
                  <a:pt x="1516" y="223"/>
                </a:cubicBezTo>
                <a:cubicBezTo>
                  <a:pt x="1501" y="146"/>
                  <a:pt x="1453" y="46"/>
                  <a:pt x="1379" y="12"/>
                </a:cubicBezTo>
                <a:cubicBezTo>
                  <a:pt x="1292" y="-28"/>
                  <a:pt x="1227" y="37"/>
                  <a:pt x="1181" y="103"/>
                </a:cubicBezTo>
                <a:cubicBezTo>
                  <a:pt x="1138" y="164"/>
                  <a:pt x="1095" y="271"/>
                  <a:pt x="1116" y="348"/>
                </a:cubicBezTo>
                <a:cubicBezTo>
                  <a:pt x="1146" y="458"/>
                  <a:pt x="1273" y="490"/>
                  <a:pt x="1366" y="515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515" name=""/>
          <p:cNvSpPr/>
          <p:nvPr/>
        </p:nvSpPr>
        <p:spPr>
          <a:xfrm>
            <a:off x="6234840" y="2456280"/>
            <a:ext cx="368640" cy="234000"/>
          </a:xfrm>
          <a:custGeom>
            <a:avLst/>
            <a:gdLst/>
            <a:ahLst/>
            <a:rect l="0" t="0" r="r" b="b"/>
            <a:pathLst>
              <a:path fill="none" w="1024" h="650">
                <a:moveTo>
                  <a:pt x="124" y="240"/>
                </a:moveTo>
                <a:cubicBezTo>
                  <a:pt x="119" y="229"/>
                  <a:pt x="115" y="207"/>
                  <a:pt x="96" y="225"/>
                </a:cubicBezTo>
                <a:cubicBezTo>
                  <a:pt x="49" y="270"/>
                  <a:pt x="16" y="345"/>
                  <a:pt x="5" y="408"/>
                </a:cubicBezTo>
                <a:cubicBezTo>
                  <a:pt x="-8" y="486"/>
                  <a:pt x="1" y="545"/>
                  <a:pt x="81" y="576"/>
                </a:cubicBezTo>
                <a:cubicBezTo>
                  <a:pt x="146" y="601"/>
                  <a:pt x="237" y="596"/>
                  <a:pt x="296" y="561"/>
                </a:cubicBezTo>
                <a:cubicBezTo>
                  <a:pt x="350" y="529"/>
                  <a:pt x="369" y="480"/>
                  <a:pt x="369" y="421"/>
                </a:cubicBezTo>
                <a:cubicBezTo>
                  <a:pt x="369" y="356"/>
                  <a:pt x="319" y="302"/>
                  <a:pt x="266" y="268"/>
                </a:cubicBezTo>
                <a:cubicBezTo>
                  <a:pt x="225" y="242"/>
                  <a:pt x="151" y="223"/>
                  <a:pt x="117" y="268"/>
                </a:cubicBezTo>
                <a:cubicBezTo>
                  <a:pt x="74" y="324"/>
                  <a:pt x="103" y="382"/>
                  <a:pt x="133" y="428"/>
                </a:cubicBezTo>
                <a:moveTo>
                  <a:pt x="497" y="484"/>
                </a:moveTo>
                <a:cubicBezTo>
                  <a:pt x="553" y="451"/>
                  <a:pt x="591" y="422"/>
                  <a:pt x="616" y="361"/>
                </a:cubicBezTo>
                <a:cubicBezTo>
                  <a:pt x="633" y="318"/>
                  <a:pt x="657" y="277"/>
                  <a:pt x="670" y="233"/>
                </a:cubicBezTo>
                <a:cubicBezTo>
                  <a:pt x="687" y="174"/>
                  <a:pt x="691" y="112"/>
                  <a:pt x="691" y="51"/>
                </a:cubicBezTo>
                <a:cubicBezTo>
                  <a:pt x="691" y="22"/>
                  <a:pt x="674" y="-11"/>
                  <a:pt x="637" y="3"/>
                </a:cubicBezTo>
                <a:cubicBezTo>
                  <a:pt x="598" y="18"/>
                  <a:pt x="593" y="108"/>
                  <a:pt x="599" y="139"/>
                </a:cubicBezTo>
                <a:cubicBezTo>
                  <a:pt x="615" y="226"/>
                  <a:pt x="716" y="269"/>
                  <a:pt x="785" y="306"/>
                </a:cubicBezTo>
                <a:cubicBezTo>
                  <a:pt x="857" y="346"/>
                  <a:pt x="953" y="378"/>
                  <a:pt x="995" y="453"/>
                </a:cubicBezTo>
                <a:cubicBezTo>
                  <a:pt x="1013" y="484"/>
                  <a:pt x="1012" y="546"/>
                  <a:pt x="1006" y="581"/>
                </a:cubicBezTo>
                <a:cubicBezTo>
                  <a:pt x="998" y="629"/>
                  <a:pt x="981" y="636"/>
                  <a:pt x="1024" y="65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516" name=""/>
          <p:cNvSpPr/>
          <p:nvPr/>
        </p:nvSpPr>
        <p:spPr>
          <a:xfrm>
            <a:off x="7023240" y="2439360"/>
            <a:ext cx="1006920" cy="210960"/>
          </a:xfrm>
          <a:custGeom>
            <a:avLst/>
            <a:gdLst/>
            <a:ahLst/>
            <a:rect l="0" t="0" r="r" b="b"/>
            <a:pathLst>
              <a:path fill="none" w="2797" h="586">
                <a:moveTo>
                  <a:pt x="0" y="249"/>
                </a:moveTo>
                <a:cubicBezTo>
                  <a:pt x="5" y="236"/>
                  <a:pt x="-1" y="231"/>
                  <a:pt x="12" y="219"/>
                </a:cubicBezTo>
                <a:cubicBezTo>
                  <a:pt x="27" y="206"/>
                  <a:pt x="59" y="202"/>
                  <a:pt x="77" y="208"/>
                </a:cubicBezTo>
                <a:cubicBezTo>
                  <a:pt x="128" y="225"/>
                  <a:pt x="164" y="290"/>
                  <a:pt x="184" y="335"/>
                </a:cubicBezTo>
                <a:cubicBezTo>
                  <a:pt x="201" y="374"/>
                  <a:pt x="212" y="416"/>
                  <a:pt x="229" y="455"/>
                </a:cubicBezTo>
                <a:cubicBezTo>
                  <a:pt x="232" y="465"/>
                  <a:pt x="232" y="467"/>
                  <a:pt x="236" y="472"/>
                </a:cubicBezTo>
                <a:cubicBezTo>
                  <a:pt x="231" y="445"/>
                  <a:pt x="226" y="420"/>
                  <a:pt x="226" y="393"/>
                </a:cubicBezTo>
                <a:cubicBezTo>
                  <a:pt x="225" y="348"/>
                  <a:pt x="258" y="336"/>
                  <a:pt x="299" y="331"/>
                </a:cubicBezTo>
                <a:cubicBezTo>
                  <a:pt x="354" y="324"/>
                  <a:pt x="393" y="331"/>
                  <a:pt x="430" y="374"/>
                </a:cubicBezTo>
                <a:cubicBezTo>
                  <a:pt x="457" y="406"/>
                  <a:pt x="461" y="442"/>
                  <a:pt x="464" y="481"/>
                </a:cubicBezTo>
                <a:cubicBezTo>
                  <a:pt x="485" y="429"/>
                  <a:pt x="509" y="391"/>
                  <a:pt x="554" y="354"/>
                </a:cubicBezTo>
                <a:cubicBezTo>
                  <a:pt x="616" y="302"/>
                  <a:pt x="717" y="259"/>
                  <a:pt x="800" y="280"/>
                </a:cubicBezTo>
                <a:cubicBezTo>
                  <a:pt x="874" y="298"/>
                  <a:pt x="882" y="373"/>
                  <a:pt x="883" y="435"/>
                </a:cubicBezTo>
                <a:cubicBezTo>
                  <a:pt x="884" y="477"/>
                  <a:pt x="889" y="505"/>
                  <a:pt x="937" y="511"/>
                </a:cubicBezTo>
                <a:cubicBezTo>
                  <a:pt x="949" y="511"/>
                  <a:pt x="962" y="511"/>
                  <a:pt x="974" y="511"/>
                </a:cubicBezTo>
                <a:moveTo>
                  <a:pt x="1217" y="400"/>
                </a:moveTo>
                <a:cubicBezTo>
                  <a:pt x="1228" y="382"/>
                  <a:pt x="1238" y="365"/>
                  <a:pt x="1249" y="347"/>
                </a:cubicBezTo>
                <a:cubicBezTo>
                  <a:pt x="1243" y="353"/>
                  <a:pt x="1189" y="402"/>
                  <a:pt x="1172" y="423"/>
                </a:cubicBezTo>
                <a:cubicBezTo>
                  <a:pt x="1160" y="437"/>
                  <a:pt x="1106" y="517"/>
                  <a:pt x="1133" y="541"/>
                </a:cubicBezTo>
                <a:cubicBezTo>
                  <a:pt x="1170" y="574"/>
                  <a:pt x="1261" y="563"/>
                  <a:pt x="1304" y="551"/>
                </a:cubicBezTo>
                <a:cubicBezTo>
                  <a:pt x="1360" y="536"/>
                  <a:pt x="1427" y="498"/>
                  <a:pt x="1439" y="437"/>
                </a:cubicBezTo>
                <a:cubicBezTo>
                  <a:pt x="1451" y="375"/>
                  <a:pt x="1421" y="327"/>
                  <a:pt x="1382" y="284"/>
                </a:cubicBezTo>
                <a:cubicBezTo>
                  <a:pt x="1356" y="255"/>
                  <a:pt x="1301" y="208"/>
                  <a:pt x="1256" y="229"/>
                </a:cubicBezTo>
                <a:cubicBezTo>
                  <a:pt x="1231" y="246"/>
                  <a:pt x="1222" y="252"/>
                  <a:pt x="1217" y="274"/>
                </a:cubicBezTo>
                <a:cubicBezTo>
                  <a:pt x="1230" y="341"/>
                  <a:pt x="1223" y="352"/>
                  <a:pt x="1302" y="378"/>
                </a:cubicBezTo>
                <a:cubicBezTo>
                  <a:pt x="1395" y="409"/>
                  <a:pt x="1518" y="410"/>
                  <a:pt x="1607" y="368"/>
                </a:cubicBezTo>
                <a:cubicBezTo>
                  <a:pt x="1683" y="332"/>
                  <a:pt x="1746" y="283"/>
                  <a:pt x="1752" y="195"/>
                </a:cubicBezTo>
                <a:cubicBezTo>
                  <a:pt x="1755" y="142"/>
                  <a:pt x="1761" y="69"/>
                  <a:pt x="1715" y="32"/>
                </a:cubicBezTo>
                <a:cubicBezTo>
                  <a:pt x="1710" y="28"/>
                  <a:pt x="1704" y="39"/>
                  <a:pt x="1700" y="35"/>
                </a:cubicBezTo>
                <a:cubicBezTo>
                  <a:pt x="1707" y="96"/>
                  <a:pt x="1716" y="113"/>
                  <a:pt x="1758" y="164"/>
                </a:cubicBezTo>
                <a:cubicBezTo>
                  <a:pt x="1826" y="246"/>
                  <a:pt x="1956" y="318"/>
                  <a:pt x="1992" y="420"/>
                </a:cubicBezTo>
                <a:cubicBezTo>
                  <a:pt x="2008" y="467"/>
                  <a:pt x="1974" y="487"/>
                  <a:pt x="1950" y="519"/>
                </a:cubicBezTo>
                <a:cubicBezTo>
                  <a:pt x="1948" y="522"/>
                  <a:pt x="1928" y="546"/>
                  <a:pt x="1924" y="551"/>
                </a:cubicBezTo>
                <a:cubicBezTo>
                  <a:pt x="1980" y="535"/>
                  <a:pt x="2024" y="513"/>
                  <a:pt x="2076" y="483"/>
                </a:cubicBezTo>
                <a:cubicBezTo>
                  <a:pt x="2183" y="420"/>
                  <a:pt x="2270" y="344"/>
                  <a:pt x="2352" y="253"/>
                </a:cubicBezTo>
                <a:cubicBezTo>
                  <a:pt x="2391" y="209"/>
                  <a:pt x="2431" y="166"/>
                  <a:pt x="2473" y="126"/>
                </a:cubicBezTo>
                <a:lnTo>
                  <a:pt x="2474" y="126"/>
                </a:lnTo>
                <a:cubicBezTo>
                  <a:pt x="2464" y="173"/>
                  <a:pt x="2444" y="223"/>
                  <a:pt x="2438" y="271"/>
                </a:cubicBezTo>
                <a:cubicBezTo>
                  <a:pt x="2431" y="330"/>
                  <a:pt x="2444" y="366"/>
                  <a:pt x="2507" y="379"/>
                </a:cubicBezTo>
                <a:cubicBezTo>
                  <a:pt x="2583" y="395"/>
                  <a:pt x="2650" y="378"/>
                  <a:pt x="2710" y="331"/>
                </a:cubicBezTo>
                <a:cubicBezTo>
                  <a:pt x="2765" y="289"/>
                  <a:pt x="2815" y="203"/>
                  <a:pt x="2790" y="130"/>
                </a:cubicBezTo>
                <a:cubicBezTo>
                  <a:pt x="2767" y="61"/>
                  <a:pt x="2679" y="16"/>
                  <a:pt x="2613" y="5"/>
                </a:cubicBezTo>
                <a:cubicBezTo>
                  <a:pt x="2478" y="-17"/>
                  <a:pt x="2368" y="36"/>
                  <a:pt x="2262" y="116"/>
                </a:cubicBezTo>
                <a:cubicBezTo>
                  <a:pt x="2167" y="188"/>
                  <a:pt x="2048" y="301"/>
                  <a:pt x="2068" y="434"/>
                </a:cubicBezTo>
                <a:cubicBezTo>
                  <a:pt x="2083" y="533"/>
                  <a:pt x="2210" y="568"/>
                  <a:pt x="2292" y="577"/>
                </a:cubicBezTo>
                <a:cubicBezTo>
                  <a:pt x="2421" y="592"/>
                  <a:pt x="2569" y="586"/>
                  <a:pt x="2698" y="572"/>
                </a:cubicBezTo>
                <a:cubicBezTo>
                  <a:pt x="2728" y="567"/>
                  <a:pt x="2757" y="562"/>
                  <a:pt x="2787" y="55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517" name=""/>
          <p:cNvSpPr/>
          <p:nvPr/>
        </p:nvSpPr>
        <p:spPr>
          <a:xfrm>
            <a:off x="1459080" y="2902680"/>
            <a:ext cx="9496080" cy="667440"/>
          </a:xfrm>
          <a:custGeom>
            <a:avLst/>
            <a:gdLst/>
            <a:ahLst/>
            <a:rect l="0" t="0" r="r" b="b"/>
            <a:pathLst>
              <a:path fill="none" w="26378" h="1854">
                <a:moveTo>
                  <a:pt x="0" y="1102"/>
                </a:moveTo>
                <a:cubicBezTo>
                  <a:pt x="11" y="1056"/>
                  <a:pt x="31" y="1031"/>
                  <a:pt x="88" y="1055"/>
                </a:cubicBezTo>
                <a:cubicBezTo>
                  <a:pt x="163" y="1087"/>
                  <a:pt x="211" y="1173"/>
                  <a:pt x="256" y="1236"/>
                </a:cubicBezTo>
                <a:moveTo>
                  <a:pt x="4683" y="1854"/>
                </a:moveTo>
                <a:cubicBezTo>
                  <a:pt x="4678" y="1851"/>
                  <a:pt x="4675" y="1850"/>
                  <a:pt x="4670" y="1852"/>
                </a:cubicBezTo>
                <a:moveTo>
                  <a:pt x="17730" y="112"/>
                </a:moveTo>
                <a:cubicBezTo>
                  <a:pt x="17729" y="51"/>
                  <a:pt x="17728" y="38"/>
                  <a:pt x="17733" y="1"/>
                </a:cubicBezTo>
                <a:cubicBezTo>
                  <a:pt x="17831" y="-6"/>
                  <a:pt x="17871" y="32"/>
                  <a:pt x="17935" y="108"/>
                </a:cubicBezTo>
                <a:cubicBezTo>
                  <a:pt x="17985" y="175"/>
                  <a:pt x="18000" y="196"/>
                  <a:pt x="18031" y="242"/>
                </a:cubicBezTo>
                <a:moveTo>
                  <a:pt x="26378" y="613"/>
                </a:moveTo>
                <a:cubicBezTo>
                  <a:pt x="26347" y="605"/>
                  <a:pt x="26325" y="614"/>
                  <a:pt x="26286" y="639"/>
                </a:cubicBezTo>
                <a:cubicBezTo>
                  <a:pt x="26220" y="682"/>
                  <a:pt x="26156" y="737"/>
                  <a:pt x="26142" y="819"/>
                </a:cubicBezTo>
                <a:cubicBezTo>
                  <a:pt x="26128" y="903"/>
                  <a:pt x="26184" y="955"/>
                  <a:pt x="26244" y="1003"/>
                </a:cubicBezTo>
                <a:cubicBezTo>
                  <a:pt x="26261" y="1015"/>
                  <a:pt x="26277" y="1026"/>
                  <a:pt x="26294" y="1038"/>
                </a:cubicBezTo>
                <a:moveTo>
                  <a:pt x="19765" y="344"/>
                </a:moveTo>
                <a:cubicBezTo>
                  <a:pt x="19766" y="330"/>
                  <a:pt x="19768" y="344"/>
                  <a:pt x="19768" y="351"/>
                </a:cubicBezTo>
                <a:moveTo>
                  <a:pt x="21002" y="74"/>
                </a:moveTo>
                <a:cubicBezTo>
                  <a:pt x="20965" y="123"/>
                  <a:pt x="20924" y="169"/>
                  <a:pt x="20886" y="218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518" name=""/>
          <p:cNvSpPr/>
          <p:nvPr/>
        </p:nvSpPr>
        <p:spPr>
          <a:xfrm>
            <a:off x="1473120" y="3232080"/>
            <a:ext cx="802800" cy="309240"/>
          </a:xfrm>
          <a:custGeom>
            <a:avLst/>
            <a:gdLst/>
            <a:ahLst/>
            <a:rect l="0" t="0" r="r" b="b"/>
            <a:pathLst>
              <a:path fill="none" w="2230" h="859">
                <a:moveTo>
                  <a:pt x="31" y="500"/>
                </a:moveTo>
                <a:cubicBezTo>
                  <a:pt x="54" y="525"/>
                  <a:pt x="63" y="560"/>
                  <a:pt x="69" y="594"/>
                </a:cubicBezTo>
                <a:cubicBezTo>
                  <a:pt x="78" y="642"/>
                  <a:pt x="80" y="707"/>
                  <a:pt x="73" y="755"/>
                </a:cubicBezTo>
                <a:cubicBezTo>
                  <a:pt x="66" y="804"/>
                  <a:pt x="37" y="831"/>
                  <a:pt x="0" y="859"/>
                </a:cubicBezTo>
                <a:moveTo>
                  <a:pt x="464" y="391"/>
                </a:moveTo>
                <a:cubicBezTo>
                  <a:pt x="484" y="416"/>
                  <a:pt x="490" y="423"/>
                  <a:pt x="501" y="453"/>
                </a:cubicBezTo>
                <a:cubicBezTo>
                  <a:pt x="533" y="538"/>
                  <a:pt x="556" y="656"/>
                  <a:pt x="644" y="704"/>
                </a:cubicBezTo>
                <a:cubicBezTo>
                  <a:pt x="694" y="731"/>
                  <a:pt x="782" y="730"/>
                  <a:pt x="831" y="704"/>
                </a:cubicBezTo>
                <a:cubicBezTo>
                  <a:pt x="873" y="682"/>
                  <a:pt x="901" y="642"/>
                  <a:pt x="944" y="621"/>
                </a:cubicBezTo>
                <a:cubicBezTo>
                  <a:pt x="986" y="601"/>
                  <a:pt x="1052" y="601"/>
                  <a:pt x="1096" y="614"/>
                </a:cubicBezTo>
                <a:cubicBezTo>
                  <a:pt x="1153" y="631"/>
                  <a:pt x="1201" y="668"/>
                  <a:pt x="1262" y="674"/>
                </a:cubicBezTo>
                <a:cubicBezTo>
                  <a:pt x="1335" y="681"/>
                  <a:pt x="1404" y="672"/>
                  <a:pt x="1465" y="628"/>
                </a:cubicBezTo>
                <a:cubicBezTo>
                  <a:pt x="1542" y="572"/>
                  <a:pt x="1560" y="492"/>
                  <a:pt x="1565" y="403"/>
                </a:cubicBezTo>
                <a:cubicBezTo>
                  <a:pt x="1571" y="300"/>
                  <a:pt x="1558" y="218"/>
                  <a:pt x="1526" y="121"/>
                </a:cubicBezTo>
                <a:cubicBezTo>
                  <a:pt x="1512" y="78"/>
                  <a:pt x="1494" y="39"/>
                  <a:pt x="1474" y="0"/>
                </a:cubicBezTo>
                <a:cubicBezTo>
                  <a:pt x="1476" y="73"/>
                  <a:pt x="1484" y="141"/>
                  <a:pt x="1496" y="213"/>
                </a:cubicBezTo>
                <a:cubicBezTo>
                  <a:pt x="1517" y="336"/>
                  <a:pt x="1542" y="458"/>
                  <a:pt x="1590" y="574"/>
                </a:cubicBezTo>
                <a:cubicBezTo>
                  <a:pt x="1618" y="634"/>
                  <a:pt x="1626" y="652"/>
                  <a:pt x="1650" y="687"/>
                </a:cubicBezTo>
                <a:moveTo>
                  <a:pt x="1316" y="468"/>
                </a:moveTo>
                <a:cubicBezTo>
                  <a:pt x="1409" y="419"/>
                  <a:pt x="1544" y="426"/>
                  <a:pt x="1651" y="420"/>
                </a:cubicBezTo>
                <a:cubicBezTo>
                  <a:pt x="1844" y="410"/>
                  <a:pt x="2037" y="409"/>
                  <a:pt x="2230" y="405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519" name=""/>
          <p:cNvSpPr/>
          <p:nvPr/>
        </p:nvSpPr>
        <p:spPr>
          <a:xfrm>
            <a:off x="3013200" y="3086280"/>
            <a:ext cx="1103040" cy="502920"/>
          </a:xfrm>
          <a:custGeom>
            <a:avLst/>
            <a:gdLst/>
            <a:ahLst/>
            <a:rect l="0" t="0" r="r" b="b"/>
            <a:pathLst>
              <a:path fill="none" w="3064" h="1397">
                <a:moveTo>
                  <a:pt x="343" y="589"/>
                </a:moveTo>
                <a:cubicBezTo>
                  <a:pt x="310" y="557"/>
                  <a:pt x="284" y="526"/>
                  <a:pt x="255" y="493"/>
                </a:cubicBezTo>
                <a:cubicBezTo>
                  <a:pt x="247" y="483"/>
                  <a:pt x="245" y="480"/>
                  <a:pt x="238" y="477"/>
                </a:cubicBezTo>
                <a:cubicBezTo>
                  <a:pt x="199" y="498"/>
                  <a:pt x="169" y="526"/>
                  <a:pt x="137" y="562"/>
                </a:cubicBezTo>
                <a:cubicBezTo>
                  <a:pt x="62" y="648"/>
                  <a:pt x="-5" y="741"/>
                  <a:pt x="0" y="860"/>
                </a:cubicBezTo>
                <a:cubicBezTo>
                  <a:pt x="4" y="958"/>
                  <a:pt x="127" y="947"/>
                  <a:pt x="197" y="949"/>
                </a:cubicBezTo>
                <a:cubicBezTo>
                  <a:pt x="292" y="951"/>
                  <a:pt x="381" y="931"/>
                  <a:pt x="440" y="850"/>
                </a:cubicBezTo>
                <a:cubicBezTo>
                  <a:pt x="477" y="799"/>
                  <a:pt x="480" y="715"/>
                  <a:pt x="470" y="654"/>
                </a:cubicBezTo>
                <a:cubicBezTo>
                  <a:pt x="466" y="647"/>
                  <a:pt x="467" y="644"/>
                  <a:pt x="462" y="645"/>
                </a:cubicBezTo>
                <a:cubicBezTo>
                  <a:pt x="466" y="694"/>
                  <a:pt x="468" y="720"/>
                  <a:pt x="500" y="761"/>
                </a:cubicBezTo>
                <a:cubicBezTo>
                  <a:pt x="539" y="810"/>
                  <a:pt x="624" y="848"/>
                  <a:pt x="688" y="826"/>
                </a:cubicBezTo>
                <a:cubicBezTo>
                  <a:pt x="754" y="803"/>
                  <a:pt x="761" y="722"/>
                  <a:pt x="762" y="665"/>
                </a:cubicBezTo>
                <a:cubicBezTo>
                  <a:pt x="763" y="623"/>
                  <a:pt x="758" y="582"/>
                  <a:pt x="756" y="540"/>
                </a:cubicBezTo>
                <a:cubicBezTo>
                  <a:pt x="755" y="525"/>
                  <a:pt x="756" y="510"/>
                  <a:pt x="756" y="495"/>
                </a:cubicBezTo>
                <a:cubicBezTo>
                  <a:pt x="784" y="508"/>
                  <a:pt x="795" y="510"/>
                  <a:pt x="823" y="534"/>
                </a:cubicBezTo>
                <a:cubicBezTo>
                  <a:pt x="903" y="604"/>
                  <a:pt x="974" y="700"/>
                  <a:pt x="1081" y="731"/>
                </a:cubicBezTo>
                <a:cubicBezTo>
                  <a:pt x="1110" y="739"/>
                  <a:pt x="1148" y="747"/>
                  <a:pt x="1177" y="736"/>
                </a:cubicBezTo>
                <a:cubicBezTo>
                  <a:pt x="1189" y="732"/>
                  <a:pt x="1198" y="715"/>
                  <a:pt x="1212" y="712"/>
                </a:cubicBezTo>
                <a:cubicBezTo>
                  <a:pt x="1252" y="703"/>
                  <a:pt x="1259" y="731"/>
                  <a:pt x="1275" y="761"/>
                </a:cubicBezTo>
                <a:cubicBezTo>
                  <a:pt x="1285" y="780"/>
                  <a:pt x="1294" y="798"/>
                  <a:pt x="1305" y="816"/>
                </a:cubicBezTo>
                <a:moveTo>
                  <a:pt x="1374" y="608"/>
                </a:moveTo>
                <a:cubicBezTo>
                  <a:pt x="1372" y="594"/>
                  <a:pt x="1360" y="604"/>
                  <a:pt x="1369" y="589"/>
                </a:cubicBezTo>
                <a:cubicBezTo>
                  <a:pt x="1381" y="568"/>
                  <a:pt x="1419" y="559"/>
                  <a:pt x="1432" y="534"/>
                </a:cubicBezTo>
                <a:cubicBezTo>
                  <a:pt x="1443" y="513"/>
                  <a:pt x="1444" y="462"/>
                  <a:pt x="1435" y="441"/>
                </a:cubicBezTo>
                <a:cubicBezTo>
                  <a:pt x="1428" y="424"/>
                  <a:pt x="1410" y="406"/>
                  <a:pt x="1400" y="390"/>
                </a:cubicBezTo>
                <a:cubicBezTo>
                  <a:pt x="1407" y="400"/>
                  <a:pt x="1446" y="447"/>
                  <a:pt x="1465" y="465"/>
                </a:cubicBezTo>
                <a:cubicBezTo>
                  <a:pt x="1511" y="507"/>
                  <a:pt x="1563" y="539"/>
                  <a:pt x="1610" y="579"/>
                </a:cubicBezTo>
                <a:cubicBezTo>
                  <a:pt x="1638" y="602"/>
                  <a:pt x="1662" y="628"/>
                  <a:pt x="1666" y="665"/>
                </a:cubicBezTo>
                <a:cubicBezTo>
                  <a:pt x="1670" y="696"/>
                  <a:pt x="1666" y="728"/>
                  <a:pt x="1659" y="757"/>
                </a:cubicBezTo>
                <a:cubicBezTo>
                  <a:pt x="1656" y="767"/>
                  <a:pt x="1657" y="775"/>
                  <a:pt x="1656" y="785"/>
                </a:cubicBezTo>
                <a:cubicBezTo>
                  <a:pt x="1703" y="795"/>
                  <a:pt x="1755" y="792"/>
                  <a:pt x="1802" y="780"/>
                </a:cubicBezTo>
                <a:cubicBezTo>
                  <a:pt x="1823" y="773"/>
                  <a:pt x="1844" y="765"/>
                  <a:pt x="1865" y="758"/>
                </a:cubicBezTo>
                <a:moveTo>
                  <a:pt x="2090" y="467"/>
                </a:moveTo>
                <a:cubicBezTo>
                  <a:pt x="2090" y="437"/>
                  <a:pt x="2081" y="406"/>
                  <a:pt x="2105" y="386"/>
                </a:cubicBezTo>
                <a:cubicBezTo>
                  <a:pt x="2134" y="362"/>
                  <a:pt x="2175" y="354"/>
                  <a:pt x="2211" y="351"/>
                </a:cubicBezTo>
                <a:cubicBezTo>
                  <a:pt x="2248" y="349"/>
                  <a:pt x="2277" y="345"/>
                  <a:pt x="2282" y="387"/>
                </a:cubicBezTo>
                <a:cubicBezTo>
                  <a:pt x="2291" y="460"/>
                  <a:pt x="2242" y="517"/>
                  <a:pt x="2205" y="574"/>
                </a:cubicBezTo>
                <a:cubicBezTo>
                  <a:pt x="2173" y="624"/>
                  <a:pt x="2141" y="670"/>
                  <a:pt x="2135" y="730"/>
                </a:cubicBezTo>
                <a:cubicBezTo>
                  <a:pt x="2131" y="773"/>
                  <a:pt x="2155" y="780"/>
                  <a:pt x="2196" y="783"/>
                </a:cubicBezTo>
                <a:cubicBezTo>
                  <a:pt x="2277" y="789"/>
                  <a:pt x="2367" y="788"/>
                  <a:pt x="2447" y="774"/>
                </a:cubicBezTo>
                <a:cubicBezTo>
                  <a:pt x="2514" y="758"/>
                  <a:pt x="2536" y="754"/>
                  <a:pt x="2578" y="737"/>
                </a:cubicBezTo>
                <a:moveTo>
                  <a:pt x="2815" y="533"/>
                </a:moveTo>
                <a:cubicBezTo>
                  <a:pt x="2878" y="472"/>
                  <a:pt x="2938" y="412"/>
                  <a:pt x="3009" y="360"/>
                </a:cubicBezTo>
                <a:cubicBezTo>
                  <a:pt x="3034" y="343"/>
                  <a:pt x="3047" y="329"/>
                  <a:pt x="3064" y="311"/>
                </a:cubicBezTo>
                <a:cubicBezTo>
                  <a:pt x="2987" y="306"/>
                  <a:pt x="2934" y="315"/>
                  <a:pt x="2864" y="349"/>
                </a:cubicBezTo>
                <a:cubicBezTo>
                  <a:pt x="2768" y="395"/>
                  <a:pt x="2665" y="468"/>
                  <a:pt x="2602" y="556"/>
                </a:cubicBezTo>
                <a:cubicBezTo>
                  <a:pt x="2573" y="597"/>
                  <a:pt x="2556" y="642"/>
                  <a:pt x="2578" y="685"/>
                </a:cubicBezTo>
                <a:cubicBezTo>
                  <a:pt x="2663" y="682"/>
                  <a:pt x="2712" y="655"/>
                  <a:pt x="2784" y="609"/>
                </a:cubicBezTo>
                <a:cubicBezTo>
                  <a:pt x="2873" y="553"/>
                  <a:pt x="2944" y="489"/>
                  <a:pt x="2990" y="393"/>
                </a:cubicBezTo>
                <a:cubicBezTo>
                  <a:pt x="3045" y="279"/>
                  <a:pt x="3050" y="146"/>
                  <a:pt x="3051" y="21"/>
                </a:cubicBezTo>
                <a:cubicBezTo>
                  <a:pt x="3051" y="8"/>
                  <a:pt x="3051" y="7"/>
                  <a:pt x="3051" y="0"/>
                </a:cubicBezTo>
                <a:cubicBezTo>
                  <a:pt x="3035" y="54"/>
                  <a:pt x="3011" y="103"/>
                  <a:pt x="2991" y="157"/>
                </a:cubicBezTo>
                <a:cubicBezTo>
                  <a:pt x="2951" y="263"/>
                  <a:pt x="2949" y="364"/>
                  <a:pt x="2949" y="476"/>
                </a:cubicBezTo>
                <a:cubicBezTo>
                  <a:pt x="2949" y="525"/>
                  <a:pt x="2958" y="567"/>
                  <a:pt x="2966" y="615"/>
                </a:cubicBezTo>
                <a:moveTo>
                  <a:pt x="365" y="1343"/>
                </a:moveTo>
                <a:cubicBezTo>
                  <a:pt x="126" y="1431"/>
                  <a:pt x="309" y="1375"/>
                  <a:pt x="258" y="1380"/>
                </a:cubicBezTo>
                <a:cubicBezTo>
                  <a:pt x="251" y="1381"/>
                  <a:pt x="242" y="1388"/>
                  <a:pt x="238" y="1395"/>
                </a:cubicBezTo>
                <a:cubicBezTo>
                  <a:pt x="238" y="1396"/>
                  <a:pt x="238" y="1396"/>
                  <a:pt x="238" y="139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520" name=""/>
          <p:cNvSpPr/>
          <p:nvPr/>
        </p:nvSpPr>
        <p:spPr>
          <a:xfrm>
            <a:off x="4406760" y="2940120"/>
            <a:ext cx="2594880" cy="433080"/>
          </a:xfrm>
          <a:custGeom>
            <a:avLst/>
            <a:gdLst/>
            <a:ahLst/>
            <a:rect l="0" t="0" r="r" b="b"/>
            <a:pathLst>
              <a:path fill="none" w="7208" h="1203">
                <a:moveTo>
                  <a:pt x="264" y="594"/>
                </a:moveTo>
                <a:cubicBezTo>
                  <a:pt x="264" y="578"/>
                  <a:pt x="263" y="562"/>
                  <a:pt x="262" y="546"/>
                </a:cubicBezTo>
                <a:cubicBezTo>
                  <a:pt x="240" y="548"/>
                  <a:pt x="220" y="554"/>
                  <a:pt x="197" y="558"/>
                </a:cubicBezTo>
                <a:cubicBezTo>
                  <a:pt x="153" y="565"/>
                  <a:pt x="103" y="565"/>
                  <a:pt x="58" y="562"/>
                </a:cubicBezTo>
                <a:cubicBezTo>
                  <a:pt x="34" y="560"/>
                  <a:pt x="21" y="552"/>
                  <a:pt x="0" y="544"/>
                </a:cubicBezTo>
                <a:cubicBezTo>
                  <a:pt x="1" y="589"/>
                  <a:pt x="7" y="631"/>
                  <a:pt x="12" y="676"/>
                </a:cubicBezTo>
                <a:cubicBezTo>
                  <a:pt x="23" y="778"/>
                  <a:pt x="24" y="884"/>
                  <a:pt x="48" y="983"/>
                </a:cubicBezTo>
                <a:cubicBezTo>
                  <a:pt x="64" y="1051"/>
                  <a:pt x="93" y="1110"/>
                  <a:pt x="151" y="1152"/>
                </a:cubicBezTo>
                <a:cubicBezTo>
                  <a:pt x="215" y="1198"/>
                  <a:pt x="292" y="1201"/>
                  <a:pt x="367" y="1203"/>
                </a:cubicBezTo>
                <a:moveTo>
                  <a:pt x="865" y="634"/>
                </a:moveTo>
                <a:cubicBezTo>
                  <a:pt x="865" y="629"/>
                  <a:pt x="865" y="628"/>
                  <a:pt x="865" y="625"/>
                </a:cubicBezTo>
                <a:cubicBezTo>
                  <a:pt x="848" y="627"/>
                  <a:pt x="841" y="625"/>
                  <a:pt x="838" y="647"/>
                </a:cubicBezTo>
                <a:cubicBezTo>
                  <a:pt x="830" y="701"/>
                  <a:pt x="866" y="729"/>
                  <a:pt x="902" y="765"/>
                </a:cubicBezTo>
                <a:cubicBezTo>
                  <a:pt x="949" y="812"/>
                  <a:pt x="1012" y="851"/>
                  <a:pt x="1048" y="908"/>
                </a:cubicBezTo>
                <a:cubicBezTo>
                  <a:pt x="1055" y="927"/>
                  <a:pt x="1058" y="932"/>
                  <a:pt x="1056" y="945"/>
                </a:cubicBezTo>
                <a:cubicBezTo>
                  <a:pt x="1001" y="968"/>
                  <a:pt x="942" y="964"/>
                  <a:pt x="882" y="964"/>
                </a:cubicBezTo>
                <a:cubicBezTo>
                  <a:pt x="821" y="964"/>
                  <a:pt x="802" y="964"/>
                  <a:pt x="762" y="956"/>
                </a:cubicBezTo>
                <a:moveTo>
                  <a:pt x="843" y="617"/>
                </a:moveTo>
                <a:cubicBezTo>
                  <a:pt x="907" y="587"/>
                  <a:pt x="963" y="581"/>
                  <a:pt x="1035" y="579"/>
                </a:cubicBezTo>
                <a:cubicBezTo>
                  <a:pt x="1136" y="577"/>
                  <a:pt x="1233" y="579"/>
                  <a:pt x="1332" y="561"/>
                </a:cubicBezTo>
                <a:moveTo>
                  <a:pt x="1599" y="416"/>
                </a:moveTo>
                <a:cubicBezTo>
                  <a:pt x="1617" y="411"/>
                  <a:pt x="1647" y="403"/>
                  <a:pt x="1674" y="409"/>
                </a:cubicBezTo>
                <a:cubicBezTo>
                  <a:pt x="1712" y="417"/>
                  <a:pt x="1748" y="436"/>
                  <a:pt x="1785" y="447"/>
                </a:cubicBezTo>
                <a:cubicBezTo>
                  <a:pt x="1789" y="448"/>
                  <a:pt x="1813" y="451"/>
                  <a:pt x="1817" y="453"/>
                </a:cubicBezTo>
                <a:cubicBezTo>
                  <a:pt x="1828" y="460"/>
                  <a:pt x="1845" y="484"/>
                  <a:pt x="1853" y="493"/>
                </a:cubicBezTo>
                <a:cubicBezTo>
                  <a:pt x="1901" y="546"/>
                  <a:pt x="1938" y="611"/>
                  <a:pt x="1960" y="679"/>
                </a:cubicBezTo>
                <a:cubicBezTo>
                  <a:pt x="1981" y="744"/>
                  <a:pt x="1982" y="807"/>
                  <a:pt x="1982" y="875"/>
                </a:cubicBezTo>
                <a:cubicBezTo>
                  <a:pt x="1982" y="919"/>
                  <a:pt x="1968" y="946"/>
                  <a:pt x="1924" y="963"/>
                </a:cubicBezTo>
                <a:cubicBezTo>
                  <a:pt x="1853" y="990"/>
                  <a:pt x="1757" y="987"/>
                  <a:pt x="1691" y="971"/>
                </a:cubicBezTo>
                <a:moveTo>
                  <a:pt x="2791" y="226"/>
                </a:moveTo>
                <a:cubicBezTo>
                  <a:pt x="2809" y="214"/>
                  <a:pt x="2817" y="210"/>
                  <a:pt x="2835" y="202"/>
                </a:cubicBezTo>
                <a:cubicBezTo>
                  <a:pt x="2783" y="216"/>
                  <a:pt x="2732" y="233"/>
                  <a:pt x="2680" y="249"/>
                </a:cubicBezTo>
                <a:cubicBezTo>
                  <a:pt x="2602" y="273"/>
                  <a:pt x="2519" y="291"/>
                  <a:pt x="2445" y="325"/>
                </a:cubicBezTo>
                <a:cubicBezTo>
                  <a:pt x="2406" y="343"/>
                  <a:pt x="2397" y="365"/>
                  <a:pt x="2396" y="405"/>
                </a:cubicBezTo>
                <a:cubicBezTo>
                  <a:pt x="2395" y="450"/>
                  <a:pt x="2417" y="478"/>
                  <a:pt x="2440" y="514"/>
                </a:cubicBezTo>
                <a:cubicBezTo>
                  <a:pt x="2497" y="602"/>
                  <a:pt x="2544" y="696"/>
                  <a:pt x="2598" y="786"/>
                </a:cubicBezTo>
                <a:cubicBezTo>
                  <a:pt x="2613" y="812"/>
                  <a:pt x="2630" y="837"/>
                  <a:pt x="2662" y="843"/>
                </a:cubicBezTo>
                <a:cubicBezTo>
                  <a:pt x="2696" y="849"/>
                  <a:pt x="2735" y="844"/>
                  <a:pt x="2769" y="844"/>
                </a:cubicBezTo>
                <a:moveTo>
                  <a:pt x="3241" y="325"/>
                </a:moveTo>
                <a:cubicBezTo>
                  <a:pt x="3241" y="379"/>
                  <a:pt x="3240" y="405"/>
                  <a:pt x="3216" y="455"/>
                </a:cubicBezTo>
                <a:cubicBezTo>
                  <a:pt x="3186" y="516"/>
                  <a:pt x="3139" y="570"/>
                  <a:pt x="3117" y="635"/>
                </a:cubicBezTo>
                <a:cubicBezTo>
                  <a:pt x="3102" y="681"/>
                  <a:pt x="3102" y="716"/>
                  <a:pt x="3153" y="728"/>
                </a:cubicBezTo>
                <a:cubicBezTo>
                  <a:pt x="3200" y="733"/>
                  <a:pt x="3217" y="735"/>
                  <a:pt x="3249" y="733"/>
                </a:cubicBezTo>
                <a:moveTo>
                  <a:pt x="3432" y="659"/>
                </a:moveTo>
                <a:cubicBezTo>
                  <a:pt x="3469" y="609"/>
                  <a:pt x="3494" y="562"/>
                  <a:pt x="3519" y="505"/>
                </a:cubicBezTo>
                <a:cubicBezTo>
                  <a:pt x="3531" y="478"/>
                  <a:pt x="3538" y="460"/>
                  <a:pt x="3544" y="462"/>
                </a:cubicBezTo>
                <a:cubicBezTo>
                  <a:pt x="3511" y="517"/>
                  <a:pt x="3467" y="566"/>
                  <a:pt x="3464" y="632"/>
                </a:cubicBezTo>
                <a:cubicBezTo>
                  <a:pt x="3462" y="672"/>
                  <a:pt x="3521" y="664"/>
                  <a:pt x="3549" y="664"/>
                </a:cubicBezTo>
                <a:cubicBezTo>
                  <a:pt x="3599" y="665"/>
                  <a:pt x="3644" y="648"/>
                  <a:pt x="3676" y="607"/>
                </a:cubicBezTo>
                <a:cubicBezTo>
                  <a:pt x="3698" y="579"/>
                  <a:pt x="3710" y="516"/>
                  <a:pt x="3697" y="482"/>
                </a:cubicBezTo>
                <a:cubicBezTo>
                  <a:pt x="3682" y="444"/>
                  <a:pt x="3636" y="398"/>
                  <a:pt x="3601" y="379"/>
                </a:cubicBezTo>
                <a:cubicBezTo>
                  <a:pt x="3586" y="371"/>
                  <a:pt x="3575" y="374"/>
                  <a:pt x="3560" y="373"/>
                </a:cubicBezTo>
                <a:moveTo>
                  <a:pt x="3946" y="259"/>
                </a:moveTo>
                <a:cubicBezTo>
                  <a:pt x="3957" y="227"/>
                  <a:pt x="3965" y="223"/>
                  <a:pt x="3998" y="213"/>
                </a:cubicBezTo>
                <a:cubicBezTo>
                  <a:pt x="4028" y="204"/>
                  <a:pt x="4057" y="196"/>
                  <a:pt x="4087" y="187"/>
                </a:cubicBezTo>
                <a:cubicBezTo>
                  <a:pt x="4137" y="172"/>
                  <a:pt x="4189" y="160"/>
                  <a:pt x="4240" y="151"/>
                </a:cubicBezTo>
                <a:cubicBezTo>
                  <a:pt x="4245" y="150"/>
                  <a:pt x="4250" y="150"/>
                  <a:pt x="4255" y="149"/>
                </a:cubicBezTo>
                <a:cubicBezTo>
                  <a:pt x="4270" y="188"/>
                  <a:pt x="4271" y="230"/>
                  <a:pt x="4277" y="272"/>
                </a:cubicBezTo>
                <a:cubicBezTo>
                  <a:pt x="4289" y="351"/>
                  <a:pt x="4310" y="425"/>
                  <a:pt x="4341" y="500"/>
                </a:cubicBezTo>
                <a:cubicBezTo>
                  <a:pt x="4366" y="559"/>
                  <a:pt x="4408" y="618"/>
                  <a:pt x="4417" y="683"/>
                </a:cubicBezTo>
                <a:cubicBezTo>
                  <a:pt x="4417" y="689"/>
                  <a:pt x="4417" y="690"/>
                  <a:pt x="4417" y="694"/>
                </a:cubicBezTo>
                <a:cubicBezTo>
                  <a:pt x="4381" y="694"/>
                  <a:pt x="4326" y="705"/>
                  <a:pt x="4293" y="691"/>
                </a:cubicBezTo>
                <a:cubicBezTo>
                  <a:pt x="4290" y="687"/>
                  <a:pt x="4286" y="684"/>
                  <a:pt x="4283" y="680"/>
                </a:cubicBezTo>
                <a:moveTo>
                  <a:pt x="5044" y="60"/>
                </a:moveTo>
                <a:cubicBezTo>
                  <a:pt x="5076" y="60"/>
                  <a:pt x="5094" y="58"/>
                  <a:pt x="5100" y="96"/>
                </a:cubicBezTo>
                <a:cubicBezTo>
                  <a:pt x="5100" y="122"/>
                  <a:pt x="5100" y="130"/>
                  <a:pt x="5094" y="147"/>
                </a:cubicBezTo>
                <a:moveTo>
                  <a:pt x="5016" y="479"/>
                </a:moveTo>
                <a:cubicBezTo>
                  <a:pt x="5016" y="535"/>
                  <a:pt x="5017" y="583"/>
                  <a:pt x="4988" y="634"/>
                </a:cubicBezTo>
                <a:cubicBezTo>
                  <a:pt x="4947" y="706"/>
                  <a:pt x="4891" y="739"/>
                  <a:pt x="4826" y="786"/>
                </a:cubicBezTo>
                <a:moveTo>
                  <a:pt x="6683" y="120"/>
                </a:moveTo>
                <a:cubicBezTo>
                  <a:pt x="6706" y="78"/>
                  <a:pt x="6717" y="46"/>
                  <a:pt x="6727" y="0"/>
                </a:cubicBezTo>
                <a:cubicBezTo>
                  <a:pt x="6687" y="70"/>
                  <a:pt x="6640" y="133"/>
                  <a:pt x="6584" y="196"/>
                </a:cubicBezTo>
                <a:cubicBezTo>
                  <a:pt x="6472" y="322"/>
                  <a:pt x="6347" y="440"/>
                  <a:pt x="6204" y="532"/>
                </a:cubicBezTo>
                <a:cubicBezTo>
                  <a:pt x="6068" y="619"/>
                  <a:pt x="5919" y="679"/>
                  <a:pt x="5773" y="746"/>
                </a:cubicBezTo>
                <a:cubicBezTo>
                  <a:pt x="5731" y="765"/>
                  <a:pt x="5703" y="784"/>
                  <a:pt x="5667" y="807"/>
                </a:cubicBezTo>
                <a:moveTo>
                  <a:pt x="7173" y="47"/>
                </a:moveTo>
                <a:cubicBezTo>
                  <a:pt x="7185" y="36"/>
                  <a:pt x="7196" y="25"/>
                  <a:pt x="7208" y="14"/>
                </a:cubicBezTo>
                <a:cubicBezTo>
                  <a:pt x="7153" y="71"/>
                  <a:pt x="7116" y="111"/>
                  <a:pt x="7063" y="170"/>
                </a:cubicBezTo>
                <a:cubicBezTo>
                  <a:pt x="6839" y="422"/>
                  <a:pt x="6644" y="689"/>
                  <a:pt x="6380" y="903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521" name=""/>
          <p:cNvSpPr/>
          <p:nvPr/>
        </p:nvSpPr>
        <p:spPr>
          <a:xfrm>
            <a:off x="7485120" y="2931480"/>
            <a:ext cx="1830960" cy="441360"/>
          </a:xfrm>
          <a:custGeom>
            <a:avLst/>
            <a:gdLst/>
            <a:ahLst/>
            <a:rect l="0" t="0" r="r" b="b"/>
            <a:pathLst>
              <a:path fill="none" w="5086" h="1226">
                <a:moveTo>
                  <a:pt x="63" y="627"/>
                </a:moveTo>
                <a:cubicBezTo>
                  <a:pt x="63" y="600"/>
                  <a:pt x="64" y="639"/>
                  <a:pt x="66" y="665"/>
                </a:cubicBezTo>
                <a:cubicBezTo>
                  <a:pt x="72" y="746"/>
                  <a:pt x="75" y="826"/>
                  <a:pt x="77" y="907"/>
                </a:cubicBezTo>
                <a:cubicBezTo>
                  <a:pt x="80" y="1001"/>
                  <a:pt x="91" y="1105"/>
                  <a:pt x="72" y="1197"/>
                </a:cubicBezTo>
                <a:cubicBezTo>
                  <a:pt x="69" y="1207"/>
                  <a:pt x="66" y="1216"/>
                  <a:pt x="63" y="1226"/>
                </a:cubicBezTo>
                <a:moveTo>
                  <a:pt x="0" y="656"/>
                </a:moveTo>
                <a:cubicBezTo>
                  <a:pt x="45" y="577"/>
                  <a:pt x="83" y="533"/>
                  <a:pt x="176" y="510"/>
                </a:cubicBezTo>
                <a:cubicBezTo>
                  <a:pt x="213" y="501"/>
                  <a:pt x="323" y="479"/>
                  <a:pt x="342" y="526"/>
                </a:cubicBezTo>
                <a:cubicBezTo>
                  <a:pt x="369" y="593"/>
                  <a:pt x="301" y="645"/>
                  <a:pt x="257" y="679"/>
                </a:cubicBezTo>
                <a:cubicBezTo>
                  <a:pt x="205" y="719"/>
                  <a:pt x="146" y="749"/>
                  <a:pt x="85" y="771"/>
                </a:cubicBezTo>
                <a:cubicBezTo>
                  <a:pt x="72" y="775"/>
                  <a:pt x="64" y="777"/>
                  <a:pt x="75" y="776"/>
                </a:cubicBezTo>
                <a:moveTo>
                  <a:pt x="548" y="571"/>
                </a:moveTo>
                <a:cubicBezTo>
                  <a:pt x="566" y="558"/>
                  <a:pt x="568" y="556"/>
                  <a:pt x="579" y="549"/>
                </a:cubicBezTo>
                <a:cubicBezTo>
                  <a:pt x="574" y="591"/>
                  <a:pt x="553" y="626"/>
                  <a:pt x="540" y="666"/>
                </a:cubicBezTo>
                <a:cubicBezTo>
                  <a:pt x="527" y="706"/>
                  <a:pt x="513" y="759"/>
                  <a:pt x="558" y="778"/>
                </a:cubicBezTo>
                <a:cubicBezTo>
                  <a:pt x="614" y="802"/>
                  <a:pt x="712" y="795"/>
                  <a:pt x="770" y="782"/>
                </a:cubicBezTo>
                <a:cubicBezTo>
                  <a:pt x="824" y="770"/>
                  <a:pt x="859" y="743"/>
                  <a:pt x="855" y="686"/>
                </a:cubicBezTo>
                <a:cubicBezTo>
                  <a:pt x="851" y="627"/>
                  <a:pt x="792" y="582"/>
                  <a:pt x="739" y="564"/>
                </a:cubicBezTo>
                <a:cubicBezTo>
                  <a:pt x="703" y="552"/>
                  <a:pt x="641" y="545"/>
                  <a:pt x="616" y="578"/>
                </a:cubicBezTo>
                <a:cubicBezTo>
                  <a:pt x="608" y="599"/>
                  <a:pt x="605" y="605"/>
                  <a:pt x="607" y="621"/>
                </a:cubicBezTo>
                <a:moveTo>
                  <a:pt x="1182" y="441"/>
                </a:moveTo>
                <a:cubicBezTo>
                  <a:pt x="1188" y="411"/>
                  <a:pt x="1182" y="408"/>
                  <a:pt x="1207" y="400"/>
                </a:cubicBezTo>
                <a:cubicBezTo>
                  <a:pt x="1242" y="432"/>
                  <a:pt x="1236" y="486"/>
                  <a:pt x="1237" y="534"/>
                </a:cubicBezTo>
                <a:cubicBezTo>
                  <a:pt x="1237" y="588"/>
                  <a:pt x="1237" y="603"/>
                  <a:pt x="1237" y="639"/>
                </a:cubicBezTo>
                <a:moveTo>
                  <a:pt x="1630" y="346"/>
                </a:moveTo>
                <a:cubicBezTo>
                  <a:pt x="1677" y="346"/>
                  <a:pt x="1688" y="351"/>
                  <a:pt x="1710" y="396"/>
                </a:cubicBezTo>
                <a:cubicBezTo>
                  <a:pt x="1741" y="458"/>
                  <a:pt x="1749" y="533"/>
                  <a:pt x="1811" y="575"/>
                </a:cubicBezTo>
                <a:cubicBezTo>
                  <a:pt x="1853" y="603"/>
                  <a:pt x="1923" y="599"/>
                  <a:pt x="1969" y="586"/>
                </a:cubicBezTo>
                <a:cubicBezTo>
                  <a:pt x="2070" y="557"/>
                  <a:pt x="2166" y="486"/>
                  <a:pt x="2220" y="396"/>
                </a:cubicBezTo>
                <a:cubicBezTo>
                  <a:pt x="2266" y="319"/>
                  <a:pt x="2284" y="230"/>
                  <a:pt x="2293" y="141"/>
                </a:cubicBezTo>
                <a:cubicBezTo>
                  <a:pt x="2297" y="101"/>
                  <a:pt x="2303" y="50"/>
                  <a:pt x="2290" y="11"/>
                </a:cubicBezTo>
                <a:cubicBezTo>
                  <a:pt x="2287" y="10"/>
                  <a:pt x="2285" y="9"/>
                  <a:pt x="2282" y="8"/>
                </a:cubicBezTo>
                <a:cubicBezTo>
                  <a:pt x="2261" y="36"/>
                  <a:pt x="2239" y="72"/>
                  <a:pt x="2230" y="115"/>
                </a:cubicBezTo>
                <a:cubicBezTo>
                  <a:pt x="2217" y="178"/>
                  <a:pt x="2213" y="265"/>
                  <a:pt x="2234" y="327"/>
                </a:cubicBezTo>
                <a:cubicBezTo>
                  <a:pt x="2248" y="368"/>
                  <a:pt x="2278" y="399"/>
                  <a:pt x="2305" y="431"/>
                </a:cubicBezTo>
                <a:moveTo>
                  <a:pt x="2143" y="270"/>
                </a:moveTo>
                <a:cubicBezTo>
                  <a:pt x="2157" y="256"/>
                  <a:pt x="2108" y="241"/>
                  <a:pt x="2188" y="249"/>
                </a:cubicBezTo>
                <a:cubicBezTo>
                  <a:pt x="2321" y="263"/>
                  <a:pt x="2502" y="236"/>
                  <a:pt x="2629" y="280"/>
                </a:cubicBezTo>
                <a:cubicBezTo>
                  <a:pt x="2697" y="304"/>
                  <a:pt x="2750" y="351"/>
                  <a:pt x="2822" y="367"/>
                </a:cubicBezTo>
                <a:cubicBezTo>
                  <a:pt x="2871" y="378"/>
                  <a:pt x="2967" y="391"/>
                  <a:pt x="3010" y="357"/>
                </a:cubicBezTo>
                <a:cubicBezTo>
                  <a:pt x="3039" y="334"/>
                  <a:pt x="3067" y="300"/>
                  <a:pt x="3054" y="259"/>
                </a:cubicBezTo>
                <a:cubicBezTo>
                  <a:pt x="3035" y="197"/>
                  <a:pt x="2977" y="185"/>
                  <a:pt x="2919" y="181"/>
                </a:cubicBezTo>
                <a:cubicBezTo>
                  <a:pt x="2826" y="175"/>
                  <a:pt x="2752" y="205"/>
                  <a:pt x="2685" y="271"/>
                </a:cubicBezTo>
                <a:cubicBezTo>
                  <a:pt x="2652" y="304"/>
                  <a:pt x="2609" y="373"/>
                  <a:pt x="2632" y="424"/>
                </a:cubicBezTo>
                <a:cubicBezTo>
                  <a:pt x="2664" y="497"/>
                  <a:pt x="2892" y="477"/>
                  <a:pt x="2947" y="472"/>
                </a:cubicBezTo>
                <a:cubicBezTo>
                  <a:pt x="3052" y="462"/>
                  <a:pt x="3167" y="425"/>
                  <a:pt x="3248" y="355"/>
                </a:cubicBezTo>
                <a:cubicBezTo>
                  <a:pt x="3347" y="270"/>
                  <a:pt x="3358" y="136"/>
                  <a:pt x="3401" y="22"/>
                </a:cubicBezTo>
                <a:cubicBezTo>
                  <a:pt x="3403" y="19"/>
                  <a:pt x="3405" y="15"/>
                  <a:pt x="3407" y="12"/>
                </a:cubicBezTo>
                <a:cubicBezTo>
                  <a:pt x="3413" y="32"/>
                  <a:pt x="3424" y="68"/>
                  <a:pt x="3427" y="94"/>
                </a:cubicBezTo>
                <a:cubicBezTo>
                  <a:pt x="3440" y="209"/>
                  <a:pt x="3423" y="331"/>
                  <a:pt x="3457" y="442"/>
                </a:cubicBezTo>
                <a:cubicBezTo>
                  <a:pt x="3471" y="487"/>
                  <a:pt x="3494" y="511"/>
                  <a:pt x="3538" y="526"/>
                </a:cubicBezTo>
                <a:cubicBezTo>
                  <a:pt x="3589" y="536"/>
                  <a:pt x="3610" y="540"/>
                  <a:pt x="3647" y="542"/>
                </a:cubicBezTo>
                <a:moveTo>
                  <a:pt x="4354" y="4"/>
                </a:moveTo>
                <a:cubicBezTo>
                  <a:pt x="4397" y="-12"/>
                  <a:pt x="4415" y="21"/>
                  <a:pt x="4431" y="61"/>
                </a:cubicBezTo>
                <a:cubicBezTo>
                  <a:pt x="4469" y="153"/>
                  <a:pt x="4478" y="261"/>
                  <a:pt x="4482" y="359"/>
                </a:cubicBezTo>
                <a:cubicBezTo>
                  <a:pt x="4485" y="444"/>
                  <a:pt x="4481" y="528"/>
                  <a:pt x="4486" y="614"/>
                </a:cubicBezTo>
                <a:moveTo>
                  <a:pt x="4196" y="460"/>
                </a:moveTo>
                <a:cubicBezTo>
                  <a:pt x="4172" y="413"/>
                  <a:pt x="4182" y="431"/>
                  <a:pt x="4182" y="392"/>
                </a:cubicBezTo>
                <a:cubicBezTo>
                  <a:pt x="4292" y="368"/>
                  <a:pt x="4405" y="376"/>
                  <a:pt x="4518" y="376"/>
                </a:cubicBezTo>
                <a:cubicBezTo>
                  <a:pt x="4611" y="376"/>
                  <a:pt x="4760" y="347"/>
                  <a:pt x="4849" y="379"/>
                </a:cubicBezTo>
                <a:cubicBezTo>
                  <a:pt x="4874" y="388"/>
                  <a:pt x="4861" y="458"/>
                  <a:pt x="4862" y="476"/>
                </a:cubicBezTo>
                <a:cubicBezTo>
                  <a:pt x="4864" y="525"/>
                  <a:pt x="4876" y="583"/>
                  <a:pt x="4933" y="594"/>
                </a:cubicBezTo>
                <a:cubicBezTo>
                  <a:pt x="4984" y="603"/>
                  <a:pt x="5017" y="585"/>
                  <a:pt x="5050" y="548"/>
                </a:cubicBezTo>
                <a:cubicBezTo>
                  <a:pt x="5076" y="519"/>
                  <a:pt x="5092" y="480"/>
                  <a:pt x="5083" y="441"/>
                </a:cubicBezTo>
                <a:cubicBezTo>
                  <a:pt x="5072" y="391"/>
                  <a:pt x="4974" y="405"/>
                  <a:pt x="4940" y="406"/>
                </a:cubicBezTo>
                <a:cubicBezTo>
                  <a:pt x="4880" y="410"/>
                  <a:pt x="4860" y="411"/>
                  <a:pt x="4822" y="423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522" name=""/>
          <p:cNvSpPr/>
          <p:nvPr/>
        </p:nvSpPr>
        <p:spPr>
          <a:xfrm>
            <a:off x="9532800" y="2876400"/>
            <a:ext cx="1036800" cy="234720"/>
          </a:xfrm>
          <a:custGeom>
            <a:avLst/>
            <a:gdLst/>
            <a:ahLst/>
            <a:rect l="0" t="0" r="r" b="b"/>
            <a:pathLst>
              <a:path fill="none" w="2880" h="652">
                <a:moveTo>
                  <a:pt x="164" y="403"/>
                </a:moveTo>
                <a:cubicBezTo>
                  <a:pt x="149" y="390"/>
                  <a:pt x="165" y="400"/>
                  <a:pt x="164" y="401"/>
                </a:cubicBezTo>
                <a:cubicBezTo>
                  <a:pt x="117" y="447"/>
                  <a:pt x="60" y="477"/>
                  <a:pt x="17" y="528"/>
                </a:cubicBezTo>
                <a:cubicBezTo>
                  <a:pt x="1" y="547"/>
                  <a:pt x="1" y="554"/>
                  <a:pt x="0" y="576"/>
                </a:cubicBezTo>
                <a:cubicBezTo>
                  <a:pt x="44" y="582"/>
                  <a:pt x="96" y="586"/>
                  <a:pt x="140" y="576"/>
                </a:cubicBezTo>
                <a:cubicBezTo>
                  <a:pt x="182" y="567"/>
                  <a:pt x="220" y="545"/>
                  <a:pt x="249" y="514"/>
                </a:cubicBezTo>
                <a:cubicBezTo>
                  <a:pt x="256" y="507"/>
                  <a:pt x="262" y="498"/>
                  <a:pt x="269" y="491"/>
                </a:cubicBezTo>
                <a:cubicBezTo>
                  <a:pt x="269" y="530"/>
                  <a:pt x="262" y="577"/>
                  <a:pt x="275" y="615"/>
                </a:cubicBezTo>
                <a:cubicBezTo>
                  <a:pt x="282" y="627"/>
                  <a:pt x="289" y="640"/>
                  <a:pt x="296" y="652"/>
                </a:cubicBezTo>
                <a:moveTo>
                  <a:pt x="823" y="438"/>
                </a:moveTo>
                <a:cubicBezTo>
                  <a:pt x="837" y="431"/>
                  <a:pt x="760" y="447"/>
                  <a:pt x="835" y="429"/>
                </a:cubicBezTo>
                <a:cubicBezTo>
                  <a:pt x="895" y="414"/>
                  <a:pt x="978" y="401"/>
                  <a:pt x="1005" y="336"/>
                </a:cubicBezTo>
                <a:cubicBezTo>
                  <a:pt x="1017" y="308"/>
                  <a:pt x="1021" y="241"/>
                  <a:pt x="1011" y="212"/>
                </a:cubicBezTo>
                <a:cubicBezTo>
                  <a:pt x="1000" y="179"/>
                  <a:pt x="950" y="158"/>
                  <a:pt x="917" y="170"/>
                </a:cubicBezTo>
                <a:cubicBezTo>
                  <a:pt x="902" y="177"/>
                  <a:pt x="897" y="179"/>
                  <a:pt x="898" y="193"/>
                </a:cubicBezTo>
                <a:cubicBezTo>
                  <a:pt x="915" y="250"/>
                  <a:pt x="924" y="259"/>
                  <a:pt x="982" y="295"/>
                </a:cubicBezTo>
                <a:cubicBezTo>
                  <a:pt x="1063" y="343"/>
                  <a:pt x="1172" y="377"/>
                  <a:pt x="1236" y="449"/>
                </a:cubicBezTo>
                <a:cubicBezTo>
                  <a:pt x="1262" y="479"/>
                  <a:pt x="1261" y="525"/>
                  <a:pt x="1239" y="556"/>
                </a:cubicBezTo>
                <a:cubicBezTo>
                  <a:pt x="1224" y="577"/>
                  <a:pt x="1201" y="595"/>
                  <a:pt x="1181" y="612"/>
                </a:cubicBezTo>
                <a:cubicBezTo>
                  <a:pt x="1237" y="610"/>
                  <a:pt x="1288" y="605"/>
                  <a:pt x="1343" y="590"/>
                </a:cubicBezTo>
                <a:cubicBezTo>
                  <a:pt x="1466" y="557"/>
                  <a:pt x="1549" y="498"/>
                  <a:pt x="1621" y="394"/>
                </a:cubicBezTo>
                <a:cubicBezTo>
                  <a:pt x="1653" y="348"/>
                  <a:pt x="1676" y="300"/>
                  <a:pt x="1697" y="249"/>
                </a:cubicBezTo>
                <a:cubicBezTo>
                  <a:pt x="1658" y="289"/>
                  <a:pt x="1618" y="327"/>
                  <a:pt x="1590" y="377"/>
                </a:cubicBezTo>
                <a:cubicBezTo>
                  <a:pt x="1572" y="408"/>
                  <a:pt x="1536" y="490"/>
                  <a:pt x="1576" y="521"/>
                </a:cubicBezTo>
                <a:cubicBezTo>
                  <a:pt x="1618" y="554"/>
                  <a:pt x="1716" y="544"/>
                  <a:pt x="1761" y="526"/>
                </a:cubicBezTo>
                <a:cubicBezTo>
                  <a:pt x="1821" y="502"/>
                  <a:pt x="1856" y="452"/>
                  <a:pt x="1864" y="390"/>
                </a:cubicBezTo>
                <a:cubicBezTo>
                  <a:pt x="1871" y="329"/>
                  <a:pt x="1857" y="282"/>
                  <a:pt x="1818" y="235"/>
                </a:cubicBezTo>
                <a:cubicBezTo>
                  <a:pt x="1801" y="214"/>
                  <a:pt x="1795" y="217"/>
                  <a:pt x="1776" y="207"/>
                </a:cubicBezTo>
                <a:moveTo>
                  <a:pt x="2199" y="129"/>
                </a:moveTo>
                <a:cubicBezTo>
                  <a:pt x="2170" y="164"/>
                  <a:pt x="2152" y="183"/>
                  <a:pt x="2125" y="220"/>
                </a:cubicBezTo>
                <a:cubicBezTo>
                  <a:pt x="2113" y="237"/>
                  <a:pt x="2050" y="313"/>
                  <a:pt x="2082" y="340"/>
                </a:cubicBezTo>
                <a:cubicBezTo>
                  <a:pt x="2115" y="369"/>
                  <a:pt x="2202" y="347"/>
                  <a:pt x="2237" y="337"/>
                </a:cubicBezTo>
                <a:cubicBezTo>
                  <a:pt x="2298" y="320"/>
                  <a:pt x="2356" y="291"/>
                  <a:pt x="2412" y="262"/>
                </a:cubicBezTo>
                <a:cubicBezTo>
                  <a:pt x="2428" y="254"/>
                  <a:pt x="2475" y="221"/>
                  <a:pt x="2497" y="233"/>
                </a:cubicBezTo>
                <a:cubicBezTo>
                  <a:pt x="2514" y="242"/>
                  <a:pt x="2513" y="277"/>
                  <a:pt x="2533" y="291"/>
                </a:cubicBezTo>
                <a:cubicBezTo>
                  <a:pt x="2588" y="329"/>
                  <a:pt x="2708" y="332"/>
                  <a:pt x="2770" y="320"/>
                </a:cubicBezTo>
                <a:cubicBezTo>
                  <a:pt x="2852" y="302"/>
                  <a:pt x="2884" y="228"/>
                  <a:pt x="2879" y="152"/>
                </a:cubicBezTo>
                <a:cubicBezTo>
                  <a:pt x="2875" y="87"/>
                  <a:pt x="2826" y="28"/>
                  <a:pt x="2762" y="8"/>
                </a:cubicBezTo>
                <a:cubicBezTo>
                  <a:pt x="2743" y="5"/>
                  <a:pt x="2724" y="3"/>
                  <a:pt x="2705" y="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523" name=""/>
          <p:cNvSpPr/>
          <p:nvPr/>
        </p:nvSpPr>
        <p:spPr>
          <a:xfrm>
            <a:off x="8296200" y="3360600"/>
            <a:ext cx="15480" cy="7560"/>
          </a:xfrm>
          <a:custGeom>
            <a:avLst/>
            <a:gdLst/>
            <a:ahLst/>
            <a:rect l="0" t="0" r="r" b="b"/>
            <a:pathLst>
              <a:path fill="none" w="43" h="21">
                <a:moveTo>
                  <a:pt x="43" y="21"/>
                </a:moveTo>
                <a:cubicBezTo>
                  <a:pt x="28" y="14"/>
                  <a:pt x="14" y="7"/>
                  <a:pt x="0" y="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524" name=""/>
          <p:cNvSpPr/>
          <p:nvPr/>
        </p:nvSpPr>
        <p:spPr>
          <a:xfrm>
            <a:off x="8200080" y="3243600"/>
            <a:ext cx="1786680" cy="262440"/>
          </a:xfrm>
          <a:custGeom>
            <a:avLst/>
            <a:gdLst/>
            <a:ahLst/>
            <a:rect l="0" t="0" r="r" b="b"/>
            <a:pathLst>
              <a:path fill="none" w="4963" h="729">
                <a:moveTo>
                  <a:pt x="313" y="349"/>
                </a:moveTo>
                <a:cubicBezTo>
                  <a:pt x="203" y="233"/>
                  <a:pt x="290" y="347"/>
                  <a:pt x="286" y="301"/>
                </a:cubicBezTo>
                <a:cubicBezTo>
                  <a:pt x="286" y="298"/>
                  <a:pt x="291" y="291"/>
                  <a:pt x="286" y="288"/>
                </a:cubicBezTo>
                <a:cubicBezTo>
                  <a:pt x="248" y="265"/>
                  <a:pt x="184" y="309"/>
                  <a:pt x="159" y="328"/>
                </a:cubicBezTo>
                <a:cubicBezTo>
                  <a:pt x="97" y="374"/>
                  <a:pt x="25" y="442"/>
                  <a:pt x="5" y="520"/>
                </a:cubicBezTo>
                <a:cubicBezTo>
                  <a:pt x="-20" y="617"/>
                  <a:pt x="54" y="656"/>
                  <a:pt x="137" y="679"/>
                </a:cubicBezTo>
                <a:cubicBezTo>
                  <a:pt x="240" y="698"/>
                  <a:pt x="278" y="704"/>
                  <a:pt x="350" y="701"/>
                </a:cubicBezTo>
                <a:moveTo>
                  <a:pt x="883" y="426"/>
                </a:moveTo>
                <a:cubicBezTo>
                  <a:pt x="829" y="403"/>
                  <a:pt x="798" y="418"/>
                  <a:pt x="746" y="449"/>
                </a:cubicBezTo>
                <a:cubicBezTo>
                  <a:pt x="687" y="485"/>
                  <a:pt x="581" y="541"/>
                  <a:pt x="558" y="611"/>
                </a:cubicBezTo>
                <a:cubicBezTo>
                  <a:pt x="558" y="616"/>
                  <a:pt x="558" y="621"/>
                  <a:pt x="558" y="626"/>
                </a:cubicBezTo>
                <a:cubicBezTo>
                  <a:pt x="628" y="636"/>
                  <a:pt x="701" y="638"/>
                  <a:pt x="771" y="622"/>
                </a:cubicBezTo>
                <a:cubicBezTo>
                  <a:pt x="821" y="611"/>
                  <a:pt x="900" y="589"/>
                  <a:pt x="913" y="531"/>
                </a:cubicBezTo>
                <a:cubicBezTo>
                  <a:pt x="924" y="479"/>
                  <a:pt x="890" y="447"/>
                  <a:pt x="847" y="427"/>
                </a:cubicBezTo>
                <a:cubicBezTo>
                  <a:pt x="822" y="415"/>
                  <a:pt x="764" y="405"/>
                  <a:pt x="741" y="426"/>
                </a:cubicBezTo>
                <a:cubicBezTo>
                  <a:pt x="739" y="431"/>
                  <a:pt x="736" y="436"/>
                  <a:pt x="734" y="441"/>
                </a:cubicBezTo>
                <a:moveTo>
                  <a:pt x="1141" y="394"/>
                </a:moveTo>
                <a:cubicBezTo>
                  <a:pt x="1165" y="369"/>
                  <a:pt x="1165" y="364"/>
                  <a:pt x="1196" y="355"/>
                </a:cubicBezTo>
                <a:cubicBezTo>
                  <a:pt x="1200" y="355"/>
                  <a:pt x="1203" y="355"/>
                  <a:pt x="1207" y="355"/>
                </a:cubicBezTo>
                <a:cubicBezTo>
                  <a:pt x="1229" y="403"/>
                  <a:pt x="1227" y="451"/>
                  <a:pt x="1231" y="503"/>
                </a:cubicBezTo>
                <a:cubicBezTo>
                  <a:pt x="1233" y="526"/>
                  <a:pt x="1239" y="540"/>
                  <a:pt x="1246" y="560"/>
                </a:cubicBezTo>
                <a:cubicBezTo>
                  <a:pt x="1274" y="559"/>
                  <a:pt x="1275" y="565"/>
                  <a:pt x="1304" y="548"/>
                </a:cubicBezTo>
                <a:cubicBezTo>
                  <a:pt x="1358" y="517"/>
                  <a:pt x="1427" y="454"/>
                  <a:pt x="1497" y="477"/>
                </a:cubicBezTo>
                <a:cubicBezTo>
                  <a:pt x="1538" y="491"/>
                  <a:pt x="1551" y="542"/>
                  <a:pt x="1599" y="555"/>
                </a:cubicBezTo>
                <a:cubicBezTo>
                  <a:pt x="1664" y="574"/>
                  <a:pt x="1762" y="578"/>
                  <a:pt x="1828" y="563"/>
                </a:cubicBezTo>
                <a:cubicBezTo>
                  <a:pt x="1888" y="549"/>
                  <a:pt x="1957" y="509"/>
                  <a:pt x="1990" y="455"/>
                </a:cubicBezTo>
                <a:cubicBezTo>
                  <a:pt x="2018" y="409"/>
                  <a:pt x="2011" y="329"/>
                  <a:pt x="1997" y="279"/>
                </a:cubicBezTo>
                <a:cubicBezTo>
                  <a:pt x="1979" y="218"/>
                  <a:pt x="1942" y="141"/>
                  <a:pt x="1897" y="95"/>
                </a:cubicBezTo>
                <a:cubicBezTo>
                  <a:pt x="1880" y="84"/>
                  <a:pt x="1877" y="79"/>
                  <a:pt x="1863" y="82"/>
                </a:cubicBezTo>
                <a:cubicBezTo>
                  <a:pt x="1842" y="135"/>
                  <a:pt x="1827" y="179"/>
                  <a:pt x="1833" y="244"/>
                </a:cubicBezTo>
                <a:cubicBezTo>
                  <a:pt x="1841" y="331"/>
                  <a:pt x="1885" y="403"/>
                  <a:pt x="1935" y="472"/>
                </a:cubicBezTo>
                <a:cubicBezTo>
                  <a:pt x="1961" y="507"/>
                  <a:pt x="1990" y="535"/>
                  <a:pt x="2021" y="564"/>
                </a:cubicBezTo>
                <a:moveTo>
                  <a:pt x="1607" y="413"/>
                </a:moveTo>
                <a:cubicBezTo>
                  <a:pt x="1600" y="381"/>
                  <a:pt x="1723" y="400"/>
                  <a:pt x="1744" y="400"/>
                </a:cubicBezTo>
                <a:cubicBezTo>
                  <a:pt x="1903" y="400"/>
                  <a:pt x="2062" y="400"/>
                  <a:pt x="2221" y="400"/>
                </a:cubicBezTo>
                <a:moveTo>
                  <a:pt x="2506" y="356"/>
                </a:moveTo>
                <a:cubicBezTo>
                  <a:pt x="2497" y="352"/>
                  <a:pt x="2490" y="341"/>
                  <a:pt x="2454" y="344"/>
                </a:cubicBezTo>
                <a:cubicBezTo>
                  <a:pt x="2380" y="349"/>
                  <a:pt x="2312" y="386"/>
                  <a:pt x="2251" y="426"/>
                </a:cubicBezTo>
                <a:cubicBezTo>
                  <a:pt x="2214" y="450"/>
                  <a:pt x="2193" y="466"/>
                  <a:pt x="2191" y="509"/>
                </a:cubicBezTo>
                <a:cubicBezTo>
                  <a:pt x="2248" y="516"/>
                  <a:pt x="2309" y="521"/>
                  <a:pt x="2367" y="510"/>
                </a:cubicBezTo>
                <a:cubicBezTo>
                  <a:pt x="2422" y="499"/>
                  <a:pt x="2467" y="469"/>
                  <a:pt x="2517" y="449"/>
                </a:cubicBezTo>
                <a:cubicBezTo>
                  <a:pt x="2537" y="441"/>
                  <a:pt x="2574" y="426"/>
                  <a:pt x="2597" y="434"/>
                </a:cubicBezTo>
                <a:cubicBezTo>
                  <a:pt x="2619" y="442"/>
                  <a:pt x="2620" y="475"/>
                  <a:pt x="2632" y="492"/>
                </a:cubicBezTo>
                <a:cubicBezTo>
                  <a:pt x="2651" y="518"/>
                  <a:pt x="2689" y="513"/>
                  <a:pt x="2717" y="513"/>
                </a:cubicBezTo>
                <a:cubicBezTo>
                  <a:pt x="2763" y="514"/>
                  <a:pt x="2799" y="503"/>
                  <a:pt x="2830" y="467"/>
                </a:cubicBezTo>
                <a:cubicBezTo>
                  <a:pt x="2851" y="442"/>
                  <a:pt x="2856" y="413"/>
                  <a:pt x="2857" y="381"/>
                </a:cubicBezTo>
                <a:cubicBezTo>
                  <a:pt x="2857" y="374"/>
                  <a:pt x="2857" y="373"/>
                  <a:pt x="2857" y="369"/>
                </a:cubicBezTo>
                <a:cubicBezTo>
                  <a:pt x="2855" y="400"/>
                  <a:pt x="2851" y="428"/>
                  <a:pt x="2844" y="459"/>
                </a:cubicBezTo>
                <a:cubicBezTo>
                  <a:pt x="2837" y="485"/>
                  <a:pt x="2835" y="493"/>
                  <a:pt x="2834" y="510"/>
                </a:cubicBezTo>
                <a:moveTo>
                  <a:pt x="2746" y="242"/>
                </a:moveTo>
                <a:cubicBezTo>
                  <a:pt x="2739" y="203"/>
                  <a:pt x="2716" y="134"/>
                  <a:pt x="2732" y="93"/>
                </a:cubicBezTo>
                <a:cubicBezTo>
                  <a:pt x="2743" y="64"/>
                  <a:pt x="2786" y="119"/>
                  <a:pt x="2787" y="120"/>
                </a:cubicBezTo>
                <a:moveTo>
                  <a:pt x="3112" y="328"/>
                </a:moveTo>
                <a:cubicBezTo>
                  <a:pt x="3140" y="323"/>
                  <a:pt x="3156" y="332"/>
                  <a:pt x="3165" y="363"/>
                </a:cubicBezTo>
                <a:cubicBezTo>
                  <a:pt x="3178" y="410"/>
                  <a:pt x="3169" y="468"/>
                  <a:pt x="3169" y="516"/>
                </a:cubicBezTo>
                <a:cubicBezTo>
                  <a:pt x="3169" y="543"/>
                  <a:pt x="3159" y="567"/>
                  <a:pt x="3185" y="573"/>
                </a:cubicBezTo>
                <a:cubicBezTo>
                  <a:pt x="3225" y="563"/>
                  <a:pt x="3256" y="530"/>
                  <a:pt x="3291" y="503"/>
                </a:cubicBezTo>
                <a:cubicBezTo>
                  <a:pt x="3330" y="473"/>
                  <a:pt x="3371" y="438"/>
                  <a:pt x="3415" y="416"/>
                </a:cubicBezTo>
                <a:cubicBezTo>
                  <a:pt x="3430" y="409"/>
                  <a:pt x="3442" y="410"/>
                  <a:pt x="3458" y="410"/>
                </a:cubicBezTo>
                <a:cubicBezTo>
                  <a:pt x="3465" y="441"/>
                  <a:pt x="3463" y="473"/>
                  <a:pt x="3463" y="505"/>
                </a:cubicBezTo>
                <a:moveTo>
                  <a:pt x="3744" y="393"/>
                </a:moveTo>
                <a:cubicBezTo>
                  <a:pt x="3768" y="363"/>
                  <a:pt x="3778" y="348"/>
                  <a:pt x="3816" y="344"/>
                </a:cubicBezTo>
                <a:cubicBezTo>
                  <a:pt x="3828" y="365"/>
                  <a:pt x="3823" y="410"/>
                  <a:pt x="3818" y="437"/>
                </a:cubicBezTo>
                <a:cubicBezTo>
                  <a:pt x="3808" y="469"/>
                  <a:pt x="3805" y="478"/>
                  <a:pt x="3805" y="500"/>
                </a:cubicBezTo>
                <a:moveTo>
                  <a:pt x="3789" y="263"/>
                </a:moveTo>
                <a:cubicBezTo>
                  <a:pt x="3777" y="185"/>
                  <a:pt x="3765" y="110"/>
                  <a:pt x="3770" y="31"/>
                </a:cubicBezTo>
                <a:cubicBezTo>
                  <a:pt x="3773" y="-13"/>
                  <a:pt x="3789" y="-3"/>
                  <a:pt x="3810" y="20"/>
                </a:cubicBezTo>
                <a:moveTo>
                  <a:pt x="3964" y="291"/>
                </a:moveTo>
                <a:cubicBezTo>
                  <a:pt x="3990" y="291"/>
                  <a:pt x="4028" y="282"/>
                  <a:pt x="4049" y="301"/>
                </a:cubicBezTo>
                <a:cubicBezTo>
                  <a:pt x="4070" y="320"/>
                  <a:pt x="4084" y="344"/>
                  <a:pt x="4107" y="362"/>
                </a:cubicBezTo>
                <a:cubicBezTo>
                  <a:pt x="4132" y="381"/>
                  <a:pt x="4156" y="377"/>
                  <a:pt x="4186" y="377"/>
                </a:cubicBezTo>
                <a:cubicBezTo>
                  <a:pt x="4223" y="377"/>
                  <a:pt x="4245" y="367"/>
                  <a:pt x="4277" y="352"/>
                </a:cubicBezTo>
                <a:cubicBezTo>
                  <a:pt x="4300" y="342"/>
                  <a:pt x="4360" y="324"/>
                  <a:pt x="4383" y="341"/>
                </a:cubicBezTo>
                <a:cubicBezTo>
                  <a:pt x="4383" y="343"/>
                  <a:pt x="4383" y="346"/>
                  <a:pt x="4383" y="348"/>
                </a:cubicBezTo>
                <a:moveTo>
                  <a:pt x="4451" y="358"/>
                </a:moveTo>
                <a:cubicBezTo>
                  <a:pt x="4451" y="343"/>
                  <a:pt x="4451" y="334"/>
                  <a:pt x="4457" y="320"/>
                </a:cubicBezTo>
                <a:cubicBezTo>
                  <a:pt x="4458" y="318"/>
                  <a:pt x="4458" y="317"/>
                  <a:pt x="4459" y="315"/>
                </a:cubicBezTo>
                <a:moveTo>
                  <a:pt x="4626" y="321"/>
                </a:moveTo>
                <a:cubicBezTo>
                  <a:pt x="4646" y="309"/>
                  <a:pt x="4665" y="304"/>
                  <a:pt x="4678" y="284"/>
                </a:cubicBezTo>
                <a:cubicBezTo>
                  <a:pt x="4678" y="280"/>
                  <a:pt x="4678" y="276"/>
                  <a:pt x="4678" y="272"/>
                </a:cubicBezTo>
                <a:cubicBezTo>
                  <a:pt x="4654" y="241"/>
                  <a:pt x="4652" y="240"/>
                  <a:pt x="4601" y="239"/>
                </a:cubicBezTo>
                <a:cubicBezTo>
                  <a:pt x="4544" y="238"/>
                  <a:pt x="4492" y="259"/>
                  <a:pt x="4454" y="304"/>
                </a:cubicBezTo>
                <a:cubicBezTo>
                  <a:pt x="4437" y="324"/>
                  <a:pt x="4442" y="337"/>
                  <a:pt x="4438" y="360"/>
                </a:cubicBezTo>
                <a:cubicBezTo>
                  <a:pt x="4473" y="370"/>
                  <a:pt x="4506" y="379"/>
                  <a:pt x="4547" y="374"/>
                </a:cubicBezTo>
                <a:cubicBezTo>
                  <a:pt x="4600" y="368"/>
                  <a:pt x="4641" y="332"/>
                  <a:pt x="4666" y="287"/>
                </a:cubicBezTo>
                <a:cubicBezTo>
                  <a:pt x="4674" y="272"/>
                  <a:pt x="4681" y="254"/>
                  <a:pt x="4690" y="241"/>
                </a:cubicBezTo>
                <a:cubicBezTo>
                  <a:pt x="4691" y="241"/>
                  <a:pt x="4692" y="241"/>
                  <a:pt x="4693" y="241"/>
                </a:cubicBezTo>
                <a:cubicBezTo>
                  <a:pt x="4702" y="333"/>
                  <a:pt x="4708" y="423"/>
                  <a:pt x="4735" y="512"/>
                </a:cubicBezTo>
                <a:cubicBezTo>
                  <a:pt x="4752" y="568"/>
                  <a:pt x="4782" y="625"/>
                  <a:pt x="4790" y="684"/>
                </a:cubicBezTo>
                <a:cubicBezTo>
                  <a:pt x="4792" y="700"/>
                  <a:pt x="4789" y="712"/>
                  <a:pt x="4787" y="726"/>
                </a:cubicBezTo>
                <a:cubicBezTo>
                  <a:pt x="4767" y="726"/>
                  <a:pt x="4717" y="736"/>
                  <a:pt x="4704" y="716"/>
                </a:cubicBezTo>
                <a:cubicBezTo>
                  <a:pt x="4690" y="693"/>
                  <a:pt x="4699" y="667"/>
                  <a:pt x="4717" y="650"/>
                </a:cubicBezTo>
                <a:cubicBezTo>
                  <a:pt x="4764" y="605"/>
                  <a:pt x="4836" y="584"/>
                  <a:pt x="4896" y="565"/>
                </a:cubicBezTo>
                <a:cubicBezTo>
                  <a:pt x="4918" y="559"/>
                  <a:pt x="4941" y="552"/>
                  <a:pt x="4963" y="546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525" name=""/>
          <p:cNvSpPr/>
          <p:nvPr/>
        </p:nvSpPr>
        <p:spPr>
          <a:xfrm>
            <a:off x="10374480" y="3232080"/>
            <a:ext cx="354600" cy="196560"/>
          </a:xfrm>
          <a:custGeom>
            <a:avLst/>
            <a:gdLst/>
            <a:ahLst/>
            <a:rect l="0" t="0" r="r" b="b"/>
            <a:pathLst>
              <a:path fill="none" w="985" h="546">
                <a:moveTo>
                  <a:pt x="0" y="33"/>
                </a:moveTo>
                <a:cubicBezTo>
                  <a:pt x="15" y="21"/>
                  <a:pt x="39" y="4"/>
                  <a:pt x="52" y="33"/>
                </a:cubicBezTo>
                <a:cubicBezTo>
                  <a:pt x="77" y="90"/>
                  <a:pt x="71" y="165"/>
                  <a:pt x="72" y="225"/>
                </a:cubicBezTo>
                <a:cubicBezTo>
                  <a:pt x="73" y="313"/>
                  <a:pt x="65" y="403"/>
                  <a:pt x="75" y="491"/>
                </a:cubicBezTo>
                <a:cubicBezTo>
                  <a:pt x="78" y="522"/>
                  <a:pt x="83" y="531"/>
                  <a:pt x="99" y="546"/>
                </a:cubicBezTo>
                <a:moveTo>
                  <a:pt x="522" y="24"/>
                </a:moveTo>
                <a:cubicBezTo>
                  <a:pt x="527" y="38"/>
                  <a:pt x="542" y="26"/>
                  <a:pt x="525" y="70"/>
                </a:cubicBezTo>
                <a:cubicBezTo>
                  <a:pt x="496" y="145"/>
                  <a:pt x="453" y="209"/>
                  <a:pt x="444" y="290"/>
                </a:cubicBezTo>
                <a:cubicBezTo>
                  <a:pt x="434" y="379"/>
                  <a:pt x="457" y="433"/>
                  <a:pt x="542" y="471"/>
                </a:cubicBezTo>
                <a:cubicBezTo>
                  <a:pt x="631" y="511"/>
                  <a:pt x="770" y="521"/>
                  <a:pt x="866" y="504"/>
                </a:cubicBezTo>
                <a:cubicBezTo>
                  <a:pt x="949" y="490"/>
                  <a:pt x="997" y="427"/>
                  <a:pt x="982" y="342"/>
                </a:cubicBezTo>
                <a:cubicBezTo>
                  <a:pt x="966" y="253"/>
                  <a:pt x="893" y="209"/>
                  <a:pt x="810" y="199"/>
                </a:cubicBezTo>
                <a:cubicBezTo>
                  <a:pt x="745" y="191"/>
                  <a:pt x="715" y="212"/>
                  <a:pt x="664" y="244"/>
                </a:cubicBezTo>
                <a:moveTo>
                  <a:pt x="691" y="75"/>
                </a:moveTo>
                <a:cubicBezTo>
                  <a:pt x="699" y="63"/>
                  <a:pt x="703" y="64"/>
                  <a:pt x="712" y="55"/>
                </a:cubicBezTo>
                <a:cubicBezTo>
                  <a:pt x="712" y="53"/>
                  <a:pt x="712" y="53"/>
                  <a:pt x="712" y="52"/>
                </a:cubicBezTo>
                <a:cubicBezTo>
                  <a:pt x="702" y="49"/>
                  <a:pt x="693" y="45"/>
                  <a:pt x="684" y="41"/>
                </a:cubicBezTo>
                <a:cubicBezTo>
                  <a:pt x="680" y="39"/>
                  <a:pt x="678" y="38"/>
                  <a:pt x="674" y="37"/>
                </a:cubicBezTo>
                <a:cubicBezTo>
                  <a:pt x="667" y="35"/>
                  <a:pt x="659" y="36"/>
                  <a:pt x="652" y="33"/>
                </a:cubicBezTo>
                <a:cubicBezTo>
                  <a:pt x="647" y="31"/>
                  <a:pt x="643" y="26"/>
                  <a:pt x="639" y="24"/>
                </a:cubicBezTo>
                <a:cubicBezTo>
                  <a:pt x="635" y="22"/>
                  <a:pt x="634" y="21"/>
                  <a:pt x="630" y="19"/>
                </a:cubicBezTo>
                <a:cubicBezTo>
                  <a:pt x="620" y="14"/>
                  <a:pt x="609" y="14"/>
                  <a:pt x="599" y="9"/>
                </a:cubicBezTo>
                <a:cubicBezTo>
                  <a:pt x="594" y="6"/>
                  <a:pt x="594" y="2"/>
                  <a:pt x="591" y="0"/>
                </a:cubicBezTo>
                <a:cubicBezTo>
                  <a:pt x="623" y="0"/>
                  <a:pt x="649" y="11"/>
                  <a:pt x="679" y="24"/>
                </a:cubicBezTo>
                <a:cubicBezTo>
                  <a:pt x="731" y="46"/>
                  <a:pt x="783" y="74"/>
                  <a:pt x="823" y="114"/>
                </a:cubicBezTo>
                <a:cubicBezTo>
                  <a:pt x="852" y="144"/>
                  <a:pt x="863" y="181"/>
                  <a:pt x="879" y="217"/>
                </a:cubicBezTo>
                <a:cubicBezTo>
                  <a:pt x="889" y="240"/>
                  <a:pt x="899" y="259"/>
                  <a:pt x="901" y="284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526" name=""/>
          <p:cNvSpPr/>
          <p:nvPr/>
        </p:nvSpPr>
        <p:spPr>
          <a:xfrm>
            <a:off x="11026080" y="3075480"/>
            <a:ext cx="762480" cy="277200"/>
          </a:xfrm>
          <a:custGeom>
            <a:avLst/>
            <a:gdLst/>
            <a:ahLst/>
            <a:rect l="0" t="0" r="r" b="b"/>
            <a:pathLst>
              <a:path fill="none" w="2118" h="770">
                <a:moveTo>
                  <a:pt x="290" y="225"/>
                </a:moveTo>
                <a:cubicBezTo>
                  <a:pt x="275" y="195"/>
                  <a:pt x="223" y="223"/>
                  <a:pt x="197" y="236"/>
                </a:cubicBezTo>
                <a:cubicBezTo>
                  <a:pt x="132" y="270"/>
                  <a:pt x="55" y="317"/>
                  <a:pt x="13" y="378"/>
                </a:cubicBezTo>
                <a:cubicBezTo>
                  <a:pt x="-13" y="416"/>
                  <a:pt x="1" y="442"/>
                  <a:pt x="40" y="452"/>
                </a:cubicBezTo>
                <a:cubicBezTo>
                  <a:pt x="93" y="462"/>
                  <a:pt x="113" y="465"/>
                  <a:pt x="150" y="464"/>
                </a:cubicBezTo>
                <a:moveTo>
                  <a:pt x="414" y="420"/>
                </a:moveTo>
                <a:cubicBezTo>
                  <a:pt x="439" y="396"/>
                  <a:pt x="463" y="375"/>
                  <a:pt x="472" y="340"/>
                </a:cubicBezTo>
                <a:cubicBezTo>
                  <a:pt x="472" y="339"/>
                  <a:pt x="472" y="338"/>
                  <a:pt x="472" y="337"/>
                </a:cubicBezTo>
                <a:cubicBezTo>
                  <a:pt x="424" y="341"/>
                  <a:pt x="393" y="360"/>
                  <a:pt x="354" y="390"/>
                </a:cubicBezTo>
                <a:cubicBezTo>
                  <a:pt x="325" y="411"/>
                  <a:pt x="285" y="444"/>
                  <a:pt x="293" y="486"/>
                </a:cubicBezTo>
                <a:cubicBezTo>
                  <a:pt x="301" y="526"/>
                  <a:pt x="388" y="516"/>
                  <a:pt x="415" y="516"/>
                </a:cubicBezTo>
                <a:cubicBezTo>
                  <a:pt x="462" y="517"/>
                  <a:pt x="521" y="512"/>
                  <a:pt x="545" y="461"/>
                </a:cubicBezTo>
                <a:cubicBezTo>
                  <a:pt x="560" y="428"/>
                  <a:pt x="546" y="392"/>
                  <a:pt x="521" y="370"/>
                </a:cubicBezTo>
                <a:cubicBezTo>
                  <a:pt x="499" y="350"/>
                  <a:pt x="468" y="343"/>
                  <a:pt x="448" y="324"/>
                </a:cubicBezTo>
                <a:moveTo>
                  <a:pt x="819" y="0"/>
                </a:moveTo>
                <a:cubicBezTo>
                  <a:pt x="817" y="4"/>
                  <a:pt x="798" y="40"/>
                  <a:pt x="794" y="51"/>
                </a:cubicBezTo>
                <a:cubicBezTo>
                  <a:pt x="768" y="118"/>
                  <a:pt x="739" y="186"/>
                  <a:pt x="725" y="256"/>
                </a:cubicBezTo>
                <a:cubicBezTo>
                  <a:pt x="716" y="301"/>
                  <a:pt x="705" y="378"/>
                  <a:pt x="727" y="422"/>
                </a:cubicBezTo>
                <a:cubicBezTo>
                  <a:pt x="734" y="430"/>
                  <a:pt x="740" y="437"/>
                  <a:pt x="747" y="445"/>
                </a:cubicBezTo>
                <a:moveTo>
                  <a:pt x="880" y="286"/>
                </a:moveTo>
                <a:cubicBezTo>
                  <a:pt x="873" y="309"/>
                  <a:pt x="868" y="331"/>
                  <a:pt x="867" y="355"/>
                </a:cubicBezTo>
                <a:cubicBezTo>
                  <a:pt x="866" y="381"/>
                  <a:pt x="863" y="400"/>
                  <a:pt x="894" y="404"/>
                </a:cubicBezTo>
                <a:cubicBezTo>
                  <a:pt x="924" y="408"/>
                  <a:pt x="956" y="406"/>
                  <a:pt x="983" y="393"/>
                </a:cubicBezTo>
                <a:cubicBezTo>
                  <a:pt x="1009" y="380"/>
                  <a:pt x="1024" y="364"/>
                  <a:pt x="1040" y="342"/>
                </a:cubicBezTo>
                <a:cubicBezTo>
                  <a:pt x="1041" y="341"/>
                  <a:pt x="1041" y="341"/>
                  <a:pt x="1042" y="340"/>
                </a:cubicBezTo>
                <a:cubicBezTo>
                  <a:pt x="1042" y="370"/>
                  <a:pt x="1040" y="389"/>
                  <a:pt x="1055" y="414"/>
                </a:cubicBezTo>
                <a:moveTo>
                  <a:pt x="1156" y="340"/>
                </a:moveTo>
                <a:cubicBezTo>
                  <a:pt x="1160" y="321"/>
                  <a:pt x="1161" y="312"/>
                  <a:pt x="1172" y="301"/>
                </a:cubicBezTo>
                <a:cubicBezTo>
                  <a:pt x="1172" y="321"/>
                  <a:pt x="1159" y="421"/>
                  <a:pt x="1179" y="430"/>
                </a:cubicBezTo>
                <a:cubicBezTo>
                  <a:pt x="1188" y="434"/>
                  <a:pt x="1215" y="435"/>
                  <a:pt x="1224" y="432"/>
                </a:cubicBezTo>
                <a:cubicBezTo>
                  <a:pt x="1252" y="422"/>
                  <a:pt x="1273" y="401"/>
                  <a:pt x="1304" y="397"/>
                </a:cubicBezTo>
                <a:cubicBezTo>
                  <a:pt x="1330" y="393"/>
                  <a:pt x="1334" y="395"/>
                  <a:pt x="1337" y="418"/>
                </a:cubicBezTo>
                <a:cubicBezTo>
                  <a:pt x="1340" y="439"/>
                  <a:pt x="1337" y="461"/>
                  <a:pt x="1337" y="482"/>
                </a:cubicBezTo>
                <a:cubicBezTo>
                  <a:pt x="1365" y="484"/>
                  <a:pt x="1379" y="486"/>
                  <a:pt x="1402" y="469"/>
                </a:cubicBezTo>
                <a:cubicBezTo>
                  <a:pt x="1428" y="450"/>
                  <a:pt x="1449" y="426"/>
                  <a:pt x="1475" y="408"/>
                </a:cubicBezTo>
                <a:cubicBezTo>
                  <a:pt x="1483" y="403"/>
                  <a:pt x="1484" y="401"/>
                  <a:pt x="1490" y="401"/>
                </a:cubicBezTo>
                <a:cubicBezTo>
                  <a:pt x="1489" y="424"/>
                  <a:pt x="1482" y="445"/>
                  <a:pt x="1478" y="468"/>
                </a:cubicBezTo>
                <a:moveTo>
                  <a:pt x="1703" y="407"/>
                </a:moveTo>
                <a:cubicBezTo>
                  <a:pt x="1707" y="388"/>
                  <a:pt x="1711" y="370"/>
                  <a:pt x="1711" y="351"/>
                </a:cubicBezTo>
                <a:lnTo>
                  <a:pt x="1711" y="350"/>
                </a:lnTo>
                <a:cubicBezTo>
                  <a:pt x="1670" y="350"/>
                  <a:pt x="1647" y="356"/>
                  <a:pt x="1612" y="379"/>
                </a:cubicBezTo>
                <a:cubicBezTo>
                  <a:pt x="1593" y="393"/>
                  <a:pt x="1567" y="424"/>
                  <a:pt x="1581" y="450"/>
                </a:cubicBezTo>
                <a:cubicBezTo>
                  <a:pt x="1602" y="487"/>
                  <a:pt x="1657" y="513"/>
                  <a:pt x="1690" y="537"/>
                </a:cubicBezTo>
                <a:cubicBezTo>
                  <a:pt x="1710" y="551"/>
                  <a:pt x="1704" y="549"/>
                  <a:pt x="1714" y="564"/>
                </a:cubicBezTo>
                <a:cubicBezTo>
                  <a:pt x="1681" y="564"/>
                  <a:pt x="1648" y="564"/>
                  <a:pt x="1615" y="564"/>
                </a:cubicBezTo>
                <a:moveTo>
                  <a:pt x="1949" y="192"/>
                </a:moveTo>
                <a:cubicBezTo>
                  <a:pt x="1994" y="188"/>
                  <a:pt x="2031" y="183"/>
                  <a:pt x="2067" y="217"/>
                </a:cubicBezTo>
                <a:cubicBezTo>
                  <a:pt x="2122" y="268"/>
                  <a:pt x="2117" y="348"/>
                  <a:pt x="2118" y="417"/>
                </a:cubicBezTo>
                <a:cubicBezTo>
                  <a:pt x="2120" y="521"/>
                  <a:pt x="2091" y="622"/>
                  <a:pt x="2039" y="714"/>
                </a:cubicBezTo>
                <a:cubicBezTo>
                  <a:pt x="2026" y="733"/>
                  <a:pt x="2013" y="751"/>
                  <a:pt x="2000" y="77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527" name=""/>
          <p:cNvSpPr/>
          <p:nvPr/>
        </p:nvSpPr>
        <p:spPr>
          <a:xfrm>
            <a:off x="9876960" y="3463920"/>
            <a:ext cx="1514520" cy="259560"/>
          </a:xfrm>
          <a:custGeom>
            <a:avLst/>
            <a:gdLst/>
            <a:ahLst/>
            <a:rect l="0" t="0" r="r" b="b"/>
            <a:pathLst>
              <a:path fill="none" w="4207" h="721">
                <a:moveTo>
                  <a:pt x="129" y="454"/>
                </a:moveTo>
                <a:cubicBezTo>
                  <a:pt x="120" y="446"/>
                  <a:pt x="111" y="440"/>
                  <a:pt x="102" y="434"/>
                </a:cubicBezTo>
                <a:cubicBezTo>
                  <a:pt x="105" y="459"/>
                  <a:pt x="91" y="490"/>
                  <a:pt x="111" y="511"/>
                </a:cubicBezTo>
                <a:cubicBezTo>
                  <a:pt x="140" y="542"/>
                  <a:pt x="201" y="534"/>
                  <a:pt x="238" y="535"/>
                </a:cubicBezTo>
                <a:cubicBezTo>
                  <a:pt x="292" y="536"/>
                  <a:pt x="355" y="530"/>
                  <a:pt x="398" y="493"/>
                </a:cubicBezTo>
                <a:cubicBezTo>
                  <a:pt x="421" y="473"/>
                  <a:pt x="445" y="423"/>
                  <a:pt x="432" y="391"/>
                </a:cubicBezTo>
                <a:cubicBezTo>
                  <a:pt x="414" y="349"/>
                  <a:pt x="343" y="354"/>
                  <a:pt x="303" y="359"/>
                </a:cubicBezTo>
                <a:cubicBezTo>
                  <a:pt x="198" y="376"/>
                  <a:pt x="88" y="474"/>
                  <a:pt x="29" y="559"/>
                </a:cubicBezTo>
                <a:cubicBezTo>
                  <a:pt x="-9" y="613"/>
                  <a:pt x="-11" y="653"/>
                  <a:pt x="32" y="695"/>
                </a:cubicBezTo>
                <a:cubicBezTo>
                  <a:pt x="79" y="740"/>
                  <a:pt x="263" y="716"/>
                  <a:pt x="316" y="706"/>
                </a:cubicBezTo>
                <a:cubicBezTo>
                  <a:pt x="438" y="684"/>
                  <a:pt x="570" y="634"/>
                  <a:pt x="625" y="515"/>
                </a:cubicBezTo>
                <a:cubicBezTo>
                  <a:pt x="657" y="445"/>
                  <a:pt x="663" y="358"/>
                  <a:pt x="668" y="283"/>
                </a:cubicBezTo>
                <a:cubicBezTo>
                  <a:pt x="669" y="266"/>
                  <a:pt x="669" y="251"/>
                  <a:pt x="670" y="235"/>
                </a:cubicBezTo>
                <a:cubicBezTo>
                  <a:pt x="654" y="273"/>
                  <a:pt x="637" y="306"/>
                  <a:pt x="628" y="347"/>
                </a:cubicBezTo>
                <a:cubicBezTo>
                  <a:pt x="615" y="404"/>
                  <a:pt x="611" y="473"/>
                  <a:pt x="649" y="521"/>
                </a:cubicBezTo>
                <a:cubicBezTo>
                  <a:pt x="706" y="593"/>
                  <a:pt x="871" y="659"/>
                  <a:pt x="947" y="589"/>
                </a:cubicBezTo>
                <a:cubicBezTo>
                  <a:pt x="977" y="561"/>
                  <a:pt x="992" y="497"/>
                  <a:pt x="1009" y="460"/>
                </a:cubicBezTo>
                <a:cubicBezTo>
                  <a:pt x="1018" y="468"/>
                  <a:pt x="1034" y="484"/>
                  <a:pt x="1046" y="494"/>
                </a:cubicBezTo>
                <a:cubicBezTo>
                  <a:pt x="1112" y="549"/>
                  <a:pt x="1193" y="550"/>
                  <a:pt x="1277" y="552"/>
                </a:cubicBezTo>
                <a:cubicBezTo>
                  <a:pt x="1333" y="553"/>
                  <a:pt x="1384" y="561"/>
                  <a:pt x="1429" y="524"/>
                </a:cubicBezTo>
                <a:cubicBezTo>
                  <a:pt x="1431" y="516"/>
                  <a:pt x="1433" y="509"/>
                  <a:pt x="1435" y="501"/>
                </a:cubicBezTo>
                <a:cubicBezTo>
                  <a:pt x="1399" y="435"/>
                  <a:pt x="1393" y="401"/>
                  <a:pt x="1296" y="392"/>
                </a:cubicBezTo>
                <a:cubicBezTo>
                  <a:pt x="1210" y="384"/>
                  <a:pt x="1132" y="406"/>
                  <a:pt x="1058" y="449"/>
                </a:cubicBezTo>
                <a:cubicBezTo>
                  <a:pt x="1029" y="465"/>
                  <a:pt x="942" y="527"/>
                  <a:pt x="974" y="576"/>
                </a:cubicBezTo>
                <a:cubicBezTo>
                  <a:pt x="1016" y="639"/>
                  <a:pt x="1122" y="651"/>
                  <a:pt x="1189" y="658"/>
                </a:cubicBezTo>
                <a:cubicBezTo>
                  <a:pt x="1283" y="668"/>
                  <a:pt x="1402" y="677"/>
                  <a:pt x="1490" y="635"/>
                </a:cubicBezTo>
                <a:cubicBezTo>
                  <a:pt x="1558" y="602"/>
                  <a:pt x="1567" y="542"/>
                  <a:pt x="1572" y="475"/>
                </a:cubicBezTo>
                <a:cubicBezTo>
                  <a:pt x="1576" y="424"/>
                  <a:pt x="1580" y="374"/>
                  <a:pt x="1587" y="324"/>
                </a:cubicBezTo>
                <a:cubicBezTo>
                  <a:pt x="1592" y="342"/>
                  <a:pt x="1599" y="342"/>
                  <a:pt x="1602" y="360"/>
                </a:cubicBezTo>
                <a:cubicBezTo>
                  <a:pt x="1615" y="451"/>
                  <a:pt x="1617" y="541"/>
                  <a:pt x="1699" y="596"/>
                </a:cubicBezTo>
                <a:cubicBezTo>
                  <a:pt x="1703" y="596"/>
                  <a:pt x="1708" y="597"/>
                  <a:pt x="1712" y="597"/>
                </a:cubicBezTo>
                <a:cubicBezTo>
                  <a:pt x="1726" y="580"/>
                  <a:pt x="1742" y="571"/>
                  <a:pt x="1757" y="540"/>
                </a:cubicBezTo>
                <a:cubicBezTo>
                  <a:pt x="1783" y="485"/>
                  <a:pt x="1842" y="355"/>
                  <a:pt x="1929" y="408"/>
                </a:cubicBezTo>
                <a:cubicBezTo>
                  <a:pt x="1977" y="438"/>
                  <a:pt x="2001" y="525"/>
                  <a:pt x="2021" y="571"/>
                </a:cubicBezTo>
                <a:cubicBezTo>
                  <a:pt x="2044" y="554"/>
                  <a:pt x="2073" y="533"/>
                  <a:pt x="2098" y="514"/>
                </a:cubicBezTo>
                <a:cubicBezTo>
                  <a:pt x="2144" y="479"/>
                  <a:pt x="2225" y="411"/>
                  <a:pt x="2291" y="439"/>
                </a:cubicBezTo>
                <a:cubicBezTo>
                  <a:pt x="2353" y="465"/>
                  <a:pt x="2360" y="581"/>
                  <a:pt x="2377" y="638"/>
                </a:cubicBezTo>
                <a:moveTo>
                  <a:pt x="2553" y="465"/>
                </a:moveTo>
                <a:cubicBezTo>
                  <a:pt x="2569" y="430"/>
                  <a:pt x="2581" y="400"/>
                  <a:pt x="2614" y="378"/>
                </a:cubicBezTo>
                <a:cubicBezTo>
                  <a:pt x="2618" y="378"/>
                  <a:pt x="2621" y="378"/>
                  <a:pt x="2625" y="378"/>
                </a:cubicBezTo>
                <a:cubicBezTo>
                  <a:pt x="2638" y="392"/>
                  <a:pt x="2654" y="411"/>
                  <a:pt x="2668" y="431"/>
                </a:cubicBezTo>
                <a:cubicBezTo>
                  <a:pt x="2709" y="491"/>
                  <a:pt x="2783" y="496"/>
                  <a:pt x="2850" y="493"/>
                </a:cubicBezTo>
                <a:cubicBezTo>
                  <a:pt x="2896" y="491"/>
                  <a:pt x="2885" y="478"/>
                  <a:pt x="2911" y="453"/>
                </a:cubicBezTo>
                <a:cubicBezTo>
                  <a:pt x="2896" y="403"/>
                  <a:pt x="2893" y="387"/>
                  <a:pt x="2836" y="361"/>
                </a:cubicBezTo>
                <a:cubicBezTo>
                  <a:pt x="2765" y="330"/>
                  <a:pt x="2674" y="327"/>
                  <a:pt x="2611" y="374"/>
                </a:cubicBezTo>
                <a:cubicBezTo>
                  <a:pt x="2579" y="399"/>
                  <a:pt x="2539" y="461"/>
                  <a:pt x="2561" y="505"/>
                </a:cubicBezTo>
                <a:cubicBezTo>
                  <a:pt x="2590" y="561"/>
                  <a:pt x="2696" y="590"/>
                  <a:pt x="2750" y="603"/>
                </a:cubicBezTo>
                <a:cubicBezTo>
                  <a:pt x="2817" y="619"/>
                  <a:pt x="2926" y="633"/>
                  <a:pt x="2990" y="599"/>
                </a:cubicBezTo>
                <a:cubicBezTo>
                  <a:pt x="3042" y="571"/>
                  <a:pt x="3056" y="512"/>
                  <a:pt x="3069" y="460"/>
                </a:cubicBezTo>
                <a:cubicBezTo>
                  <a:pt x="3078" y="425"/>
                  <a:pt x="3084" y="394"/>
                  <a:pt x="3097" y="361"/>
                </a:cubicBezTo>
                <a:cubicBezTo>
                  <a:pt x="3096" y="408"/>
                  <a:pt x="3091" y="454"/>
                  <a:pt x="3090" y="500"/>
                </a:cubicBezTo>
                <a:cubicBezTo>
                  <a:pt x="3089" y="549"/>
                  <a:pt x="3126" y="565"/>
                  <a:pt x="3172" y="570"/>
                </a:cubicBezTo>
                <a:cubicBezTo>
                  <a:pt x="3240" y="577"/>
                  <a:pt x="3302" y="567"/>
                  <a:pt x="3363" y="536"/>
                </a:cubicBezTo>
                <a:cubicBezTo>
                  <a:pt x="3470" y="481"/>
                  <a:pt x="3508" y="373"/>
                  <a:pt x="3558" y="273"/>
                </a:cubicBezTo>
                <a:cubicBezTo>
                  <a:pt x="3577" y="234"/>
                  <a:pt x="3606" y="195"/>
                  <a:pt x="3621" y="154"/>
                </a:cubicBezTo>
                <a:cubicBezTo>
                  <a:pt x="3632" y="124"/>
                  <a:pt x="3623" y="105"/>
                  <a:pt x="3610" y="80"/>
                </a:cubicBezTo>
                <a:cubicBezTo>
                  <a:pt x="3597" y="54"/>
                  <a:pt x="3576" y="28"/>
                  <a:pt x="3563" y="1"/>
                </a:cubicBezTo>
                <a:lnTo>
                  <a:pt x="3563" y="0"/>
                </a:lnTo>
                <a:cubicBezTo>
                  <a:pt x="3555" y="17"/>
                  <a:pt x="3542" y="45"/>
                  <a:pt x="3536" y="65"/>
                </a:cubicBezTo>
                <a:cubicBezTo>
                  <a:pt x="3511" y="147"/>
                  <a:pt x="3505" y="225"/>
                  <a:pt x="3508" y="311"/>
                </a:cubicBezTo>
                <a:cubicBezTo>
                  <a:pt x="3511" y="390"/>
                  <a:pt x="3539" y="457"/>
                  <a:pt x="3587" y="521"/>
                </a:cubicBezTo>
                <a:cubicBezTo>
                  <a:pt x="3617" y="556"/>
                  <a:pt x="3626" y="567"/>
                  <a:pt x="3649" y="586"/>
                </a:cubicBezTo>
                <a:moveTo>
                  <a:pt x="3333" y="398"/>
                </a:moveTo>
                <a:cubicBezTo>
                  <a:pt x="3419" y="397"/>
                  <a:pt x="3504" y="397"/>
                  <a:pt x="3590" y="397"/>
                </a:cubicBezTo>
                <a:cubicBezTo>
                  <a:pt x="3621" y="397"/>
                  <a:pt x="3651" y="397"/>
                  <a:pt x="3683" y="397"/>
                </a:cubicBezTo>
                <a:moveTo>
                  <a:pt x="4139" y="337"/>
                </a:moveTo>
                <a:cubicBezTo>
                  <a:pt x="4183" y="312"/>
                  <a:pt x="4194" y="314"/>
                  <a:pt x="4207" y="272"/>
                </a:cubicBezTo>
                <a:cubicBezTo>
                  <a:pt x="4152" y="271"/>
                  <a:pt x="4096" y="263"/>
                  <a:pt x="4045" y="290"/>
                </a:cubicBezTo>
                <a:cubicBezTo>
                  <a:pt x="3992" y="317"/>
                  <a:pt x="3971" y="362"/>
                  <a:pt x="3967" y="418"/>
                </a:cubicBezTo>
                <a:cubicBezTo>
                  <a:pt x="3962" y="479"/>
                  <a:pt x="3991" y="520"/>
                  <a:pt x="4002" y="577"/>
                </a:cubicBezTo>
                <a:cubicBezTo>
                  <a:pt x="4015" y="640"/>
                  <a:pt x="3995" y="671"/>
                  <a:pt x="3932" y="690"/>
                </a:cubicBezTo>
                <a:cubicBezTo>
                  <a:pt x="3912" y="693"/>
                  <a:pt x="3893" y="697"/>
                  <a:pt x="3873" y="70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528" name=""/>
          <p:cNvSpPr/>
          <p:nvPr/>
        </p:nvSpPr>
        <p:spPr>
          <a:xfrm>
            <a:off x="11313360" y="4948920"/>
            <a:ext cx="21240" cy="51480"/>
          </a:xfrm>
          <a:custGeom>
            <a:avLst/>
            <a:gdLst/>
            <a:ahLst/>
            <a:rect l="0" t="0" r="r" b="b"/>
            <a:pathLst>
              <a:path fill="none" w="59" h="143">
                <a:moveTo>
                  <a:pt x="0" y="0"/>
                </a:moveTo>
                <a:cubicBezTo>
                  <a:pt x="0" y="6"/>
                  <a:pt x="14" y="46"/>
                  <a:pt x="19" y="59"/>
                </a:cubicBezTo>
                <a:cubicBezTo>
                  <a:pt x="38" y="101"/>
                  <a:pt x="45" y="116"/>
                  <a:pt x="59" y="143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529" name=""/>
          <p:cNvSpPr/>
          <p:nvPr/>
        </p:nvSpPr>
        <p:spPr>
          <a:xfrm>
            <a:off x="2381040" y="4016520"/>
            <a:ext cx="216000" cy="489960"/>
          </a:xfrm>
          <a:custGeom>
            <a:avLst/>
            <a:gdLst/>
            <a:ahLst/>
            <a:rect l="0" t="0" r="r" b="b"/>
            <a:pathLst>
              <a:path fill="none" w="600" h="1361">
                <a:moveTo>
                  <a:pt x="536" y="193"/>
                </a:moveTo>
                <a:cubicBezTo>
                  <a:pt x="534" y="192"/>
                  <a:pt x="531" y="188"/>
                  <a:pt x="529" y="187"/>
                </a:cubicBezTo>
                <a:cubicBezTo>
                  <a:pt x="526" y="186"/>
                  <a:pt x="523" y="188"/>
                  <a:pt x="520" y="186"/>
                </a:cubicBezTo>
                <a:cubicBezTo>
                  <a:pt x="518" y="185"/>
                  <a:pt x="517" y="184"/>
                  <a:pt x="517" y="182"/>
                </a:cubicBezTo>
                <a:moveTo>
                  <a:pt x="593" y="81"/>
                </a:moveTo>
                <a:cubicBezTo>
                  <a:pt x="594" y="70"/>
                  <a:pt x="599" y="61"/>
                  <a:pt x="599" y="49"/>
                </a:cubicBezTo>
                <a:cubicBezTo>
                  <a:pt x="600" y="29"/>
                  <a:pt x="602" y="13"/>
                  <a:pt x="581" y="4"/>
                </a:cubicBezTo>
                <a:cubicBezTo>
                  <a:pt x="557" y="-6"/>
                  <a:pt x="510" y="6"/>
                  <a:pt x="490" y="17"/>
                </a:cubicBezTo>
                <a:cubicBezTo>
                  <a:pt x="371" y="84"/>
                  <a:pt x="284" y="250"/>
                  <a:pt x="224" y="364"/>
                </a:cubicBezTo>
                <a:cubicBezTo>
                  <a:pt x="153" y="496"/>
                  <a:pt x="101" y="636"/>
                  <a:pt x="55" y="778"/>
                </a:cubicBezTo>
                <a:cubicBezTo>
                  <a:pt x="18" y="891"/>
                  <a:pt x="-42" y="1073"/>
                  <a:pt x="44" y="1178"/>
                </a:cubicBezTo>
                <a:cubicBezTo>
                  <a:pt x="106" y="1254"/>
                  <a:pt x="218" y="1274"/>
                  <a:pt x="307" y="1299"/>
                </a:cubicBezTo>
                <a:cubicBezTo>
                  <a:pt x="380" y="1320"/>
                  <a:pt x="454" y="1340"/>
                  <a:pt x="527" y="1361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530" name=""/>
          <p:cNvSpPr/>
          <p:nvPr/>
        </p:nvSpPr>
        <p:spPr>
          <a:xfrm>
            <a:off x="3303720" y="3876840"/>
            <a:ext cx="221040" cy="682200"/>
          </a:xfrm>
          <a:custGeom>
            <a:avLst/>
            <a:gdLst/>
            <a:ahLst/>
            <a:rect l="0" t="0" r="r" b="b"/>
            <a:pathLst>
              <a:path fill="none" w="614" h="1895">
                <a:moveTo>
                  <a:pt x="283" y="35"/>
                </a:moveTo>
                <a:cubicBezTo>
                  <a:pt x="309" y="16"/>
                  <a:pt x="275" y="3"/>
                  <a:pt x="340" y="0"/>
                </a:cubicBezTo>
                <a:cubicBezTo>
                  <a:pt x="408" y="-3"/>
                  <a:pt x="451" y="17"/>
                  <a:pt x="495" y="72"/>
                </a:cubicBezTo>
                <a:cubicBezTo>
                  <a:pt x="581" y="180"/>
                  <a:pt x="598" y="325"/>
                  <a:pt x="607" y="458"/>
                </a:cubicBezTo>
                <a:cubicBezTo>
                  <a:pt x="627" y="750"/>
                  <a:pt x="610" y="1045"/>
                  <a:pt x="489" y="1316"/>
                </a:cubicBezTo>
                <a:cubicBezTo>
                  <a:pt x="426" y="1457"/>
                  <a:pt x="330" y="1577"/>
                  <a:pt x="223" y="1687"/>
                </a:cubicBezTo>
                <a:cubicBezTo>
                  <a:pt x="152" y="1760"/>
                  <a:pt x="78" y="1829"/>
                  <a:pt x="0" y="1895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531" name=""/>
          <p:cNvSpPr/>
          <p:nvPr/>
        </p:nvSpPr>
        <p:spPr>
          <a:xfrm>
            <a:off x="3900600" y="4348080"/>
            <a:ext cx="231480" cy="334440"/>
          </a:xfrm>
          <a:custGeom>
            <a:avLst/>
            <a:gdLst/>
            <a:ahLst/>
            <a:rect l="0" t="0" r="r" b="b"/>
            <a:pathLst>
              <a:path fill="none" w="643" h="929">
                <a:moveTo>
                  <a:pt x="61" y="33"/>
                </a:moveTo>
                <a:cubicBezTo>
                  <a:pt x="61" y="22"/>
                  <a:pt x="61" y="11"/>
                  <a:pt x="61" y="0"/>
                </a:cubicBezTo>
                <a:cubicBezTo>
                  <a:pt x="82" y="21"/>
                  <a:pt x="104" y="38"/>
                  <a:pt x="122" y="72"/>
                </a:cubicBezTo>
                <a:cubicBezTo>
                  <a:pt x="164" y="150"/>
                  <a:pt x="202" y="231"/>
                  <a:pt x="237" y="313"/>
                </a:cubicBezTo>
                <a:cubicBezTo>
                  <a:pt x="279" y="412"/>
                  <a:pt x="321" y="512"/>
                  <a:pt x="363" y="611"/>
                </a:cubicBezTo>
                <a:cubicBezTo>
                  <a:pt x="396" y="687"/>
                  <a:pt x="432" y="764"/>
                  <a:pt x="451" y="845"/>
                </a:cubicBezTo>
                <a:cubicBezTo>
                  <a:pt x="458" y="873"/>
                  <a:pt x="459" y="901"/>
                  <a:pt x="460" y="929"/>
                </a:cubicBezTo>
                <a:moveTo>
                  <a:pt x="251" y="132"/>
                </a:moveTo>
                <a:cubicBezTo>
                  <a:pt x="215" y="129"/>
                  <a:pt x="213" y="124"/>
                  <a:pt x="191" y="161"/>
                </a:cubicBezTo>
                <a:cubicBezTo>
                  <a:pt x="137" y="251"/>
                  <a:pt x="96" y="355"/>
                  <a:pt x="53" y="451"/>
                </a:cubicBezTo>
                <a:cubicBezTo>
                  <a:pt x="45" y="471"/>
                  <a:pt x="36" y="490"/>
                  <a:pt x="27" y="508"/>
                </a:cubicBezTo>
                <a:cubicBezTo>
                  <a:pt x="23" y="490"/>
                  <a:pt x="14" y="456"/>
                  <a:pt x="12" y="433"/>
                </a:cubicBezTo>
                <a:cubicBezTo>
                  <a:pt x="6" y="373"/>
                  <a:pt x="1" y="314"/>
                  <a:pt x="0" y="254"/>
                </a:cubicBezTo>
                <a:cubicBezTo>
                  <a:pt x="-1" y="190"/>
                  <a:pt x="2" y="149"/>
                  <a:pt x="72" y="128"/>
                </a:cubicBezTo>
                <a:cubicBezTo>
                  <a:pt x="152" y="104"/>
                  <a:pt x="251" y="118"/>
                  <a:pt x="327" y="141"/>
                </a:cubicBezTo>
                <a:cubicBezTo>
                  <a:pt x="435" y="173"/>
                  <a:pt x="536" y="227"/>
                  <a:pt x="643" y="264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532" name=""/>
          <p:cNvSpPr/>
          <p:nvPr/>
        </p:nvSpPr>
        <p:spPr>
          <a:xfrm>
            <a:off x="5545440" y="4272480"/>
            <a:ext cx="767880" cy="672120"/>
          </a:xfrm>
          <a:custGeom>
            <a:avLst/>
            <a:gdLst/>
            <a:ahLst/>
            <a:rect l="0" t="0" r="r" b="b"/>
            <a:pathLst>
              <a:path fill="none" w="2133" h="1867">
                <a:moveTo>
                  <a:pt x="1569" y="201"/>
                </a:moveTo>
                <a:cubicBezTo>
                  <a:pt x="1565" y="161"/>
                  <a:pt x="1569" y="109"/>
                  <a:pt x="1560" y="69"/>
                </a:cubicBezTo>
                <a:cubicBezTo>
                  <a:pt x="1559" y="69"/>
                  <a:pt x="1558" y="69"/>
                  <a:pt x="1557" y="69"/>
                </a:cubicBezTo>
                <a:cubicBezTo>
                  <a:pt x="1540" y="117"/>
                  <a:pt x="1529" y="175"/>
                  <a:pt x="1523" y="230"/>
                </a:cubicBezTo>
                <a:cubicBezTo>
                  <a:pt x="1507" y="370"/>
                  <a:pt x="1514" y="510"/>
                  <a:pt x="1514" y="650"/>
                </a:cubicBezTo>
                <a:cubicBezTo>
                  <a:pt x="1514" y="762"/>
                  <a:pt x="1536" y="903"/>
                  <a:pt x="1511" y="1014"/>
                </a:cubicBezTo>
                <a:cubicBezTo>
                  <a:pt x="1508" y="1017"/>
                  <a:pt x="1508" y="1019"/>
                  <a:pt x="1505" y="1018"/>
                </a:cubicBezTo>
                <a:moveTo>
                  <a:pt x="1416" y="137"/>
                </a:moveTo>
                <a:cubicBezTo>
                  <a:pt x="1411" y="110"/>
                  <a:pt x="1411" y="105"/>
                  <a:pt x="1405" y="89"/>
                </a:cubicBezTo>
                <a:cubicBezTo>
                  <a:pt x="1378" y="112"/>
                  <a:pt x="1359" y="147"/>
                  <a:pt x="1337" y="181"/>
                </a:cubicBezTo>
                <a:cubicBezTo>
                  <a:pt x="1291" y="251"/>
                  <a:pt x="1243" y="319"/>
                  <a:pt x="1193" y="386"/>
                </a:cubicBezTo>
                <a:cubicBezTo>
                  <a:pt x="1175" y="410"/>
                  <a:pt x="1176" y="406"/>
                  <a:pt x="1160" y="420"/>
                </a:cubicBezTo>
                <a:cubicBezTo>
                  <a:pt x="1160" y="358"/>
                  <a:pt x="1173" y="318"/>
                  <a:pt x="1207" y="265"/>
                </a:cubicBezTo>
                <a:cubicBezTo>
                  <a:pt x="1254" y="190"/>
                  <a:pt x="1319" y="115"/>
                  <a:pt x="1392" y="63"/>
                </a:cubicBezTo>
                <a:cubicBezTo>
                  <a:pt x="1454" y="19"/>
                  <a:pt x="1560" y="-16"/>
                  <a:pt x="1636" y="7"/>
                </a:cubicBezTo>
                <a:cubicBezTo>
                  <a:pt x="1740" y="38"/>
                  <a:pt x="1773" y="133"/>
                  <a:pt x="1802" y="223"/>
                </a:cubicBezTo>
                <a:moveTo>
                  <a:pt x="0" y="1463"/>
                </a:moveTo>
                <a:cubicBezTo>
                  <a:pt x="0" y="1472"/>
                  <a:pt x="16" y="1533"/>
                  <a:pt x="24" y="1560"/>
                </a:cubicBezTo>
                <a:cubicBezTo>
                  <a:pt x="43" y="1624"/>
                  <a:pt x="60" y="1692"/>
                  <a:pt x="65" y="1759"/>
                </a:cubicBezTo>
                <a:cubicBezTo>
                  <a:pt x="68" y="1798"/>
                  <a:pt x="71" y="1836"/>
                  <a:pt x="50" y="1867"/>
                </a:cubicBezTo>
                <a:moveTo>
                  <a:pt x="105" y="1196"/>
                </a:moveTo>
                <a:cubicBezTo>
                  <a:pt x="105" y="1159"/>
                  <a:pt x="103" y="1152"/>
                  <a:pt x="110" y="1131"/>
                </a:cubicBezTo>
                <a:cubicBezTo>
                  <a:pt x="154" y="1136"/>
                  <a:pt x="166" y="1187"/>
                  <a:pt x="185" y="1222"/>
                </a:cubicBezTo>
                <a:cubicBezTo>
                  <a:pt x="221" y="1287"/>
                  <a:pt x="257" y="1350"/>
                  <a:pt x="298" y="1411"/>
                </a:cubicBezTo>
                <a:moveTo>
                  <a:pt x="597" y="1425"/>
                </a:moveTo>
                <a:cubicBezTo>
                  <a:pt x="613" y="1433"/>
                  <a:pt x="616" y="1413"/>
                  <a:pt x="641" y="1464"/>
                </a:cubicBezTo>
                <a:cubicBezTo>
                  <a:pt x="669" y="1520"/>
                  <a:pt x="686" y="1585"/>
                  <a:pt x="735" y="1628"/>
                </a:cubicBezTo>
                <a:cubicBezTo>
                  <a:pt x="793" y="1679"/>
                  <a:pt x="909" y="1683"/>
                  <a:pt x="980" y="1663"/>
                </a:cubicBezTo>
                <a:cubicBezTo>
                  <a:pt x="1044" y="1645"/>
                  <a:pt x="1070" y="1582"/>
                  <a:pt x="1124" y="1559"/>
                </a:cubicBezTo>
                <a:cubicBezTo>
                  <a:pt x="1166" y="1541"/>
                  <a:pt x="1203" y="1557"/>
                  <a:pt x="1235" y="1584"/>
                </a:cubicBezTo>
                <a:cubicBezTo>
                  <a:pt x="1291" y="1631"/>
                  <a:pt x="1332" y="1686"/>
                  <a:pt x="1410" y="1696"/>
                </a:cubicBezTo>
                <a:cubicBezTo>
                  <a:pt x="1474" y="1704"/>
                  <a:pt x="1526" y="1692"/>
                  <a:pt x="1578" y="1653"/>
                </a:cubicBezTo>
                <a:cubicBezTo>
                  <a:pt x="1632" y="1612"/>
                  <a:pt x="1659" y="1557"/>
                  <a:pt x="1670" y="1490"/>
                </a:cubicBezTo>
                <a:cubicBezTo>
                  <a:pt x="1680" y="1425"/>
                  <a:pt x="1679" y="1356"/>
                  <a:pt x="1659" y="1293"/>
                </a:cubicBezTo>
                <a:cubicBezTo>
                  <a:pt x="1645" y="1248"/>
                  <a:pt x="1626" y="1199"/>
                  <a:pt x="1600" y="1159"/>
                </a:cubicBezTo>
                <a:cubicBezTo>
                  <a:pt x="1599" y="1159"/>
                  <a:pt x="1598" y="1159"/>
                  <a:pt x="1596" y="1159"/>
                </a:cubicBezTo>
                <a:cubicBezTo>
                  <a:pt x="1594" y="1216"/>
                  <a:pt x="1590" y="1275"/>
                  <a:pt x="1593" y="1333"/>
                </a:cubicBezTo>
                <a:cubicBezTo>
                  <a:pt x="1598" y="1429"/>
                  <a:pt x="1636" y="1509"/>
                  <a:pt x="1682" y="1593"/>
                </a:cubicBezTo>
                <a:cubicBezTo>
                  <a:pt x="1713" y="1649"/>
                  <a:pt x="1748" y="1697"/>
                  <a:pt x="1791" y="1745"/>
                </a:cubicBezTo>
                <a:moveTo>
                  <a:pt x="1478" y="1560"/>
                </a:moveTo>
                <a:cubicBezTo>
                  <a:pt x="1514" y="1554"/>
                  <a:pt x="1576" y="1563"/>
                  <a:pt x="1620" y="1569"/>
                </a:cubicBezTo>
                <a:cubicBezTo>
                  <a:pt x="1791" y="1590"/>
                  <a:pt x="1962" y="1609"/>
                  <a:pt x="2133" y="162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533" name=""/>
          <p:cNvSpPr/>
          <p:nvPr/>
        </p:nvSpPr>
        <p:spPr>
          <a:xfrm>
            <a:off x="6711840" y="4606200"/>
            <a:ext cx="946800" cy="279720"/>
          </a:xfrm>
          <a:custGeom>
            <a:avLst/>
            <a:gdLst/>
            <a:ahLst/>
            <a:rect l="0" t="0" r="r" b="b"/>
            <a:pathLst>
              <a:path fill="none" w="2630" h="777">
                <a:moveTo>
                  <a:pt x="473" y="216"/>
                </a:moveTo>
                <a:cubicBezTo>
                  <a:pt x="482" y="216"/>
                  <a:pt x="492" y="216"/>
                  <a:pt x="501" y="216"/>
                </a:cubicBezTo>
                <a:cubicBezTo>
                  <a:pt x="487" y="223"/>
                  <a:pt x="535" y="219"/>
                  <a:pt x="480" y="230"/>
                </a:cubicBezTo>
                <a:cubicBezTo>
                  <a:pt x="394" y="248"/>
                  <a:pt x="303" y="250"/>
                  <a:pt x="216" y="254"/>
                </a:cubicBezTo>
                <a:cubicBezTo>
                  <a:pt x="144" y="257"/>
                  <a:pt x="72" y="259"/>
                  <a:pt x="0" y="259"/>
                </a:cubicBezTo>
                <a:cubicBezTo>
                  <a:pt x="37" y="274"/>
                  <a:pt x="62" y="298"/>
                  <a:pt x="79" y="336"/>
                </a:cubicBezTo>
                <a:cubicBezTo>
                  <a:pt x="107" y="400"/>
                  <a:pt x="99" y="489"/>
                  <a:pt x="96" y="558"/>
                </a:cubicBezTo>
                <a:cubicBezTo>
                  <a:pt x="94" y="602"/>
                  <a:pt x="74" y="683"/>
                  <a:pt x="106" y="719"/>
                </a:cubicBezTo>
                <a:cubicBezTo>
                  <a:pt x="140" y="757"/>
                  <a:pt x="215" y="765"/>
                  <a:pt x="262" y="771"/>
                </a:cubicBezTo>
                <a:cubicBezTo>
                  <a:pt x="305" y="776"/>
                  <a:pt x="348" y="777"/>
                  <a:pt x="392" y="777"/>
                </a:cubicBezTo>
                <a:cubicBezTo>
                  <a:pt x="430" y="777"/>
                  <a:pt x="461" y="774"/>
                  <a:pt x="499" y="767"/>
                </a:cubicBezTo>
                <a:moveTo>
                  <a:pt x="1053" y="270"/>
                </a:moveTo>
                <a:cubicBezTo>
                  <a:pt x="1068" y="269"/>
                  <a:pt x="1072" y="271"/>
                  <a:pt x="1077" y="304"/>
                </a:cubicBezTo>
                <a:cubicBezTo>
                  <a:pt x="1085" y="351"/>
                  <a:pt x="1083" y="405"/>
                  <a:pt x="1078" y="452"/>
                </a:cubicBezTo>
                <a:cubicBezTo>
                  <a:pt x="1073" y="497"/>
                  <a:pt x="1065" y="538"/>
                  <a:pt x="1065" y="584"/>
                </a:cubicBezTo>
                <a:cubicBezTo>
                  <a:pt x="1065" y="615"/>
                  <a:pt x="1077" y="615"/>
                  <a:pt x="1105" y="619"/>
                </a:cubicBezTo>
                <a:moveTo>
                  <a:pt x="1503" y="383"/>
                </a:moveTo>
                <a:cubicBezTo>
                  <a:pt x="1523" y="345"/>
                  <a:pt x="1474" y="397"/>
                  <a:pt x="1461" y="406"/>
                </a:cubicBezTo>
                <a:cubicBezTo>
                  <a:pt x="1422" y="434"/>
                  <a:pt x="1367" y="468"/>
                  <a:pt x="1352" y="516"/>
                </a:cubicBezTo>
                <a:cubicBezTo>
                  <a:pt x="1352" y="533"/>
                  <a:pt x="1352" y="537"/>
                  <a:pt x="1352" y="548"/>
                </a:cubicBezTo>
                <a:cubicBezTo>
                  <a:pt x="1412" y="558"/>
                  <a:pt x="1482" y="562"/>
                  <a:pt x="1542" y="554"/>
                </a:cubicBezTo>
                <a:cubicBezTo>
                  <a:pt x="1593" y="547"/>
                  <a:pt x="1698" y="530"/>
                  <a:pt x="1731" y="482"/>
                </a:cubicBezTo>
                <a:cubicBezTo>
                  <a:pt x="1765" y="433"/>
                  <a:pt x="1704" y="390"/>
                  <a:pt x="1670" y="370"/>
                </a:cubicBezTo>
                <a:cubicBezTo>
                  <a:pt x="1623" y="341"/>
                  <a:pt x="1581" y="335"/>
                  <a:pt x="1528" y="334"/>
                </a:cubicBezTo>
                <a:cubicBezTo>
                  <a:pt x="1513" y="334"/>
                  <a:pt x="1509" y="333"/>
                  <a:pt x="1504" y="343"/>
                </a:cubicBezTo>
                <a:moveTo>
                  <a:pt x="1901" y="28"/>
                </a:moveTo>
                <a:cubicBezTo>
                  <a:pt x="1946" y="-5"/>
                  <a:pt x="1992" y="-1"/>
                  <a:pt x="2049" y="2"/>
                </a:cubicBezTo>
                <a:cubicBezTo>
                  <a:pt x="2136" y="7"/>
                  <a:pt x="2218" y="30"/>
                  <a:pt x="2305" y="31"/>
                </a:cubicBezTo>
                <a:cubicBezTo>
                  <a:pt x="2346" y="31"/>
                  <a:pt x="2366" y="30"/>
                  <a:pt x="2399" y="10"/>
                </a:cubicBezTo>
                <a:cubicBezTo>
                  <a:pt x="2406" y="6"/>
                  <a:pt x="2401" y="6"/>
                  <a:pt x="2408" y="2"/>
                </a:cubicBezTo>
                <a:cubicBezTo>
                  <a:pt x="2425" y="52"/>
                  <a:pt x="2438" y="103"/>
                  <a:pt x="2455" y="153"/>
                </a:cubicBezTo>
                <a:cubicBezTo>
                  <a:pt x="2482" y="233"/>
                  <a:pt x="2514" y="307"/>
                  <a:pt x="2550" y="383"/>
                </a:cubicBezTo>
                <a:cubicBezTo>
                  <a:pt x="2575" y="434"/>
                  <a:pt x="2666" y="580"/>
                  <a:pt x="2614" y="641"/>
                </a:cubicBezTo>
                <a:cubicBezTo>
                  <a:pt x="2569" y="694"/>
                  <a:pt x="2450" y="690"/>
                  <a:pt x="2390" y="698"/>
                </a:cubicBezTo>
                <a:cubicBezTo>
                  <a:pt x="2292" y="712"/>
                  <a:pt x="2200" y="717"/>
                  <a:pt x="2101" y="719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534" name=""/>
          <p:cNvSpPr/>
          <p:nvPr/>
        </p:nvSpPr>
        <p:spPr>
          <a:xfrm>
            <a:off x="9963000" y="4946760"/>
            <a:ext cx="1410840" cy="328320"/>
          </a:xfrm>
          <a:custGeom>
            <a:avLst/>
            <a:gdLst/>
            <a:ahLst/>
            <a:rect l="0" t="0" r="r" b="b"/>
            <a:pathLst>
              <a:path fill="none" w="3919" h="912">
                <a:moveTo>
                  <a:pt x="136" y="160"/>
                </a:moveTo>
                <a:cubicBezTo>
                  <a:pt x="111" y="121"/>
                  <a:pt x="141" y="151"/>
                  <a:pt x="113" y="140"/>
                </a:cubicBezTo>
                <a:cubicBezTo>
                  <a:pt x="97" y="199"/>
                  <a:pt x="77" y="256"/>
                  <a:pt x="63" y="316"/>
                </a:cubicBezTo>
                <a:cubicBezTo>
                  <a:pt x="46" y="387"/>
                  <a:pt x="45" y="458"/>
                  <a:pt x="39" y="530"/>
                </a:cubicBezTo>
                <a:cubicBezTo>
                  <a:pt x="36" y="559"/>
                  <a:pt x="34" y="609"/>
                  <a:pt x="11" y="632"/>
                </a:cubicBezTo>
                <a:cubicBezTo>
                  <a:pt x="7" y="633"/>
                  <a:pt x="4" y="635"/>
                  <a:pt x="0" y="636"/>
                </a:cubicBezTo>
                <a:moveTo>
                  <a:pt x="106" y="229"/>
                </a:moveTo>
                <a:cubicBezTo>
                  <a:pt x="119" y="206"/>
                  <a:pt x="123" y="195"/>
                  <a:pt x="151" y="192"/>
                </a:cubicBezTo>
                <a:cubicBezTo>
                  <a:pt x="185" y="188"/>
                  <a:pt x="202" y="211"/>
                  <a:pt x="217" y="239"/>
                </a:cubicBezTo>
                <a:cubicBezTo>
                  <a:pt x="227" y="257"/>
                  <a:pt x="248" y="319"/>
                  <a:pt x="230" y="338"/>
                </a:cubicBezTo>
                <a:cubicBezTo>
                  <a:pt x="203" y="367"/>
                  <a:pt x="134" y="363"/>
                  <a:pt x="99" y="364"/>
                </a:cubicBezTo>
                <a:cubicBezTo>
                  <a:pt x="70" y="364"/>
                  <a:pt x="62" y="364"/>
                  <a:pt x="44" y="364"/>
                </a:cubicBezTo>
                <a:moveTo>
                  <a:pt x="415" y="160"/>
                </a:moveTo>
                <a:cubicBezTo>
                  <a:pt x="429" y="181"/>
                  <a:pt x="436" y="209"/>
                  <a:pt x="442" y="237"/>
                </a:cubicBezTo>
                <a:cubicBezTo>
                  <a:pt x="458" y="310"/>
                  <a:pt x="475" y="386"/>
                  <a:pt x="519" y="448"/>
                </a:cubicBezTo>
                <a:cubicBezTo>
                  <a:pt x="539" y="478"/>
                  <a:pt x="565" y="503"/>
                  <a:pt x="596" y="519"/>
                </a:cubicBezTo>
                <a:moveTo>
                  <a:pt x="373" y="395"/>
                </a:moveTo>
                <a:cubicBezTo>
                  <a:pt x="410" y="381"/>
                  <a:pt x="470" y="386"/>
                  <a:pt x="512" y="385"/>
                </a:cubicBezTo>
                <a:cubicBezTo>
                  <a:pt x="561" y="384"/>
                  <a:pt x="609" y="384"/>
                  <a:pt x="658" y="382"/>
                </a:cubicBezTo>
                <a:moveTo>
                  <a:pt x="797" y="325"/>
                </a:moveTo>
                <a:cubicBezTo>
                  <a:pt x="784" y="311"/>
                  <a:pt x="788" y="315"/>
                  <a:pt x="781" y="302"/>
                </a:cubicBezTo>
                <a:cubicBezTo>
                  <a:pt x="809" y="289"/>
                  <a:pt x="838" y="279"/>
                  <a:pt x="867" y="268"/>
                </a:cubicBezTo>
                <a:cubicBezTo>
                  <a:pt x="891" y="259"/>
                  <a:pt x="922" y="253"/>
                  <a:pt x="928" y="227"/>
                </a:cubicBezTo>
                <a:cubicBezTo>
                  <a:pt x="933" y="207"/>
                  <a:pt x="907" y="204"/>
                  <a:pt x="894" y="199"/>
                </a:cubicBezTo>
                <a:cubicBezTo>
                  <a:pt x="886" y="196"/>
                  <a:pt x="885" y="195"/>
                  <a:pt x="880" y="195"/>
                </a:cubicBezTo>
                <a:cubicBezTo>
                  <a:pt x="913" y="203"/>
                  <a:pt x="937" y="213"/>
                  <a:pt x="968" y="229"/>
                </a:cubicBezTo>
                <a:cubicBezTo>
                  <a:pt x="1021" y="257"/>
                  <a:pt x="1080" y="292"/>
                  <a:pt x="1104" y="350"/>
                </a:cubicBezTo>
                <a:cubicBezTo>
                  <a:pt x="1115" y="377"/>
                  <a:pt x="1114" y="418"/>
                  <a:pt x="1106" y="445"/>
                </a:cubicBezTo>
                <a:cubicBezTo>
                  <a:pt x="1103" y="454"/>
                  <a:pt x="1084" y="488"/>
                  <a:pt x="1094" y="499"/>
                </a:cubicBezTo>
                <a:cubicBezTo>
                  <a:pt x="1113" y="519"/>
                  <a:pt x="1154" y="512"/>
                  <a:pt x="1179" y="512"/>
                </a:cubicBezTo>
                <a:cubicBezTo>
                  <a:pt x="1193" y="512"/>
                  <a:pt x="1207" y="512"/>
                  <a:pt x="1221" y="512"/>
                </a:cubicBezTo>
                <a:moveTo>
                  <a:pt x="1613" y="230"/>
                </a:moveTo>
                <a:cubicBezTo>
                  <a:pt x="1654" y="230"/>
                  <a:pt x="1694" y="230"/>
                  <a:pt x="1735" y="233"/>
                </a:cubicBezTo>
                <a:cubicBezTo>
                  <a:pt x="1792" y="238"/>
                  <a:pt x="1849" y="244"/>
                  <a:pt x="1904" y="261"/>
                </a:cubicBezTo>
                <a:moveTo>
                  <a:pt x="1456" y="395"/>
                </a:moveTo>
                <a:cubicBezTo>
                  <a:pt x="1505" y="397"/>
                  <a:pt x="1555" y="398"/>
                  <a:pt x="1604" y="398"/>
                </a:cubicBezTo>
                <a:cubicBezTo>
                  <a:pt x="1709" y="398"/>
                  <a:pt x="1808" y="394"/>
                  <a:pt x="1912" y="385"/>
                </a:cubicBezTo>
                <a:moveTo>
                  <a:pt x="2549" y="0"/>
                </a:moveTo>
                <a:cubicBezTo>
                  <a:pt x="2479" y="2"/>
                  <a:pt x="2440" y="19"/>
                  <a:pt x="2381" y="59"/>
                </a:cubicBezTo>
                <a:cubicBezTo>
                  <a:pt x="2319" y="102"/>
                  <a:pt x="2181" y="182"/>
                  <a:pt x="2166" y="264"/>
                </a:cubicBezTo>
                <a:cubicBezTo>
                  <a:pt x="2166" y="283"/>
                  <a:pt x="2165" y="288"/>
                  <a:pt x="2171" y="299"/>
                </a:cubicBezTo>
                <a:cubicBezTo>
                  <a:pt x="2218" y="306"/>
                  <a:pt x="2270" y="311"/>
                  <a:pt x="2318" y="302"/>
                </a:cubicBezTo>
                <a:cubicBezTo>
                  <a:pt x="2352" y="296"/>
                  <a:pt x="2435" y="278"/>
                  <a:pt x="2457" y="246"/>
                </a:cubicBezTo>
                <a:cubicBezTo>
                  <a:pt x="2472" y="224"/>
                  <a:pt x="2468" y="202"/>
                  <a:pt x="2463" y="180"/>
                </a:cubicBezTo>
                <a:cubicBezTo>
                  <a:pt x="2461" y="179"/>
                  <a:pt x="2459" y="179"/>
                  <a:pt x="2457" y="178"/>
                </a:cubicBezTo>
                <a:cubicBezTo>
                  <a:pt x="2457" y="179"/>
                  <a:pt x="2450" y="200"/>
                  <a:pt x="2450" y="209"/>
                </a:cubicBezTo>
                <a:cubicBezTo>
                  <a:pt x="2452" y="243"/>
                  <a:pt x="2464" y="252"/>
                  <a:pt x="2499" y="259"/>
                </a:cubicBezTo>
                <a:cubicBezTo>
                  <a:pt x="2547" y="268"/>
                  <a:pt x="2611" y="264"/>
                  <a:pt x="2656" y="247"/>
                </a:cubicBezTo>
                <a:cubicBezTo>
                  <a:pt x="2708" y="227"/>
                  <a:pt x="2764" y="187"/>
                  <a:pt x="2769" y="128"/>
                </a:cubicBezTo>
                <a:cubicBezTo>
                  <a:pt x="2773" y="77"/>
                  <a:pt x="2761" y="60"/>
                  <a:pt x="2740" y="25"/>
                </a:cubicBezTo>
                <a:cubicBezTo>
                  <a:pt x="2728" y="43"/>
                  <a:pt x="2718" y="40"/>
                  <a:pt x="2712" y="74"/>
                </a:cubicBezTo>
                <a:cubicBezTo>
                  <a:pt x="2702" y="127"/>
                  <a:pt x="2751" y="157"/>
                  <a:pt x="2791" y="178"/>
                </a:cubicBezTo>
                <a:cubicBezTo>
                  <a:pt x="2841" y="205"/>
                  <a:pt x="2899" y="218"/>
                  <a:pt x="2955" y="227"/>
                </a:cubicBezTo>
                <a:cubicBezTo>
                  <a:pt x="2979" y="231"/>
                  <a:pt x="3003" y="236"/>
                  <a:pt x="3026" y="241"/>
                </a:cubicBezTo>
                <a:cubicBezTo>
                  <a:pt x="3015" y="260"/>
                  <a:pt x="3012" y="269"/>
                  <a:pt x="2991" y="288"/>
                </a:cubicBezTo>
                <a:cubicBezTo>
                  <a:pt x="2975" y="303"/>
                  <a:pt x="2958" y="318"/>
                  <a:pt x="2943" y="333"/>
                </a:cubicBezTo>
                <a:cubicBezTo>
                  <a:pt x="2992" y="327"/>
                  <a:pt x="3031" y="318"/>
                  <a:pt x="3078" y="298"/>
                </a:cubicBezTo>
                <a:cubicBezTo>
                  <a:pt x="3158" y="263"/>
                  <a:pt x="3234" y="213"/>
                  <a:pt x="3279" y="137"/>
                </a:cubicBezTo>
                <a:cubicBezTo>
                  <a:pt x="3301" y="100"/>
                  <a:pt x="3308" y="64"/>
                  <a:pt x="3316" y="23"/>
                </a:cubicBezTo>
                <a:cubicBezTo>
                  <a:pt x="3318" y="16"/>
                  <a:pt x="3318" y="15"/>
                  <a:pt x="3318" y="11"/>
                </a:cubicBezTo>
                <a:cubicBezTo>
                  <a:pt x="3351" y="126"/>
                  <a:pt x="3360" y="233"/>
                  <a:pt x="3360" y="352"/>
                </a:cubicBezTo>
                <a:cubicBezTo>
                  <a:pt x="3360" y="371"/>
                  <a:pt x="3351" y="430"/>
                  <a:pt x="3367" y="438"/>
                </a:cubicBezTo>
                <a:cubicBezTo>
                  <a:pt x="3389" y="438"/>
                  <a:pt x="3400" y="437"/>
                  <a:pt x="3416" y="434"/>
                </a:cubicBezTo>
                <a:moveTo>
                  <a:pt x="3919" y="421"/>
                </a:moveTo>
                <a:cubicBezTo>
                  <a:pt x="3864" y="479"/>
                  <a:pt x="3815" y="542"/>
                  <a:pt x="3762" y="601"/>
                </a:cubicBezTo>
                <a:cubicBezTo>
                  <a:pt x="3696" y="676"/>
                  <a:pt x="3630" y="753"/>
                  <a:pt x="3559" y="824"/>
                </a:cubicBezTo>
                <a:cubicBezTo>
                  <a:pt x="3505" y="874"/>
                  <a:pt x="3488" y="890"/>
                  <a:pt x="3445" y="912"/>
                </a:cubicBezTo>
                <a:moveTo>
                  <a:pt x="2508" y="502"/>
                </a:moveTo>
                <a:cubicBezTo>
                  <a:pt x="2491" y="503"/>
                  <a:pt x="2491" y="502"/>
                  <a:pt x="2474" y="505"/>
                </a:cubicBezTo>
                <a:cubicBezTo>
                  <a:pt x="2461" y="507"/>
                  <a:pt x="2448" y="512"/>
                  <a:pt x="2435" y="515"/>
                </a:cubicBezTo>
                <a:cubicBezTo>
                  <a:pt x="2434" y="515"/>
                  <a:pt x="2433" y="515"/>
                  <a:pt x="2432" y="515"/>
                </a:cubicBezTo>
                <a:cubicBezTo>
                  <a:pt x="2522" y="515"/>
                  <a:pt x="2608" y="506"/>
                  <a:pt x="2697" y="491"/>
                </a:cubicBezTo>
                <a:cubicBezTo>
                  <a:pt x="2785" y="477"/>
                  <a:pt x="2872" y="462"/>
                  <a:pt x="2960" y="448"/>
                </a:cubicBezTo>
                <a:cubicBezTo>
                  <a:pt x="2960" y="441"/>
                  <a:pt x="2922" y="453"/>
                  <a:pt x="2877" y="468"/>
                </a:cubicBezTo>
                <a:cubicBezTo>
                  <a:pt x="2752" y="506"/>
                  <a:pt x="2617" y="541"/>
                  <a:pt x="2499" y="598"/>
                </a:cubicBezTo>
                <a:cubicBezTo>
                  <a:pt x="2470" y="612"/>
                  <a:pt x="2483" y="609"/>
                  <a:pt x="2471" y="624"/>
                </a:cubicBezTo>
                <a:cubicBezTo>
                  <a:pt x="2556" y="624"/>
                  <a:pt x="2632" y="616"/>
                  <a:pt x="2715" y="594"/>
                </a:cubicBezTo>
                <a:cubicBezTo>
                  <a:pt x="2793" y="573"/>
                  <a:pt x="2877" y="552"/>
                  <a:pt x="2945" y="513"/>
                </a:cubicBezTo>
                <a:cubicBezTo>
                  <a:pt x="2875" y="513"/>
                  <a:pt x="2818" y="527"/>
                  <a:pt x="2750" y="546"/>
                </a:cubicBezTo>
                <a:cubicBezTo>
                  <a:pt x="2698" y="560"/>
                  <a:pt x="2623" y="572"/>
                  <a:pt x="2578" y="605"/>
                </a:cubicBezTo>
                <a:cubicBezTo>
                  <a:pt x="2572" y="613"/>
                  <a:pt x="2570" y="615"/>
                  <a:pt x="2571" y="621"/>
                </a:cubicBezTo>
                <a:cubicBezTo>
                  <a:pt x="2625" y="626"/>
                  <a:pt x="2683" y="628"/>
                  <a:pt x="2737" y="622"/>
                </a:cubicBezTo>
                <a:cubicBezTo>
                  <a:pt x="2790" y="616"/>
                  <a:pt x="2849" y="605"/>
                  <a:pt x="2900" y="588"/>
                </a:cubicBezTo>
                <a:cubicBezTo>
                  <a:pt x="2903" y="587"/>
                  <a:pt x="2906" y="585"/>
                  <a:pt x="2909" y="584"/>
                </a:cubicBezTo>
                <a:cubicBezTo>
                  <a:pt x="2890" y="584"/>
                  <a:pt x="2852" y="581"/>
                  <a:pt x="2830" y="585"/>
                </a:cubicBezTo>
                <a:cubicBezTo>
                  <a:pt x="2773" y="595"/>
                  <a:pt x="2716" y="612"/>
                  <a:pt x="2660" y="625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535" name=""/>
          <p:cNvSpPr/>
          <p:nvPr/>
        </p:nvSpPr>
        <p:spPr>
          <a:xfrm>
            <a:off x="7010280" y="3965400"/>
            <a:ext cx="2522160" cy="115560"/>
          </a:xfrm>
          <a:custGeom>
            <a:avLst/>
            <a:gdLst/>
            <a:ahLst/>
            <a:rect l="0" t="0" r="r" b="b"/>
            <a:pathLst>
              <a:path fill="none" w="7006" h="321">
                <a:moveTo>
                  <a:pt x="0" y="3"/>
                </a:moveTo>
                <a:cubicBezTo>
                  <a:pt x="49" y="0"/>
                  <a:pt x="101" y="-13"/>
                  <a:pt x="120" y="47"/>
                </a:cubicBezTo>
                <a:cubicBezTo>
                  <a:pt x="120" y="57"/>
                  <a:pt x="121" y="66"/>
                  <a:pt x="121" y="76"/>
                </a:cubicBezTo>
                <a:moveTo>
                  <a:pt x="6845" y="105"/>
                </a:moveTo>
                <a:cubicBezTo>
                  <a:pt x="6860" y="157"/>
                  <a:pt x="6887" y="203"/>
                  <a:pt x="6922" y="245"/>
                </a:cubicBezTo>
                <a:cubicBezTo>
                  <a:pt x="6960" y="286"/>
                  <a:pt x="6974" y="300"/>
                  <a:pt x="7006" y="321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536" name=""/>
          <p:cNvSpPr/>
          <p:nvPr/>
        </p:nvSpPr>
        <p:spPr>
          <a:xfrm>
            <a:off x="1420920" y="4097160"/>
            <a:ext cx="655200" cy="315720"/>
          </a:xfrm>
          <a:custGeom>
            <a:avLst/>
            <a:gdLst/>
            <a:ahLst/>
            <a:rect l="0" t="0" r="r" b="b"/>
            <a:pathLst>
              <a:path fill="none" w="1820" h="877">
                <a:moveTo>
                  <a:pt x="78" y="331"/>
                </a:moveTo>
                <a:cubicBezTo>
                  <a:pt x="79" y="320"/>
                  <a:pt x="79" y="310"/>
                  <a:pt x="79" y="299"/>
                </a:cubicBezTo>
                <a:cubicBezTo>
                  <a:pt x="79" y="306"/>
                  <a:pt x="81" y="351"/>
                  <a:pt x="81" y="357"/>
                </a:cubicBezTo>
                <a:cubicBezTo>
                  <a:pt x="82" y="456"/>
                  <a:pt x="88" y="554"/>
                  <a:pt x="88" y="653"/>
                </a:cubicBezTo>
                <a:cubicBezTo>
                  <a:pt x="88" y="717"/>
                  <a:pt x="81" y="765"/>
                  <a:pt x="54" y="823"/>
                </a:cubicBezTo>
                <a:cubicBezTo>
                  <a:pt x="43" y="847"/>
                  <a:pt x="35" y="859"/>
                  <a:pt x="18" y="877"/>
                </a:cubicBezTo>
                <a:moveTo>
                  <a:pt x="2" y="18"/>
                </a:moveTo>
                <a:cubicBezTo>
                  <a:pt x="2" y="7"/>
                  <a:pt x="4" y="5"/>
                  <a:pt x="0" y="0"/>
                </a:cubicBezTo>
                <a:cubicBezTo>
                  <a:pt x="0" y="37"/>
                  <a:pt x="0" y="74"/>
                  <a:pt x="0" y="111"/>
                </a:cubicBezTo>
                <a:moveTo>
                  <a:pt x="329" y="357"/>
                </a:moveTo>
                <a:cubicBezTo>
                  <a:pt x="339" y="369"/>
                  <a:pt x="353" y="385"/>
                  <a:pt x="362" y="408"/>
                </a:cubicBezTo>
                <a:cubicBezTo>
                  <a:pt x="387" y="469"/>
                  <a:pt x="399" y="537"/>
                  <a:pt x="417" y="600"/>
                </a:cubicBezTo>
                <a:cubicBezTo>
                  <a:pt x="427" y="634"/>
                  <a:pt x="437" y="679"/>
                  <a:pt x="475" y="692"/>
                </a:cubicBezTo>
                <a:cubicBezTo>
                  <a:pt x="520" y="707"/>
                  <a:pt x="567" y="674"/>
                  <a:pt x="600" y="649"/>
                </a:cubicBezTo>
                <a:cubicBezTo>
                  <a:pt x="645" y="615"/>
                  <a:pt x="676" y="570"/>
                  <a:pt x="736" y="563"/>
                </a:cubicBezTo>
                <a:cubicBezTo>
                  <a:pt x="792" y="557"/>
                  <a:pt x="822" y="590"/>
                  <a:pt x="854" y="631"/>
                </a:cubicBezTo>
                <a:cubicBezTo>
                  <a:pt x="895" y="684"/>
                  <a:pt x="919" y="735"/>
                  <a:pt x="992" y="742"/>
                </a:cubicBezTo>
                <a:cubicBezTo>
                  <a:pt x="1057" y="749"/>
                  <a:pt x="1101" y="717"/>
                  <a:pt x="1145" y="673"/>
                </a:cubicBezTo>
                <a:cubicBezTo>
                  <a:pt x="1221" y="596"/>
                  <a:pt x="1242" y="514"/>
                  <a:pt x="1244" y="409"/>
                </a:cubicBezTo>
                <a:cubicBezTo>
                  <a:pt x="1245" y="328"/>
                  <a:pt x="1231" y="261"/>
                  <a:pt x="1214" y="182"/>
                </a:cubicBezTo>
                <a:cubicBezTo>
                  <a:pt x="1207" y="150"/>
                  <a:pt x="1200" y="118"/>
                  <a:pt x="1192" y="86"/>
                </a:cubicBezTo>
                <a:cubicBezTo>
                  <a:pt x="1188" y="117"/>
                  <a:pt x="1186" y="143"/>
                  <a:pt x="1186" y="174"/>
                </a:cubicBezTo>
                <a:cubicBezTo>
                  <a:pt x="1186" y="282"/>
                  <a:pt x="1189" y="379"/>
                  <a:pt x="1214" y="484"/>
                </a:cubicBezTo>
                <a:cubicBezTo>
                  <a:pt x="1234" y="567"/>
                  <a:pt x="1262" y="648"/>
                  <a:pt x="1277" y="732"/>
                </a:cubicBezTo>
                <a:cubicBezTo>
                  <a:pt x="1280" y="749"/>
                  <a:pt x="1281" y="751"/>
                  <a:pt x="1281" y="761"/>
                </a:cubicBezTo>
                <a:moveTo>
                  <a:pt x="1013" y="480"/>
                </a:moveTo>
                <a:cubicBezTo>
                  <a:pt x="1097" y="455"/>
                  <a:pt x="1186" y="463"/>
                  <a:pt x="1274" y="463"/>
                </a:cubicBezTo>
                <a:cubicBezTo>
                  <a:pt x="1457" y="463"/>
                  <a:pt x="1637" y="464"/>
                  <a:pt x="1820" y="474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537" name=""/>
          <p:cNvSpPr/>
          <p:nvPr/>
        </p:nvSpPr>
        <p:spPr>
          <a:xfrm>
            <a:off x="2587680" y="3989880"/>
            <a:ext cx="1773360" cy="358578000"/>
          </a:xfrm>
          <a:custGeom>
            <a:avLst/>
            <a:gdLst/>
            <a:ahLst/>
            <a:rect l="0" t="0" r="r" b="b"/>
            <a:pathLst>
              <a:path fill="none" w="4926" h="996050">
                <a:moveTo>
                  <a:pt x="281" y="534439"/>
                </a:moveTo>
                <a:cubicBezTo>
                  <a:pt x="281" y="509514"/>
                  <a:pt x="281" y="482595"/>
                  <a:pt x="284" y="459664"/>
                </a:cubicBezTo>
                <a:cubicBezTo>
                  <a:pt x="279" y="503532"/>
                  <a:pt x="267" y="535436"/>
                  <a:pt x="247" y="576313"/>
                </a:cubicBezTo>
                <a:cubicBezTo>
                  <a:pt x="198" y="678007"/>
                  <a:pt x="144" y="777707"/>
                  <a:pt x="78" y="869431"/>
                </a:cubicBezTo>
                <a:cubicBezTo>
                  <a:pt x="53" y="904326"/>
                  <a:pt x="26" y="938224"/>
                  <a:pt x="0" y="972122"/>
                </a:cubicBezTo>
                <a:moveTo>
                  <a:pt x="60" y="644109"/>
                </a:moveTo>
                <a:cubicBezTo>
                  <a:pt x="77" y="613202"/>
                  <a:pt x="107" y="597250"/>
                  <a:pt x="148" y="614199"/>
                </a:cubicBezTo>
                <a:cubicBezTo>
                  <a:pt x="217" y="642115"/>
                  <a:pt x="262" y="718884"/>
                  <a:pt x="293" y="781695"/>
                </a:cubicBezTo>
                <a:cubicBezTo>
                  <a:pt x="318" y="832542"/>
                  <a:pt x="343" y="890368"/>
                  <a:pt x="357" y="945203"/>
                </a:cubicBezTo>
                <a:cubicBezTo>
                  <a:pt x="358" y="952182"/>
                  <a:pt x="359" y="958164"/>
                  <a:pt x="360" y="965143"/>
                </a:cubicBezTo>
                <a:moveTo>
                  <a:pt x="57" y="798644"/>
                </a:moveTo>
                <a:cubicBezTo>
                  <a:pt x="66" y="749791"/>
                  <a:pt x="128" y="762752"/>
                  <a:pt x="171" y="759761"/>
                </a:cubicBezTo>
                <a:cubicBezTo>
                  <a:pt x="277" y="752782"/>
                  <a:pt x="384" y="750788"/>
                  <a:pt x="490" y="746800"/>
                </a:cubicBezTo>
                <a:cubicBezTo>
                  <a:pt x="510" y="745803"/>
                  <a:pt x="529" y="744806"/>
                  <a:pt x="549" y="743809"/>
                </a:cubicBezTo>
                <a:moveTo>
                  <a:pt x="734" y="452685"/>
                </a:moveTo>
                <a:cubicBezTo>
                  <a:pt x="754" y="483592"/>
                  <a:pt x="767" y="521478"/>
                  <a:pt x="778" y="561358"/>
                </a:cubicBezTo>
                <a:cubicBezTo>
                  <a:pt x="800" y="639124"/>
                  <a:pt x="817" y="718884"/>
                  <a:pt x="831" y="798644"/>
                </a:cubicBezTo>
                <a:cubicBezTo>
                  <a:pt x="841" y="852482"/>
                  <a:pt x="855" y="905323"/>
                  <a:pt x="858" y="960158"/>
                </a:cubicBezTo>
                <a:cubicBezTo>
                  <a:pt x="858" y="979101"/>
                  <a:pt x="858" y="984086"/>
                  <a:pt x="858" y="996050"/>
                </a:cubicBezTo>
                <a:moveTo>
                  <a:pt x="664" y="493562"/>
                </a:moveTo>
                <a:cubicBezTo>
                  <a:pt x="730" y="439724"/>
                  <a:pt x="787" y="419784"/>
                  <a:pt x="874" y="413802"/>
                </a:cubicBezTo>
                <a:cubicBezTo>
                  <a:pt x="953" y="407820"/>
                  <a:pt x="1024" y="417790"/>
                  <a:pt x="1040" y="506523"/>
                </a:cubicBezTo>
                <a:cubicBezTo>
                  <a:pt x="1055" y="588277"/>
                  <a:pt x="1035" y="653082"/>
                  <a:pt x="970" y="704926"/>
                </a:cubicBezTo>
                <a:cubicBezTo>
                  <a:pt x="916" y="747797"/>
                  <a:pt x="852" y="760758"/>
                  <a:pt x="785" y="762752"/>
                </a:cubicBezTo>
                <a:cubicBezTo>
                  <a:pt x="750" y="763749"/>
                  <a:pt x="744" y="770728"/>
                  <a:pt x="733" y="746800"/>
                </a:cubicBezTo>
                <a:moveTo>
                  <a:pt x="1386" y="202438"/>
                </a:moveTo>
                <a:cubicBezTo>
                  <a:pt x="1387" y="199447"/>
                  <a:pt x="1388" y="195459"/>
                  <a:pt x="1389" y="192468"/>
                </a:cubicBezTo>
                <a:cubicBezTo>
                  <a:pt x="1400" y="206426"/>
                  <a:pt x="1409" y="204432"/>
                  <a:pt x="1415" y="243315"/>
                </a:cubicBezTo>
                <a:cubicBezTo>
                  <a:pt x="1426" y="323075"/>
                  <a:pt x="1419" y="403832"/>
                  <a:pt x="1431" y="483592"/>
                </a:cubicBezTo>
                <a:cubicBezTo>
                  <a:pt x="1444" y="567340"/>
                  <a:pt x="1473" y="638127"/>
                  <a:pt x="1519" y="708914"/>
                </a:cubicBezTo>
                <a:cubicBezTo>
                  <a:pt x="1547" y="751785"/>
                  <a:pt x="1578" y="796650"/>
                  <a:pt x="1611" y="835533"/>
                </a:cubicBezTo>
                <a:cubicBezTo>
                  <a:pt x="1625" y="851485"/>
                  <a:pt x="1640" y="862452"/>
                  <a:pt x="1661" y="863449"/>
                </a:cubicBezTo>
                <a:cubicBezTo>
                  <a:pt x="1681" y="863449"/>
                  <a:pt x="1674" y="858464"/>
                  <a:pt x="1685" y="842512"/>
                </a:cubicBezTo>
                <a:moveTo>
                  <a:pt x="1455" y="582295"/>
                </a:moveTo>
                <a:cubicBezTo>
                  <a:pt x="1486" y="573322"/>
                  <a:pt x="1543" y="566343"/>
                  <a:pt x="1583" y="562355"/>
                </a:cubicBezTo>
                <a:cubicBezTo>
                  <a:pt x="1666" y="553382"/>
                  <a:pt x="1750" y="545406"/>
                  <a:pt x="1832" y="531448"/>
                </a:cubicBezTo>
                <a:cubicBezTo>
                  <a:pt x="1838" y="530451"/>
                  <a:pt x="1844" y="528457"/>
                  <a:pt x="1850" y="527460"/>
                </a:cubicBezTo>
                <a:moveTo>
                  <a:pt x="1895" y="520481"/>
                </a:moveTo>
                <a:cubicBezTo>
                  <a:pt x="1904" y="524469"/>
                  <a:pt x="1904" y="531448"/>
                  <a:pt x="1923" y="532445"/>
                </a:cubicBezTo>
                <a:cubicBezTo>
                  <a:pt x="1954" y="534439"/>
                  <a:pt x="1971" y="529454"/>
                  <a:pt x="1995" y="507520"/>
                </a:cubicBezTo>
                <a:cubicBezTo>
                  <a:pt x="2021" y="483592"/>
                  <a:pt x="2027" y="452685"/>
                  <a:pt x="2029" y="418787"/>
                </a:cubicBezTo>
                <a:cubicBezTo>
                  <a:pt x="2031" y="371928"/>
                  <a:pt x="2032" y="325069"/>
                  <a:pt x="2017" y="281201"/>
                </a:cubicBezTo>
                <a:cubicBezTo>
                  <a:pt x="2013" y="269237"/>
                  <a:pt x="2008" y="258270"/>
                  <a:pt x="2004" y="247303"/>
                </a:cubicBezTo>
                <a:cubicBezTo>
                  <a:pt x="2041" y="264252"/>
                  <a:pt x="2074" y="282198"/>
                  <a:pt x="2107" y="308120"/>
                </a:cubicBezTo>
                <a:cubicBezTo>
                  <a:pt x="2160" y="348997"/>
                  <a:pt x="2214" y="399844"/>
                  <a:pt x="2250" y="456673"/>
                </a:cubicBezTo>
                <a:cubicBezTo>
                  <a:pt x="2292" y="523472"/>
                  <a:pt x="2287" y="596253"/>
                  <a:pt x="2257" y="664049"/>
                </a:cubicBezTo>
                <a:cubicBezTo>
                  <a:pt x="2245" y="689971"/>
                  <a:pt x="2238" y="703929"/>
                  <a:pt x="2235" y="730848"/>
                </a:cubicBezTo>
                <a:cubicBezTo>
                  <a:pt x="2266" y="740818"/>
                  <a:pt x="2302" y="747797"/>
                  <a:pt x="2336" y="755773"/>
                </a:cubicBezTo>
                <a:cubicBezTo>
                  <a:pt x="2385" y="766740"/>
                  <a:pt x="2434" y="781695"/>
                  <a:pt x="2481" y="795653"/>
                </a:cubicBezTo>
                <a:moveTo>
                  <a:pt x="3373" y="134642"/>
                </a:moveTo>
                <a:cubicBezTo>
                  <a:pt x="3362" y="134642"/>
                  <a:pt x="3349" y="136636"/>
                  <a:pt x="3338" y="133645"/>
                </a:cubicBezTo>
                <a:cubicBezTo>
                  <a:pt x="3323" y="129657"/>
                  <a:pt x="3314" y="122678"/>
                  <a:pt x="3302" y="113705"/>
                </a:cubicBezTo>
                <a:moveTo>
                  <a:pt x="3373" y="134642"/>
                </a:moveTo>
                <a:cubicBezTo>
                  <a:pt x="2904" y="-154487"/>
                  <a:pt x="3341" y="148600"/>
                  <a:pt x="3302" y="79807"/>
                </a:cubicBezTo>
                <a:cubicBezTo>
                  <a:pt x="3298" y="72828"/>
                  <a:pt x="3319" y="71831"/>
                  <a:pt x="3318" y="63855"/>
                </a:cubicBezTo>
                <a:cubicBezTo>
                  <a:pt x="3318" y="63855"/>
                  <a:pt x="3317" y="54882"/>
                  <a:pt x="3318" y="53885"/>
                </a:cubicBezTo>
                <a:cubicBezTo>
                  <a:pt x="3286" y="50894"/>
                  <a:pt x="3253" y="47903"/>
                  <a:pt x="3221" y="44912"/>
                </a:cubicBezTo>
                <a:cubicBezTo>
                  <a:pt x="3155" y="38930"/>
                  <a:pt x="3089" y="27963"/>
                  <a:pt x="3023" y="21981"/>
                </a:cubicBezTo>
                <a:cubicBezTo>
                  <a:pt x="3022" y="21981"/>
                  <a:pt x="3020" y="21981"/>
                  <a:pt x="3019" y="21981"/>
                </a:cubicBezTo>
                <a:cubicBezTo>
                  <a:pt x="3029" y="44912"/>
                  <a:pt x="3043" y="70834"/>
                  <a:pt x="3047" y="97753"/>
                </a:cubicBezTo>
                <a:cubicBezTo>
                  <a:pt x="3059" y="179507"/>
                  <a:pt x="3053" y="267243"/>
                  <a:pt x="3032" y="346006"/>
                </a:cubicBezTo>
                <a:cubicBezTo>
                  <a:pt x="3006" y="445706"/>
                  <a:pt x="2962" y="539424"/>
                  <a:pt x="2925" y="635136"/>
                </a:cubicBezTo>
                <a:cubicBezTo>
                  <a:pt x="2904" y="688974"/>
                  <a:pt x="2886" y="739821"/>
                  <a:pt x="2889" y="797647"/>
                </a:cubicBezTo>
                <a:cubicBezTo>
                  <a:pt x="2891" y="844506"/>
                  <a:pt x="2948" y="862452"/>
                  <a:pt x="2987" y="872422"/>
                </a:cubicBezTo>
                <a:cubicBezTo>
                  <a:pt x="3036" y="885383"/>
                  <a:pt x="3085" y="885383"/>
                  <a:pt x="3135" y="885383"/>
                </a:cubicBezTo>
                <a:cubicBezTo>
                  <a:pt x="3144" y="885383"/>
                  <a:pt x="3153" y="885383"/>
                  <a:pt x="3162" y="885383"/>
                </a:cubicBezTo>
                <a:moveTo>
                  <a:pt x="3808" y="428757"/>
                </a:moveTo>
                <a:cubicBezTo>
                  <a:pt x="3831" y="404829"/>
                  <a:pt x="3807" y="429754"/>
                  <a:pt x="3822" y="418787"/>
                </a:cubicBezTo>
                <a:cubicBezTo>
                  <a:pt x="3822" y="478607"/>
                  <a:pt x="3826" y="536433"/>
                  <a:pt x="3812" y="595256"/>
                </a:cubicBezTo>
                <a:cubicBezTo>
                  <a:pt x="3800" y="645106"/>
                  <a:pt x="3780" y="695953"/>
                  <a:pt x="3760" y="743809"/>
                </a:cubicBezTo>
                <a:cubicBezTo>
                  <a:pt x="3752" y="762752"/>
                  <a:pt x="3742" y="781695"/>
                  <a:pt x="3733" y="799641"/>
                </a:cubicBezTo>
                <a:moveTo>
                  <a:pt x="4088" y="397850"/>
                </a:moveTo>
                <a:cubicBezTo>
                  <a:pt x="4089" y="416793"/>
                  <a:pt x="4085" y="473622"/>
                  <a:pt x="4076" y="506523"/>
                </a:cubicBezTo>
                <a:cubicBezTo>
                  <a:pt x="4063" y="553382"/>
                  <a:pt x="4037" y="606223"/>
                  <a:pt x="4049" y="657070"/>
                </a:cubicBezTo>
                <a:cubicBezTo>
                  <a:pt x="4052" y="662055"/>
                  <a:pt x="4054" y="666043"/>
                  <a:pt x="4057" y="671028"/>
                </a:cubicBezTo>
                <a:cubicBezTo>
                  <a:pt x="4109" y="675016"/>
                  <a:pt x="4146" y="677010"/>
                  <a:pt x="4191" y="648097"/>
                </a:cubicBezTo>
                <a:cubicBezTo>
                  <a:pt x="4240" y="616193"/>
                  <a:pt x="4256" y="580301"/>
                  <a:pt x="4258" y="524469"/>
                </a:cubicBezTo>
                <a:cubicBezTo>
                  <a:pt x="4260" y="469634"/>
                  <a:pt x="4242" y="428757"/>
                  <a:pt x="4198" y="394859"/>
                </a:cubicBezTo>
                <a:cubicBezTo>
                  <a:pt x="4159" y="363952"/>
                  <a:pt x="4110" y="355976"/>
                  <a:pt x="4062" y="362955"/>
                </a:cubicBezTo>
                <a:cubicBezTo>
                  <a:pt x="4030" y="371928"/>
                  <a:pt x="4020" y="374919"/>
                  <a:pt x="4001" y="384889"/>
                </a:cubicBezTo>
                <a:moveTo>
                  <a:pt x="4437" y="68840"/>
                </a:moveTo>
                <a:cubicBezTo>
                  <a:pt x="4482" y="35939"/>
                  <a:pt x="4510" y="31951"/>
                  <a:pt x="4567" y="30954"/>
                </a:cubicBezTo>
                <a:cubicBezTo>
                  <a:pt x="4631" y="29957"/>
                  <a:pt x="4708" y="43915"/>
                  <a:pt x="4768" y="21981"/>
                </a:cubicBezTo>
                <a:cubicBezTo>
                  <a:pt x="4791" y="14005"/>
                  <a:pt x="4806" y="-950"/>
                  <a:pt x="4831" y="47"/>
                </a:cubicBezTo>
                <a:cubicBezTo>
                  <a:pt x="4855" y="1044"/>
                  <a:pt x="4862" y="33945"/>
                  <a:pt x="4868" y="51891"/>
                </a:cubicBezTo>
                <a:cubicBezTo>
                  <a:pt x="4899" y="135639"/>
                  <a:pt x="4900" y="224372"/>
                  <a:pt x="4904" y="312108"/>
                </a:cubicBezTo>
                <a:cubicBezTo>
                  <a:pt x="4908" y="400841"/>
                  <a:pt x="4955" y="663052"/>
                  <a:pt x="4898" y="740818"/>
                </a:cubicBezTo>
                <a:cubicBezTo>
                  <a:pt x="4878" y="767737"/>
                  <a:pt x="4782" y="786680"/>
                  <a:pt x="4753" y="790668"/>
                </a:cubicBezTo>
                <a:cubicBezTo>
                  <a:pt x="4732" y="791665"/>
                  <a:pt x="4712" y="793659"/>
                  <a:pt x="4691" y="794656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538" name=""/>
          <p:cNvSpPr/>
          <p:nvPr/>
        </p:nvSpPr>
        <p:spPr>
          <a:xfrm>
            <a:off x="4679280" y="4077360"/>
            <a:ext cx="281520" cy="161280"/>
          </a:xfrm>
          <a:custGeom>
            <a:avLst/>
            <a:gdLst/>
            <a:ahLst/>
            <a:rect l="0" t="0" r="r" b="b"/>
            <a:pathLst>
              <a:path fill="none" w="782" h="448">
                <a:moveTo>
                  <a:pt x="20" y="33"/>
                </a:moveTo>
                <a:cubicBezTo>
                  <a:pt x="13" y="32"/>
                  <a:pt x="-5" y="30"/>
                  <a:pt x="2" y="29"/>
                </a:cubicBezTo>
                <a:cubicBezTo>
                  <a:pt x="210" y="-9"/>
                  <a:pt x="561" y="-13"/>
                  <a:pt x="765" y="33"/>
                </a:cubicBezTo>
                <a:cubicBezTo>
                  <a:pt x="771" y="36"/>
                  <a:pt x="776" y="39"/>
                  <a:pt x="782" y="42"/>
                </a:cubicBezTo>
                <a:moveTo>
                  <a:pt x="25" y="440"/>
                </a:moveTo>
                <a:cubicBezTo>
                  <a:pt x="57" y="446"/>
                  <a:pt x="121" y="450"/>
                  <a:pt x="162" y="447"/>
                </a:cubicBezTo>
                <a:cubicBezTo>
                  <a:pt x="289" y="439"/>
                  <a:pt x="414" y="415"/>
                  <a:pt x="542" y="412"/>
                </a:cubicBezTo>
                <a:cubicBezTo>
                  <a:pt x="657" y="412"/>
                  <a:pt x="694" y="412"/>
                  <a:pt x="770" y="412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539" name=""/>
          <p:cNvSpPr/>
          <p:nvPr/>
        </p:nvSpPr>
        <p:spPr>
          <a:xfrm>
            <a:off x="5527800" y="3876840"/>
            <a:ext cx="1118880" cy="335520"/>
          </a:xfrm>
          <a:custGeom>
            <a:avLst/>
            <a:gdLst/>
            <a:ahLst/>
            <a:rect l="0" t="0" r="r" b="b"/>
            <a:pathLst>
              <a:path fill="none" w="3108" h="932">
                <a:moveTo>
                  <a:pt x="276" y="641"/>
                </a:moveTo>
                <a:cubicBezTo>
                  <a:pt x="268" y="634"/>
                  <a:pt x="255" y="606"/>
                  <a:pt x="252" y="604"/>
                </a:cubicBezTo>
                <a:cubicBezTo>
                  <a:pt x="245" y="599"/>
                  <a:pt x="245" y="593"/>
                  <a:pt x="225" y="597"/>
                </a:cubicBezTo>
                <a:cubicBezTo>
                  <a:pt x="170" y="609"/>
                  <a:pt x="127" y="655"/>
                  <a:pt x="89" y="695"/>
                </a:cubicBezTo>
                <a:cubicBezTo>
                  <a:pt x="52" y="734"/>
                  <a:pt x="0" y="794"/>
                  <a:pt x="0" y="852"/>
                </a:cubicBezTo>
                <a:cubicBezTo>
                  <a:pt x="0" y="911"/>
                  <a:pt x="37" y="899"/>
                  <a:pt x="88" y="900"/>
                </a:cubicBezTo>
                <a:cubicBezTo>
                  <a:pt x="165" y="901"/>
                  <a:pt x="244" y="879"/>
                  <a:pt x="309" y="835"/>
                </a:cubicBezTo>
                <a:cubicBezTo>
                  <a:pt x="357" y="802"/>
                  <a:pt x="367" y="767"/>
                  <a:pt x="373" y="713"/>
                </a:cubicBezTo>
                <a:cubicBezTo>
                  <a:pt x="373" y="689"/>
                  <a:pt x="373" y="683"/>
                  <a:pt x="373" y="668"/>
                </a:cubicBezTo>
                <a:cubicBezTo>
                  <a:pt x="374" y="689"/>
                  <a:pt x="372" y="695"/>
                  <a:pt x="373" y="716"/>
                </a:cubicBezTo>
                <a:cubicBezTo>
                  <a:pt x="377" y="783"/>
                  <a:pt x="403" y="803"/>
                  <a:pt x="462" y="821"/>
                </a:cubicBezTo>
                <a:cubicBezTo>
                  <a:pt x="509" y="835"/>
                  <a:pt x="560" y="799"/>
                  <a:pt x="591" y="770"/>
                </a:cubicBezTo>
                <a:cubicBezTo>
                  <a:pt x="630" y="733"/>
                  <a:pt x="663" y="688"/>
                  <a:pt x="685" y="640"/>
                </a:cubicBezTo>
                <a:cubicBezTo>
                  <a:pt x="710" y="588"/>
                  <a:pt x="702" y="530"/>
                  <a:pt x="702" y="473"/>
                </a:cubicBezTo>
                <a:cubicBezTo>
                  <a:pt x="702" y="471"/>
                  <a:pt x="702" y="470"/>
                  <a:pt x="702" y="468"/>
                </a:cubicBezTo>
                <a:cubicBezTo>
                  <a:pt x="702" y="476"/>
                  <a:pt x="693" y="478"/>
                  <a:pt x="693" y="486"/>
                </a:cubicBezTo>
                <a:cubicBezTo>
                  <a:pt x="692" y="535"/>
                  <a:pt x="713" y="564"/>
                  <a:pt x="751" y="597"/>
                </a:cubicBezTo>
                <a:cubicBezTo>
                  <a:pt x="854" y="689"/>
                  <a:pt x="979" y="742"/>
                  <a:pt x="1116" y="747"/>
                </a:cubicBezTo>
                <a:cubicBezTo>
                  <a:pt x="1125" y="747"/>
                  <a:pt x="1126" y="747"/>
                  <a:pt x="1131" y="747"/>
                </a:cubicBezTo>
                <a:cubicBezTo>
                  <a:pt x="1131" y="676"/>
                  <a:pt x="1109" y="567"/>
                  <a:pt x="1152" y="509"/>
                </a:cubicBezTo>
                <a:cubicBezTo>
                  <a:pt x="1171" y="483"/>
                  <a:pt x="1217" y="451"/>
                  <a:pt x="1252" y="461"/>
                </a:cubicBezTo>
                <a:cubicBezTo>
                  <a:pt x="1282" y="471"/>
                  <a:pt x="1301" y="524"/>
                  <a:pt x="1313" y="548"/>
                </a:cubicBezTo>
                <a:cubicBezTo>
                  <a:pt x="1372" y="661"/>
                  <a:pt x="1418" y="822"/>
                  <a:pt x="1526" y="901"/>
                </a:cubicBezTo>
                <a:cubicBezTo>
                  <a:pt x="1579" y="940"/>
                  <a:pt x="1622" y="932"/>
                  <a:pt x="1685" y="931"/>
                </a:cubicBezTo>
                <a:moveTo>
                  <a:pt x="1883" y="620"/>
                </a:moveTo>
                <a:cubicBezTo>
                  <a:pt x="1883" y="597"/>
                  <a:pt x="1876" y="562"/>
                  <a:pt x="1893" y="545"/>
                </a:cubicBezTo>
                <a:cubicBezTo>
                  <a:pt x="1938" y="500"/>
                  <a:pt x="2012" y="491"/>
                  <a:pt x="2071" y="489"/>
                </a:cubicBezTo>
                <a:cubicBezTo>
                  <a:pt x="2114" y="487"/>
                  <a:pt x="2151" y="482"/>
                  <a:pt x="2157" y="533"/>
                </a:cubicBezTo>
                <a:cubicBezTo>
                  <a:pt x="2165" y="602"/>
                  <a:pt x="2116" y="661"/>
                  <a:pt x="2077" y="712"/>
                </a:cubicBezTo>
                <a:cubicBezTo>
                  <a:pt x="2037" y="764"/>
                  <a:pt x="1989" y="812"/>
                  <a:pt x="1954" y="868"/>
                </a:cubicBezTo>
                <a:cubicBezTo>
                  <a:pt x="1942" y="887"/>
                  <a:pt x="1941" y="898"/>
                  <a:pt x="1942" y="917"/>
                </a:cubicBezTo>
                <a:cubicBezTo>
                  <a:pt x="2009" y="917"/>
                  <a:pt x="2075" y="921"/>
                  <a:pt x="2141" y="907"/>
                </a:cubicBezTo>
                <a:cubicBezTo>
                  <a:pt x="2175" y="898"/>
                  <a:pt x="2186" y="895"/>
                  <a:pt x="2208" y="886"/>
                </a:cubicBezTo>
                <a:moveTo>
                  <a:pt x="2992" y="503"/>
                </a:moveTo>
                <a:cubicBezTo>
                  <a:pt x="3007" y="490"/>
                  <a:pt x="3020" y="480"/>
                  <a:pt x="3036" y="469"/>
                </a:cubicBezTo>
                <a:cubicBezTo>
                  <a:pt x="3013" y="462"/>
                  <a:pt x="2976" y="451"/>
                  <a:pt x="2944" y="449"/>
                </a:cubicBezTo>
                <a:cubicBezTo>
                  <a:pt x="2817" y="443"/>
                  <a:pt x="2696" y="444"/>
                  <a:pt x="2584" y="512"/>
                </a:cubicBezTo>
                <a:cubicBezTo>
                  <a:pt x="2532" y="543"/>
                  <a:pt x="2516" y="574"/>
                  <a:pt x="2513" y="630"/>
                </a:cubicBezTo>
                <a:cubicBezTo>
                  <a:pt x="2573" y="671"/>
                  <a:pt x="2627" y="669"/>
                  <a:pt x="2701" y="668"/>
                </a:cubicBezTo>
                <a:cubicBezTo>
                  <a:pt x="2795" y="667"/>
                  <a:pt x="2891" y="638"/>
                  <a:pt x="2966" y="578"/>
                </a:cubicBezTo>
                <a:cubicBezTo>
                  <a:pt x="3036" y="523"/>
                  <a:pt x="3050" y="455"/>
                  <a:pt x="3053" y="371"/>
                </a:cubicBezTo>
                <a:cubicBezTo>
                  <a:pt x="3056" y="281"/>
                  <a:pt x="3034" y="207"/>
                  <a:pt x="3015" y="121"/>
                </a:cubicBezTo>
                <a:cubicBezTo>
                  <a:pt x="3006" y="81"/>
                  <a:pt x="3003" y="41"/>
                  <a:pt x="3000" y="0"/>
                </a:cubicBezTo>
                <a:cubicBezTo>
                  <a:pt x="3000" y="166"/>
                  <a:pt x="3008" y="319"/>
                  <a:pt x="3045" y="483"/>
                </a:cubicBezTo>
                <a:cubicBezTo>
                  <a:pt x="3064" y="565"/>
                  <a:pt x="3080" y="646"/>
                  <a:pt x="3090" y="729"/>
                </a:cubicBezTo>
                <a:cubicBezTo>
                  <a:pt x="3093" y="758"/>
                  <a:pt x="3100" y="761"/>
                  <a:pt x="3108" y="776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540" name=""/>
          <p:cNvSpPr/>
          <p:nvPr/>
        </p:nvSpPr>
        <p:spPr>
          <a:xfrm>
            <a:off x="6891480" y="4105440"/>
            <a:ext cx="172800" cy="193320"/>
          </a:xfrm>
          <a:custGeom>
            <a:avLst/>
            <a:gdLst/>
            <a:ahLst/>
            <a:rect l="0" t="0" r="r" b="b"/>
            <a:pathLst>
              <a:path fill="none" w="480" h="537">
                <a:moveTo>
                  <a:pt x="480" y="0"/>
                </a:moveTo>
                <a:cubicBezTo>
                  <a:pt x="480" y="75"/>
                  <a:pt x="478" y="137"/>
                  <a:pt x="439" y="204"/>
                </a:cubicBezTo>
                <a:cubicBezTo>
                  <a:pt x="370" y="322"/>
                  <a:pt x="242" y="412"/>
                  <a:pt x="126" y="477"/>
                </a:cubicBezTo>
                <a:cubicBezTo>
                  <a:pt x="83" y="497"/>
                  <a:pt x="42" y="517"/>
                  <a:pt x="0" y="53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541" name=""/>
          <p:cNvSpPr/>
          <p:nvPr/>
        </p:nvSpPr>
        <p:spPr>
          <a:xfrm>
            <a:off x="9462960" y="4037040"/>
            <a:ext cx="630000" cy="247320"/>
          </a:xfrm>
          <a:custGeom>
            <a:avLst/>
            <a:gdLst/>
            <a:ahLst/>
            <a:rect l="0" t="0" r="r" b="b"/>
            <a:pathLst>
              <a:path fill="none" w="1750" h="687">
                <a:moveTo>
                  <a:pt x="76" y="295"/>
                </a:moveTo>
                <a:cubicBezTo>
                  <a:pt x="60" y="270"/>
                  <a:pt x="47" y="242"/>
                  <a:pt x="30" y="218"/>
                </a:cubicBezTo>
                <a:cubicBezTo>
                  <a:pt x="21" y="205"/>
                  <a:pt x="9" y="195"/>
                  <a:pt x="0" y="182"/>
                </a:cubicBezTo>
                <a:lnTo>
                  <a:pt x="0" y="181"/>
                </a:lnTo>
                <a:cubicBezTo>
                  <a:pt x="0" y="228"/>
                  <a:pt x="6" y="269"/>
                  <a:pt x="15" y="315"/>
                </a:cubicBezTo>
                <a:cubicBezTo>
                  <a:pt x="30" y="387"/>
                  <a:pt x="46" y="460"/>
                  <a:pt x="61" y="533"/>
                </a:cubicBezTo>
                <a:cubicBezTo>
                  <a:pt x="72" y="585"/>
                  <a:pt x="79" y="634"/>
                  <a:pt x="79" y="687"/>
                </a:cubicBezTo>
                <a:moveTo>
                  <a:pt x="332" y="122"/>
                </a:moveTo>
                <a:cubicBezTo>
                  <a:pt x="349" y="161"/>
                  <a:pt x="366" y="196"/>
                  <a:pt x="395" y="231"/>
                </a:cubicBezTo>
                <a:cubicBezTo>
                  <a:pt x="436" y="279"/>
                  <a:pt x="486" y="320"/>
                  <a:pt x="548" y="338"/>
                </a:cubicBezTo>
                <a:cubicBezTo>
                  <a:pt x="569" y="344"/>
                  <a:pt x="617" y="350"/>
                  <a:pt x="637" y="338"/>
                </a:cubicBezTo>
                <a:cubicBezTo>
                  <a:pt x="650" y="329"/>
                  <a:pt x="643" y="309"/>
                  <a:pt x="667" y="315"/>
                </a:cubicBezTo>
                <a:cubicBezTo>
                  <a:pt x="714" y="328"/>
                  <a:pt x="751" y="377"/>
                  <a:pt x="792" y="405"/>
                </a:cubicBezTo>
                <a:cubicBezTo>
                  <a:pt x="884" y="468"/>
                  <a:pt x="1032" y="524"/>
                  <a:pt x="1146" y="489"/>
                </a:cubicBezTo>
                <a:cubicBezTo>
                  <a:pt x="1214" y="468"/>
                  <a:pt x="1267" y="401"/>
                  <a:pt x="1283" y="335"/>
                </a:cubicBezTo>
                <a:cubicBezTo>
                  <a:pt x="1301" y="261"/>
                  <a:pt x="1284" y="197"/>
                  <a:pt x="1249" y="132"/>
                </a:cubicBezTo>
                <a:cubicBezTo>
                  <a:pt x="1224" y="86"/>
                  <a:pt x="1194" y="43"/>
                  <a:pt x="1165" y="0"/>
                </a:cubicBezTo>
                <a:cubicBezTo>
                  <a:pt x="1165" y="21"/>
                  <a:pt x="1165" y="66"/>
                  <a:pt x="1167" y="86"/>
                </a:cubicBezTo>
                <a:cubicBezTo>
                  <a:pt x="1180" y="221"/>
                  <a:pt x="1207" y="381"/>
                  <a:pt x="1286" y="495"/>
                </a:cubicBezTo>
                <a:cubicBezTo>
                  <a:pt x="1303" y="515"/>
                  <a:pt x="1308" y="521"/>
                  <a:pt x="1320" y="531"/>
                </a:cubicBezTo>
                <a:moveTo>
                  <a:pt x="1077" y="278"/>
                </a:moveTo>
                <a:cubicBezTo>
                  <a:pt x="1093" y="250"/>
                  <a:pt x="1196" y="262"/>
                  <a:pt x="1232" y="260"/>
                </a:cubicBezTo>
                <a:cubicBezTo>
                  <a:pt x="1404" y="250"/>
                  <a:pt x="1576" y="246"/>
                  <a:pt x="1750" y="246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542" name=""/>
          <p:cNvSpPr/>
          <p:nvPr/>
        </p:nvSpPr>
        <p:spPr>
          <a:xfrm>
            <a:off x="10372680" y="4036680"/>
            <a:ext cx="1131480" cy="387360"/>
          </a:xfrm>
          <a:custGeom>
            <a:avLst/>
            <a:gdLst/>
            <a:ahLst/>
            <a:rect l="0" t="0" r="r" b="b"/>
            <a:pathLst>
              <a:path fill="none" w="3143" h="1076">
                <a:moveTo>
                  <a:pt x="224" y="169"/>
                </a:moveTo>
                <a:cubicBezTo>
                  <a:pt x="184" y="161"/>
                  <a:pt x="157" y="153"/>
                  <a:pt x="125" y="183"/>
                </a:cubicBezTo>
                <a:cubicBezTo>
                  <a:pt x="53" y="251"/>
                  <a:pt x="4" y="351"/>
                  <a:pt x="0" y="449"/>
                </a:cubicBezTo>
                <a:cubicBezTo>
                  <a:pt x="0" y="470"/>
                  <a:pt x="0" y="474"/>
                  <a:pt x="2" y="487"/>
                </a:cubicBezTo>
                <a:cubicBezTo>
                  <a:pt x="48" y="491"/>
                  <a:pt x="67" y="494"/>
                  <a:pt x="110" y="469"/>
                </a:cubicBezTo>
                <a:cubicBezTo>
                  <a:pt x="158" y="440"/>
                  <a:pt x="192" y="407"/>
                  <a:pt x="215" y="356"/>
                </a:cubicBezTo>
                <a:cubicBezTo>
                  <a:pt x="224" y="336"/>
                  <a:pt x="228" y="313"/>
                  <a:pt x="236" y="294"/>
                </a:cubicBezTo>
                <a:cubicBezTo>
                  <a:pt x="237" y="294"/>
                  <a:pt x="238" y="294"/>
                  <a:pt x="239" y="294"/>
                </a:cubicBezTo>
                <a:cubicBezTo>
                  <a:pt x="248" y="317"/>
                  <a:pt x="258" y="344"/>
                  <a:pt x="269" y="368"/>
                </a:cubicBezTo>
                <a:cubicBezTo>
                  <a:pt x="281" y="395"/>
                  <a:pt x="296" y="405"/>
                  <a:pt x="325" y="406"/>
                </a:cubicBezTo>
                <a:cubicBezTo>
                  <a:pt x="366" y="408"/>
                  <a:pt x="386" y="379"/>
                  <a:pt x="410" y="349"/>
                </a:cubicBezTo>
                <a:cubicBezTo>
                  <a:pt x="440" y="312"/>
                  <a:pt x="463" y="273"/>
                  <a:pt x="486" y="230"/>
                </a:cubicBezTo>
                <a:cubicBezTo>
                  <a:pt x="506" y="193"/>
                  <a:pt x="523" y="144"/>
                  <a:pt x="562" y="125"/>
                </a:cubicBezTo>
                <a:cubicBezTo>
                  <a:pt x="564" y="125"/>
                  <a:pt x="566" y="125"/>
                  <a:pt x="568" y="125"/>
                </a:cubicBezTo>
                <a:cubicBezTo>
                  <a:pt x="583" y="182"/>
                  <a:pt x="596" y="240"/>
                  <a:pt x="629" y="291"/>
                </a:cubicBezTo>
                <a:cubicBezTo>
                  <a:pt x="653" y="328"/>
                  <a:pt x="689" y="361"/>
                  <a:pt x="734" y="368"/>
                </a:cubicBezTo>
                <a:cubicBezTo>
                  <a:pt x="773" y="374"/>
                  <a:pt x="784" y="353"/>
                  <a:pt x="808" y="327"/>
                </a:cubicBezTo>
                <a:cubicBezTo>
                  <a:pt x="830" y="303"/>
                  <a:pt x="854" y="276"/>
                  <a:pt x="885" y="262"/>
                </a:cubicBezTo>
                <a:cubicBezTo>
                  <a:pt x="905" y="254"/>
                  <a:pt x="921" y="255"/>
                  <a:pt x="935" y="269"/>
                </a:cubicBezTo>
                <a:cubicBezTo>
                  <a:pt x="957" y="291"/>
                  <a:pt x="950" y="335"/>
                  <a:pt x="965" y="360"/>
                </a:cubicBezTo>
                <a:cubicBezTo>
                  <a:pt x="981" y="386"/>
                  <a:pt x="983" y="380"/>
                  <a:pt x="1009" y="394"/>
                </a:cubicBezTo>
                <a:moveTo>
                  <a:pt x="1371" y="13"/>
                </a:moveTo>
                <a:cubicBezTo>
                  <a:pt x="1361" y="29"/>
                  <a:pt x="1355" y="40"/>
                  <a:pt x="1340" y="52"/>
                </a:cubicBezTo>
                <a:cubicBezTo>
                  <a:pt x="1308" y="79"/>
                  <a:pt x="1273" y="100"/>
                  <a:pt x="1232" y="109"/>
                </a:cubicBezTo>
                <a:cubicBezTo>
                  <a:pt x="1223" y="111"/>
                  <a:pt x="1214" y="109"/>
                  <a:pt x="1210" y="114"/>
                </a:cubicBezTo>
                <a:cubicBezTo>
                  <a:pt x="1198" y="130"/>
                  <a:pt x="1190" y="167"/>
                  <a:pt x="1184" y="185"/>
                </a:cubicBezTo>
                <a:cubicBezTo>
                  <a:pt x="1164" y="247"/>
                  <a:pt x="1148" y="311"/>
                  <a:pt x="1144" y="376"/>
                </a:cubicBezTo>
                <a:cubicBezTo>
                  <a:pt x="1141" y="418"/>
                  <a:pt x="1137" y="460"/>
                  <a:pt x="1169" y="492"/>
                </a:cubicBezTo>
                <a:cubicBezTo>
                  <a:pt x="1190" y="513"/>
                  <a:pt x="1218" y="519"/>
                  <a:pt x="1247" y="520"/>
                </a:cubicBezTo>
                <a:cubicBezTo>
                  <a:pt x="1284" y="522"/>
                  <a:pt x="1320" y="519"/>
                  <a:pt x="1357" y="517"/>
                </a:cubicBezTo>
                <a:moveTo>
                  <a:pt x="1674" y="124"/>
                </a:moveTo>
                <a:cubicBezTo>
                  <a:pt x="1666" y="149"/>
                  <a:pt x="1662" y="195"/>
                  <a:pt x="1658" y="225"/>
                </a:cubicBezTo>
                <a:cubicBezTo>
                  <a:pt x="1648" y="305"/>
                  <a:pt x="1640" y="384"/>
                  <a:pt x="1638" y="464"/>
                </a:cubicBezTo>
                <a:cubicBezTo>
                  <a:pt x="1637" y="500"/>
                  <a:pt x="1638" y="536"/>
                  <a:pt x="1638" y="572"/>
                </a:cubicBezTo>
                <a:moveTo>
                  <a:pt x="1965" y="214"/>
                </a:moveTo>
                <a:cubicBezTo>
                  <a:pt x="1955" y="253"/>
                  <a:pt x="1941" y="294"/>
                  <a:pt x="1934" y="334"/>
                </a:cubicBezTo>
                <a:cubicBezTo>
                  <a:pt x="1930" y="359"/>
                  <a:pt x="1918" y="409"/>
                  <a:pt x="1947" y="420"/>
                </a:cubicBezTo>
                <a:cubicBezTo>
                  <a:pt x="1979" y="432"/>
                  <a:pt x="2023" y="424"/>
                  <a:pt x="2048" y="404"/>
                </a:cubicBezTo>
                <a:cubicBezTo>
                  <a:pt x="2084" y="375"/>
                  <a:pt x="2106" y="330"/>
                  <a:pt x="2111" y="285"/>
                </a:cubicBezTo>
                <a:cubicBezTo>
                  <a:pt x="2116" y="239"/>
                  <a:pt x="2112" y="204"/>
                  <a:pt x="2077" y="173"/>
                </a:cubicBezTo>
                <a:cubicBezTo>
                  <a:pt x="2071" y="168"/>
                  <a:pt x="2038" y="148"/>
                  <a:pt x="2029" y="162"/>
                </a:cubicBezTo>
                <a:cubicBezTo>
                  <a:pt x="2025" y="177"/>
                  <a:pt x="2024" y="181"/>
                  <a:pt x="2025" y="191"/>
                </a:cubicBezTo>
                <a:moveTo>
                  <a:pt x="2356" y="57"/>
                </a:moveTo>
                <a:cubicBezTo>
                  <a:pt x="2366" y="36"/>
                  <a:pt x="2347" y="45"/>
                  <a:pt x="2368" y="39"/>
                </a:cubicBezTo>
                <a:cubicBezTo>
                  <a:pt x="2390" y="32"/>
                  <a:pt x="2416" y="43"/>
                  <a:pt x="2439" y="36"/>
                </a:cubicBezTo>
                <a:cubicBezTo>
                  <a:pt x="2447" y="34"/>
                  <a:pt x="2458" y="30"/>
                  <a:pt x="2463" y="23"/>
                </a:cubicBezTo>
                <a:cubicBezTo>
                  <a:pt x="2465" y="21"/>
                  <a:pt x="2463" y="17"/>
                  <a:pt x="2465" y="15"/>
                </a:cubicBezTo>
                <a:cubicBezTo>
                  <a:pt x="2472" y="6"/>
                  <a:pt x="2465" y="5"/>
                  <a:pt x="2484" y="1"/>
                </a:cubicBezTo>
                <a:cubicBezTo>
                  <a:pt x="2504" y="-3"/>
                  <a:pt x="2509" y="1"/>
                  <a:pt x="2518" y="19"/>
                </a:cubicBezTo>
                <a:cubicBezTo>
                  <a:pt x="2543" y="69"/>
                  <a:pt x="2546" y="130"/>
                  <a:pt x="2550" y="184"/>
                </a:cubicBezTo>
                <a:cubicBezTo>
                  <a:pt x="2556" y="272"/>
                  <a:pt x="2553" y="359"/>
                  <a:pt x="2553" y="446"/>
                </a:cubicBezTo>
                <a:cubicBezTo>
                  <a:pt x="2553" y="476"/>
                  <a:pt x="2562" y="526"/>
                  <a:pt x="2550" y="555"/>
                </a:cubicBezTo>
                <a:cubicBezTo>
                  <a:pt x="2540" y="580"/>
                  <a:pt x="2502" y="587"/>
                  <a:pt x="2479" y="590"/>
                </a:cubicBezTo>
                <a:cubicBezTo>
                  <a:pt x="2441" y="596"/>
                  <a:pt x="2358" y="611"/>
                  <a:pt x="2326" y="585"/>
                </a:cubicBezTo>
                <a:cubicBezTo>
                  <a:pt x="2293" y="558"/>
                  <a:pt x="2305" y="498"/>
                  <a:pt x="2305" y="462"/>
                </a:cubicBezTo>
                <a:moveTo>
                  <a:pt x="2963" y="25"/>
                </a:moveTo>
                <a:cubicBezTo>
                  <a:pt x="2971" y="7"/>
                  <a:pt x="2980" y="19"/>
                  <a:pt x="2985" y="46"/>
                </a:cubicBezTo>
                <a:cubicBezTo>
                  <a:pt x="2996" y="105"/>
                  <a:pt x="2994" y="149"/>
                  <a:pt x="3021" y="207"/>
                </a:cubicBezTo>
                <a:cubicBezTo>
                  <a:pt x="3049" y="260"/>
                  <a:pt x="3058" y="279"/>
                  <a:pt x="3079" y="314"/>
                </a:cubicBezTo>
                <a:moveTo>
                  <a:pt x="3143" y="500"/>
                </a:moveTo>
                <a:cubicBezTo>
                  <a:pt x="3067" y="555"/>
                  <a:pt x="2995" y="614"/>
                  <a:pt x="2925" y="677"/>
                </a:cubicBezTo>
                <a:cubicBezTo>
                  <a:pt x="2782" y="805"/>
                  <a:pt x="2652" y="945"/>
                  <a:pt x="2512" y="1076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543" name=""/>
          <p:cNvSpPr/>
          <p:nvPr/>
        </p:nvSpPr>
        <p:spPr>
          <a:xfrm>
            <a:off x="9451800" y="4549680"/>
            <a:ext cx="518760" cy="231480"/>
          </a:xfrm>
          <a:custGeom>
            <a:avLst/>
            <a:gdLst/>
            <a:ahLst/>
            <a:rect l="0" t="0" r="r" b="b"/>
            <a:pathLst>
              <a:path fill="none" w="1441" h="643">
                <a:moveTo>
                  <a:pt x="11" y="278"/>
                </a:moveTo>
                <a:cubicBezTo>
                  <a:pt x="17" y="265"/>
                  <a:pt x="18" y="262"/>
                  <a:pt x="18" y="248"/>
                </a:cubicBezTo>
                <a:cubicBezTo>
                  <a:pt x="18" y="260"/>
                  <a:pt x="18" y="263"/>
                  <a:pt x="18" y="275"/>
                </a:cubicBezTo>
                <a:cubicBezTo>
                  <a:pt x="18" y="381"/>
                  <a:pt x="39" y="512"/>
                  <a:pt x="13" y="617"/>
                </a:cubicBezTo>
                <a:cubicBezTo>
                  <a:pt x="11" y="626"/>
                  <a:pt x="3" y="638"/>
                  <a:pt x="0" y="643"/>
                </a:cubicBezTo>
                <a:moveTo>
                  <a:pt x="88" y="0"/>
                </a:moveTo>
                <a:cubicBezTo>
                  <a:pt x="88" y="43"/>
                  <a:pt x="81" y="97"/>
                  <a:pt x="91" y="139"/>
                </a:cubicBezTo>
                <a:cubicBezTo>
                  <a:pt x="98" y="156"/>
                  <a:pt x="105" y="173"/>
                  <a:pt x="112" y="190"/>
                </a:cubicBezTo>
                <a:moveTo>
                  <a:pt x="392" y="244"/>
                </a:moveTo>
                <a:cubicBezTo>
                  <a:pt x="393" y="300"/>
                  <a:pt x="392" y="354"/>
                  <a:pt x="416" y="406"/>
                </a:cubicBezTo>
                <a:cubicBezTo>
                  <a:pt x="438" y="452"/>
                  <a:pt x="479" y="485"/>
                  <a:pt x="530" y="489"/>
                </a:cubicBezTo>
                <a:cubicBezTo>
                  <a:pt x="562" y="491"/>
                  <a:pt x="593" y="482"/>
                  <a:pt x="621" y="501"/>
                </a:cubicBezTo>
                <a:cubicBezTo>
                  <a:pt x="652" y="522"/>
                  <a:pt x="679" y="550"/>
                  <a:pt x="713" y="568"/>
                </a:cubicBezTo>
                <a:cubicBezTo>
                  <a:pt x="755" y="590"/>
                  <a:pt x="807" y="591"/>
                  <a:pt x="853" y="589"/>
                </a:cubicBezTo>
                <a:cubicBezTo>
                  <a:pt x="913" y="586"/>
                  <a:pt x="953" y="544"/>
                  <a:pt x="984" y="496"/>
                </a:cubicBezTo>
                <a:cubicBezTo>
                  <a:pt x="1036" y="416"/>
                  <a:pt x="1033" y="332"/>
                  <a:pt x="1033" y="241"/>
                </a:cubicBezTo>
                <a:cubicBezTo>
                  <a:pt x="1033" y="188"/>
                  <a:pt x="1026" y="138"/>
                  <a:pt x="1003" y="89"/>
                </a:cubicBezTo>
                <a:cubicBezTo>
                  <a:pt x="1002" y="87"/>
                  <a:pt x="1000" y="86"/>
                  <a:pt x="999" y="84"/>
                </a:cubicBezTo>
                <a:cubicBezTo>
                  <a:pt x="989" y="123"/>
                  <a:pt x="977" y="169"/>
                  <a:pt x="973" y="212"/>
                </a:cubicBezTo>
                <a:cubicBezTo>
                  <a:pt x="965" y="298"/>
                  <a:pt x="967" y="371"/>
                  <a:pt x="1009" y="448"/>
                </a:cubicBezTo>
                <a:cubicBezTo>
                  <a:pt x="1033" y="492"/>
                  <a:pt x="1071" y="535"/>
                  <a:pt x="1118" y="555"/>
                </a:cubicBezTo>
                <a:cubicBezTo>
                  <a:pt x="1123" y="556"/>
                  <a:pt x="1127" y="557"/>
                  <a:pt x="1132" y="558"/>
                </a:cubicBezTo>
                <a:moveTo>
                  <a:pt x="782" y="343"/>
                </a:moveTo>
                <a:cubicBezTo>
                  <a:pt x="855" y="343"/>
                  <a:pt x="923" y="363"/>
                  <a:pt x="996" y="374"/>
                </a:cubicBezTo>
                <a:cubicBezTo>
                  <a:pt x="1143" y="395"/>
                  <a:pt x="1293" y="409"/>
                  <a:pt x="1441" y="425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544" name=""/>
          <p:cNvSpPr/>
          <p:nvPr/>
        </p:nvSpPr>
        <p:spPr>
          <a:xfrm>
            <a:off x="10153800" y="4558320"/>
            <a:ext cx="93240" cy="253080"/>
          </a:xfrm>
          <a:custGeom>
            <a:avLst/>
            <a:gdLst/>
            <a:ahLst/>
            <a:rect l="0" t="0" r="r" b="b"/>
            <a:pathLst>
              <a:path fill="none" w="259" h="703">
                <a:moveTo>
                  <a:pt x="259" y="15"/>
                </a:moveTo>
                <a:cubicBezTo>
                  <a:pt x="240" y="9"/>
                  <a:pt x="204" y="-7"/>
                  <a:pt x="179" y="3"/>
                </a:cubicBezTo>
                <a:cubicBezTo>
                  <a:pt x="122" y="26"/>
                  <a:pt x="84" y="127"/>
                  <a:pt x="61" y="176"/>
                </a:cubicBezTo>
                <a:cubicBezTo>
                  <a:pt x="16" y="273"/>
                  <a:pt x="-1" y="368"/>
                  <a:pt x="0" y="474"/>
                </a:cubicBezTo>
                <a:cubicBezTo>
                  <a:pt x="1" y="549"/>
                  <a:pt x="25" y="610"/>
                  <a:pt x="83" y="659"/>
                </a:cubicBezTo>
                <a:cubicBezTo>
                  <a:pt x="127" y="696"/>
                  <a:pt x="173" y="701"/>
                  <a:pt x="228" y="703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545" name=""/>
          <p:cNvSpPr/>
          <p:nvPr/>
        </p:nvSpPr>
        <p:spPr>
          <a:xfrm>
            <a:off x="10399680" y="4503240"/>
            <a:ext cx="1212480" cy="334800"/>
          </a:xfrm>
          <a:custGeom>
            <a:avLst/>
            <a:gdLst/>
            <a:ahLst/>
            <a:rect l="0" t="0" r="r" b="b"/>
            <a:pathLst>
              <a:path fill="none" w="3368" h="930">
                <a:moveTo>
                  <a:pt x="215" y="238"/>
                </a:moveTo>
                <a:cubicBezTo>
                  <a:pt x="218" y="235"/>
                  <a:pt x="223" y="235"/>
                  <a:pt x="225" y="231"/>
                </a:cubicBezTo>
                <a:cubicBezTo>
                  <a:pt x="227" y="228"/>
                  <a:pt x="228" y="219"/>
                  <a:pt x="227" y="222"/>
                </a:cubicBezTo>
                <a:cubicBezTo>
                  <a:pt x="218" y="265"/>
                  <a:pt x="191" y="296"/>
                  <a:pt x="167" y="333"/>
                </a:cubicBezTo>
                <a:cubicBezTo>
                  <a:pt x="131" y="387"/>
                  <a:pt x="99" y="442"/>
                  <a:pt x="66" y="497"/>
                </a:cubicBezTo>
                <a:cubicBezTo>
                  <a:pt x="47" y="530"/>
                  <a:pt x="28" y="564"/>
                  <a:pt x="6" y="596"/>
                </a:cubicBezTo>
                <a:cubicBezTo>
                  <a:pt x="4" y="599"/>
                  <a:pt x="2" y="601"/>
                  <a:pt x="0" y="604"/>
                </a:cubicBezTo>
                <a:moveTo>
                  <a:pt x="15" y="346"/>
                </a:moveTo>
                <a:cubicBezTo>
                  <a:pt x="18" y="348"/>
                  <a:pt x="49" y="370"/>
                  <a:pt x="55" y="375"/>
                </a:cubicBezTo>
                <a:cubicBezTo>
                  <a:pt x="91" y="405"/>
                  <a:pt x="127" y="434"/>
                  <a:pt x="161" y="466"/>
                </a:cubicBezTo>
                <a:cubicBezTo>
                  <a:pt x="180" y="484"/>
                  <a:pt x="192" y="500"/>
                  <a:pt x="205" y="522"/>
                </a:cubicBezTo>
                <a:moveTo>
                  <a:pt x="1" y="480"/>
                </a:moveTo>
                <a:cubicBezTo>
                  <a:pt x="24" y="451"/>
                  <a:pt x="81" y="448"/>
                  <a:pt x="119" y="440"/>
                </a:cubicBezTo>
                <a:cubicBezTo>
                  <a:pt x="200" y="423"/>
                  <a:pt x="280" y="408"/>
                  <a:pt x="360" y="387"/>
                </a:cubicBezTo>
                <a:cubicBezTo>
                  <a:pt x="393" y="378"/>
                  <a:pt x="424" y="368"/>
                  <a:pt x="455" y="355"/>
                </a:cubicBezTo>
                <a:moveTo>
                  <a:pt x="453" y="340"/>
                </a:moveTo>
                <a:cubicBezTo>
                  <a:pt x="432" y="363"/>
                  <a:pt x="433" y="400"/>
                  <a:pt x="430" y="432"/>
                </a:cubicBezTo>
                <a:cubicBezTo>
                  <a:pt x="425" y="497"/>
                  <a:pt x="427" y="564"/>
                  <a:pt x="427" y="631"/>
                </a:cubicBezTo>
                <a:cubicBezTo>
                  <a:pt x="427" y="683"/>
                  <a:pt x="418" y="745"/>
                  <a:pt x="448" y="791"/>
                </a:cubicBezTo>
                <a:cubicBezTo>
                  <a:pt x="458" y="802"/>
                  <a:pt x="461" y="806"/>
                  <a:pt x="471" y="810"/>
                </a:cubicBezTo>
                <a:moveTo>
                  <a:pt x="486" y="462"/>
                </a:moveTo>
                <a:cubicBezTo>
                  <a:pt x="494" y="429"/>
                  <a:pt x="515" y="424"/>
                  <a:pt x="550" y="419"/>
                </a:cubicBezTo>
                <a:cubicBezTo>
                  <a:pt x="587" y="414"/>
                  <a:pt x="647" y="405"/>
                  <a:pt x="673" y="439"/>
                </a:cubicBezTo>
                <a:cubicBezTo>
                  <a:pt x="692" y="464"/>
                  <a:pt x="690" y="530"/>
                  <a:pt x="674" y="556"/>
                </a:cubicBezTo>
                <a:cubicBezTo>
                  <a:pt x="651" y="594"/>
                  <a:pt x="600" y="607"/>
                  <a:pt x="561" y="618"/>
                </a:cubicBezTo>
                <a:moveTo>
                  <a:pt x="865" y="244"/>
                </a:moveTo>
                <a:cubicBezTo>
                  <a:pt x="873" y="286"/>
                  <a:pt x="880" y="325"/>
                  <a:pt x="883" y="367"/>
                </a:cubicBezTo>
                <a:cubicBezTo>
                  <a:pt x="887" y="413"/>
                  <a:pt x="894" y="457"/>
                  <a:pt x="901" y="502"/>
                </a:cubicBezTo>
                <a:cubicBezTo>
                  <a:pt x="903" y="519"/>
                  <a:pt x="905" y="536"/>
                  <a:pt x="906" y="553"/>
                </a:cubicBezTo>
                <a:moveTo>
                  <a:pt x="756" y="464"/>
                </a:moveTo>
                <a:cubicBezTo>
                  <a:pt x="788" y="464"/>
                  <a:pt x="820" y="464"/>
                  <a:pt x="852" y="462"/>
                </a:cubicBezTo>
                <a:cubicBezTo>
                  <a:pt x="905" y="459"/>
                  <a:pt x="954" y="450"/>
                  <a:pt x="1005" y="436"/>
                </a:cubicBezTo>
                <a:moveTo>
                  <a:pt x="1074" y="282"/>
                </a:moveTo>
                <a:cubicBezTo>
                  <a:pt x="1072" y="274"/>
                  <a:pt x="1066" y="268"/>
                  <a:pt x="1066" y="260"/>
                </a:cubicBezTo>
                <a:cubicBezTo>
                  <a:pt x="1066" y="253"/>
                  <a:pt x="1066" y="256"/>
                  <a:pt x="1071" y="248"/>
                </a:cubicBezTo>
                <a:cubicBezTo>
                  <a:pt x="1079" y="236"/>
                  <a:pt x="1092" y="233"/>
                  <a:pt x="1095" y="218"/>
                </a:cubicBezTo>
                <a:cubicBezTo>
                  <a:pt x="1097" y="207"/>
                  <a:pt x="1100" y="167"/>
                  <a:pt x="1093" y="158"/>
                </a:cubicBezTo>
                <a:cubicBezTo>
                  <a:pt x="1088" y="156"/>
                  <a:pt x="1087" y="155"/>
                  <a:pt x="1083" y="156"/>
                </a:cubicBezTo>
                <a:cubicBezTo>
                  <a:pt x="1083" y="158"/>
                  <a:pt x="1076" y="175"/>
                  <a:pt x="1080" y="182"/>
                </a:cubicBezTo>
                <a:cubicBezTo>
                  <a:pt x="1106" y="222"/>
                  <a:pt x="1166" y="245"/>
                  <a:pt x="1201" y="276"/>
                </a:cubicBezTo>
                <a:cubicBezTo>
                  <a:pt x="1243" y="313"/>
                  <a:pt x="1281" y="360"/>
                  <a:pt x="1289" y="417"/>
                </a:cubicBezTo>
                <a:cubicBezTo>
                  <a:pt x="1295" y="465"/>
                  <a:pt x="1288" y="504"/>
                  <a:pt x="1259" y="542"/>
                </a:cubicBezTo>
                <a:cubicBezTo>
                  <a:pt x="1249" y="556"/>
                  <a:pt x="1233" y="569"/>
                  <a:pt x="1222" y="581"/>
                </a:cubicBezTo>
                <a:cubicBezTo>
                  <a:pt x="1250" y="580"/>
                  <a:pt x="1244" y="580"/>
                  <a:pt x="1277" y="577"/>
                </a:cubicBezTo>
                <a:moveTo>
                  <a:pt x="1835" y="25"/>
                </a:moveTo>
                <a:cubicBezTo>
                  <a:pt x="1837" y="24"/>
                  <a:pt x="1840" y="23"/>
                  <a:pt x="1842" y="22"/>
                </a:cubicBezTo>
                <a:cubicBezTo>
                  <a:pt x="1837" y="36"/>
                  <a:pt x="1836" y="49"/>
                  <a:pt x="1820" y="67"/>
                </a:cubicBezTo>
                <a:cubicBezTo>
                  <a:pt x="1801" y="88"/>
                  <a:pt x="1779" y="104"/>
                  <a:pt x="1750" y="107"/>
                </a:cubicBezTo>
                <a:cubicBezTo>
                  <a:pt x="1721" y="110"/>
                  <a:pt x="1706" y="105"/>
                  <a:pt x="1687" y="83"/>
                </a:cubicBezTo>
                <a:cubicBezTo>
                  <a:pt x="1679" y="74"/>
                  <a:pt x="1677" y="66"/>
                  <a:pt x="1672" y="56"/>
                </a:cubicBezTo>
                <a:cubicBezTo>
                  <a:pt x="1664" y="67"/>
                  <a:pt x="1661" y="70"/>
                  <a:pt x="1654" y="92"/>
                </a:cubicBezTo>
                <a:cubicBezTo>
                  <a:pt x="1631" y="165"/>
                  <a:pt x="1612" y="241"/>
                  <a:pt x="1602" y="317"/>
                </a:cubicBezTo>
                <a:cubicBezTo>
                  <a:pt x="1594" y="376"/>
                  <a:pt x="1590" y="435"/>
                  <a:pt x="1590" y="494"/>
                </a:cubicBezTo>
                <a:cubicBezTo>
                  <a:pt x="1590" y="521"/>
                  <a:pt x="1582" y="565"/>
                  <a:pt x="1593" y="591"/>
                </a:cubicBezTo>
                <a:cubicBezTo>
                  <a:pt x="1602" y="613"/>
                  <a:pt x="1634" y="611"/>
                  <a:pt x="1653" y="611"/>
                </a:cubicBezTo>
                <a:cubicBezTo>
                  <a:pt x="1661" y="611"/>
                  <a:pt x="1669" y="611"/>
                  <a:pt x="1677" y="611"/>
                </a:cubicBezTo>
                <a:moveTo>
                  <a:pt x="2064" y="105"/>
                </a:moveTo>
                <a:cubicBezTo>
                  <a:pt x="2064" y="106"/>
                  <a:pt x="2061" y="174"/>
                  <a:pt x="2059" y="186"/>
                </a:cubicBezTo>
                <a:cubicBezTo>
                  <a:pt x="2046" y="281"/>
                  <a:pt x="2014" y="372"/>
                  <a:pt x="2006" y="467"/>
                </a:cubicBezTo>
                <a:cubicBezTo>
                  <a:pt x="2003" y="501"/>
                  <a:pt x="2005" y="535"/>
                  <a:pt x="2006" y="569"/>
                </a:cubicBezTo>
                <a:moveTo>
                  <a:pt x="2412" y="317"/>
                </a:moveTo>
                <a:cubicBezTo>
                  <a:pt x="2404" y="344"/>
                  <a:pt x="2392" y="360"/>
                  <a:pt x="2378" y="386"/>
                </a:cubicBezTo>
                <a:cubicBezTo>
                  <a:pt x="2368" y="405"/>
                  <a:pt x="2348" y="440"/>
                  <a:pt x="2357" y="464"/>
                </a:cubicBezTo>
                <a:cubicBezTo>
                  <a:pt x="2369" y="494"/>
                  <a:pt x="2441" y="485"/>
                  <a:pt x="2464" y="485"/>
                </a:cubicBezTo>
                <a:cubicBezTo>
                  <a:pt x="2507" y="485"/>
                  <a:pt x="2558" y="480"/>
                  <a:pt x="2569" y="429"/>
                </a:cubicBezTo>
                <a:cubicBezTo>
                  <a:pt x="2581" y="373"/>
                  <a:pt x="2561" y="320"/>
                  <a:pt x="2534" y="273"/>
                </a:cubicBezTo>
                <a:cubicBezTo>
                  <a:pt x="2515" y="240"/>
                  <a:pt x="2492" y="204"/>
                  <a:pt x="2451" y="198"/>
                </a:cubicBezTo>
                <a:cubicBezTo>
                  <a:pt x="2421" y="194"/>
                  <a:pt x="2400" y="205"/>
                  <a:pt x="2384" y="231"/>
                </a:cubicBezTo>
                <a:cubicBezTo>
                  <a:pt x="2382" y="236"/>
                  <a:pt x="2381" y="240"/>
                  <a:pt x="2379" y="245"/>
                </a:cubicBezTo>
                <a:moveTo>
                  <a:pt x="2746" y="12"/>
                </a:moveTo>
                <a:cubicBezTo>
                  <a:pt x="2775" y="11"/>
                  <a:pt x="2804" y="11"/>
                  <a:pt x="2833" y="11"/>
                </a:cubicBezTo>
                <a:cubicBezTo>
                  <a:pt x="2867" y="11"/>
                  <a:pt x="2900" y="6"/>
                  <a:pt x="2934" y="4"/>
                </a:cubicBezTo>
                <a:cubicBezTo>
                  <a:pt x="2957" y="3"/>
                  <a:pt x="2981" y="-1"/>
                  <a:pt x="3004" y="1"/>
                </a:cubicBezTo>
                <a:cubicBezTo>
                  <a:pt x="3022" y="3"/>
                  <a:pt x="3021" y="9"/>
                  <a:pt x="3025" y="25"/>
                </a:cubicBezTo>
                <a:cubicBezTo>
                  <a:pt x="3033" y="60"/>
                  <a:pt x="3022" y="102"/>
                  <a:pt x="3015" y="135"/>
                </a:cubicBezTo>
                <a:cubicBezTo>
                  <a:pt x="2997" y="214"/>
                  <a:pt x="2976" y="292"/>
                  <a:pt x="2967" y="372"/>
                </a:cubicBezTo>
                <a:cubicBezTo>
                  <a:pt x="2962" y="417"/>
                  <a:pt x="2962" y="461"/>
                  <a:pt x="2962" y="505"/>
                </a:cubicBezTo>
                <a:cubicBezTo>
                  <a:pt x="2962" y="518"/>
                  <a:pt x="2968" y="546"/>
                  <a:pt x="2956" y="553"/>
                </a:cubicBezTo>
                <a:cubicBezTo>
                  <a:pt x="2942" y="562"/>
                  <a:pt x="2910" y="559"/>
                  <a:pt x="2894" y="559"/>
                </a:cubicBezTo>
                <a:cubicBezTo>
                  <a:pt x="2862" y="559"/>
                  <a:pt x="2829" y="562"/>
                  <a:pt x="2798" y="556"/>
                </a:cubicBezTo>
                <a:cubicBezTo>
                  <a:pt x="2794" y="555"/>
                  <a:pt x="2789" y="554"/>
                  <a:pt x="2785" y="553"/>
                </a:cubicBezTo>
                <a:moveTo>
                  <a:pt x="3353" y="124"/>
                </a:moveTo>
                <a:cubicBezTo>
                  <a:pt x="3361" y="119"/>
                  <a:pt x="3363" y="117"/>
                  <a:pt x="3368" y="115"/>
                </a:cubicBezTo>
                <a:cubicBezTo>
                  <a:pt x="3368" y="146"/>
                  <a:pt x="3367" y="177"/>
                  <a:pt x="3365" y="208"/>
                </a:cubicBezTo>
                <a:cubicBezTo>
                  <a:pt x="3363" y="241"/>
                  <a:pt x="3361" y="274"/>
                  <a:pt x="3358" y="307"/>
                </a:cubicBezTo>
                <a:moveTo>
                  <a:pt x="3242" y="621"/>
                </a:moveTo>
                <a:cubicBezTo>
                  <a:pt x="3234" y="668"/>
                  <a:pt x="3235" y="715"/>
                  <a:pt x="3229" y="763"/>
                </a:cubicBezTo>
                <a:cubicBezTo>
                  <a:pt x="3219" y="843"/>
                  <a:pt x="3185" y="876"/>
                  <a:pt x="3128" y="93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546" name=""/>
          <p:cNvSpPr/>
          <p:nvPr/>
        </p:nvSpPr>
        <p:spPr>
          <a:xfrm>
            <a:off x="2190600" y="4988880"/>
            <a:ext cx="1389240" cy="525600"/>
          </a:xfrm>
          <a:custGeom>
            <a:avLst/>
            <a:gdLst/>
            <a:ahLst/>
            <a:rect l="0" t="0" r="r" b="b"/>
            <a:pathLst>
              <a:path fill="none" w="3859" h="1460">
                <a:moveTo>
                  <a:pt x="262" y="482"/>
                </a:moveTo>
                <a:cubicBezTo>
                  <a:pt x="273" y="557"/>
                  <a:pt x="281" y="631"/>
                  <a:pt x="264" y="706"/>
                </a:cubicBezTo>
                <a:cubicBezTo>
                  <a:pt x="255" y="746"/>
                  <a:pt x="246" y="786"/>
                  <a:pt x="237" y="826"/>
                </a:cubicBezTo>
                <a:cubicBezTo>
                  <a:pt x="234" y="833"/>
                  <a:pt x="234" y="836"/>
                  <a:pt x="228" y="837"/>
                </a:cubicBezTo>
                <a:moveTo>
                  <a:pt x="113" y="464"/>
                </a:moveTo>
                <a:cubicBezTo>
                  <a:pt x="96" y="453"/>
                  <a:pt x="92" y="454"/>
                  <a:pt x="88" y="443"/>
                </a:cubicBezTo>
                <a:cubicBezTo>
                  <a:pt x="108" y="503"/>
                  <a:pt x="121" y="562"/>
                  <a:pt x="129" y="625"/>
                </a:cubicBezTo>
                <a:cubicBezTo>
                  <a:pt x="148" y="780"/>
                  <a:pt x="140" y="937"/>
                  <a:pt x="140" y="1093"/>
                </a:cubicBezTo>
                <a:cubicBezTo>
                  <a:pt x="140" y="1198"/>
                  <a:pt x="131" y="1309"/>
                  <a:pt x="143" y="1414"/>
                </a:cubicBezTo>
                <a:cubicBezTo>
                  <a:pt x="145" y="1430"/>
                  <a:pt x="147" y="1444"/>
                  <a:pt x="149" y="1460"/>
                </a:cubicBezTo>
                <a:moveTo>
                  <a:pt x="106" y="694"/>
                </a:moveTo>
                <a:cubicBezTo>
                  <a:pt x="150" y="576"/>
                  <a:pt x="227" y="498"/>
                  <a:pt x="359" y="483"/>
                </a:cubicBezTo>
                <a:cubicBezTo>
                  <a:pt x="455" y="473"/>
                  <a:pt x="513" y="526"/>
                  <a:pt x="531" y="619"/>
                </a:cubicBezTo>
                <a:cubicBezTo>
                  <a:pt x="552" y="727"/>
                  <a:pt x="523" y="813"/>
                  <a:pt x="444" y="888"/>
                </a:cubicBezTo>
                <a:cubicBezTo>
                  <a:pt x="369" y="959"/>
                  <a:pt x="276" y="975"/>
                  <a:pt x="177" y="979"/>
                </a:cubicBezTo>
                <a:cubicBezTo>
                  <a:pt x="96" y="982"/>
                  <a:pt x="66" y="969"/>
                  <a:pt x="0" y="929"/>
                </a:cubicBezTo>
                <a:moveTo>
                  <a:pt x="681" y="58"/>
                </a:moveTo>
                <a:cubicBezTo>
                  <a:pt x="699" y="113"/>
                  <a:pt x="719" y="169"/>
                  <a:pt x="733" y="226"/>
                </a:cubicBezTo>
                <a:cubicBezTo>
                  <a:pt x="773" y="383"/>
                  <a:pt x="807" y="541"/>
                  <a:pt x="866" y="693"/>
                </a:cubicBezTo>
                <a:cubicBezTo>
                  <a:pt x="902" y="786"/>
                  <a:pt x="952" y="871"/>
                  <a:pt x="995" y="960"/>
                </a:cubicBezTo>
                <a:cubicBezTo>
                  <a:pt x="996" y="963"/>
                  <a:pt x="997" y="965"/>
                  <a:pt x="998" y="968"/>
                </a:cubicBezTo>
                <a:moveTo>
                  <a:pt x="753" y="592"/>
                </a:moveTo>
                <a:cubicBezTo>
                  <a:pt x="832" y="579"/>
                  <a:pt x="913" y="573"/>
                  <a:pt x="993" y="569"/>
                </a:cubicBezTo>
                <a:cubicBezTo>
                  <a:pt x="1108" y="563"/>
                  <a:pt x="1224" y="565"/>
                  <a:pt x="1339" y="565"/>
                </a:cubicBezTo>
                <a:moveTo>
                  <a:pt x="1199" y="692"/>
                </a:moveTo>
                <a:cubicBezTo>
                  <a:pt x="1187" y="665"/>
                  <a:pt x="1170" y="649"/>
                  <a:pt x="1196" y="611"/>
                </a:cubicBezTo>
                <a:cubicBezTo>
                  <a:pt x="1244" y="541"/>
                  <a:pt x="1325" y="497"/>
                  <a:pt x="1378" y="431"/>
                </a:cubicBezTo>
                <a:cubicBezTo>
                  <a:pt x="1417" y="382"/>
                  <a:pt x="1436" y="331"/>
                  <a:pt x="1439" y="270"/>
                </a:cubicBezTo>
                <a:cubicBezTo>
                  <a:pt x="1441" y="228"/>
                  <a:pt x="1422" y="223"/>
                  <a:pt x="1384" y="222"/>
                </a:cubicBezTo>
                <a:cubicBezTo>
                  <a:pt x="1343" y="220"/>
                  <a:pt x="1335" y="263"/>
                  <a:pt x="1333" y="296"/>
                </a:cubicBezTo>
                <a:cubicBezTo>
                  <a:pt x="1328" y="365"/>
                  <a:pt x="1387" y="404"/>
                  <a:pt x="1436" y="444"/>
                </a:cubicBezTo>
                <a:cubicBezTo>
                  <a:pt x="1541" y="528"/>
                  <a:pt x="1673" y="579"/>
                  <a:pt x="1770" y="674"/>
                </a:cubicBezTo>
                <a:cubicBezTo>
                  <a:pt x="1805" y="709"/>
                  <a:pt x="1813" y="736"/>
                  <a:pt x="1812" y="783"/>
                </a:cubicBezTo>
                <a:cubicBezTo>
                  <a:pt x="1812" y="794"/>
                  <a:pt x="1788" y="831"/>
                  <a:pt x="1790" y="836"/>
                </a:cubicBezTo>
                <a:cubicBezTo>
                  <a:pt x="1794" y="836"/>
                  <a:pt x="1799" y="836"/>
                  <a:pt x="1803" y="836"/>
                </a:cubicBezTo>
                <a:moveTo>
                  <a:pt x="2537" y="143"/>
                </a:moveTo>
                <a:cubicBezTo>
                  <a:pt x="2576" y="212"/>
                  <a:pt x="2601" y="283"/>
                  <a:pt x="2616" y="360"/>
                </a:cubicBezTo>
                <a:cubicBezTo>
                  <a:pt x="2638" y="477"/>
                  <a:pt x="2639" y="598"/>
                  <a:pt x="2662" y="715"/>
                </a:cubicBezTo>
                <a:cubicBezTo>
                  <a:pt x="2675" y="781"/>
                  <a:pt x="2697" y="840"/>
                  <a:pt x="2722" y="902"/>
                </a:cubicBezTo>
                <a:moveTo>
                  <a:pt x="2272" y="514"/>
                </a:moveTo>
                <a:cubicBezTo>
                  <a:pt x="2372" y="484"/>
                  <a:pt x="2493" y="478"/>
                  <a:pt x="2598" y="464"/>
                </a:cubicBezTo>
                <a:cubicBezTo>
                  <a:pt x="2861" y="428"/>
                  <a:pt x="3124" y="414"/>
                  <a:pt x="3389" y="397"/>
                </a:cubicBezTo>
                <a:moveTo>
                  <a:pt x="3775" y="0"/>
                </a:moveTo>
                <a:cubicBezTo>
                  <a:pt x="3773" y="9"/>
                  <a:pt x="3774" y="77"/>
                  <a:pt x="3782" y="115"/>
                </a:cubicBezTo>
                <a:cubicBezTo>
                  <a:pt x="3813" y="262"/>
                  <a:pt x="3846" y="406"/>
                  <a:pt x="3853" y="556"/>
                </a:cubicBezTo>
                <a:cubicBezTo>
                  <a:pt x="3857" y="648"/>
                  <a:pt x="3867" y="763"/>
                  <a:pt x="3847" y="854"/>
                </a:cubicBezTo>
                <a:cubicBezTo>
                  <a:pt x="3829" y="903"/>
                  <a:pt x="3824" y="918"/>
                  <a:pt x="3805" y="946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547" name=""/>
          <p:cNvSpPr/>
          <p:nvPr/>
        </p:nvSpPr>
        <p:spPr>
          <a:xfrm>
            <a:off x="3135960" y="5549760"/>
            <a:ext cx="496080" cy="345600"/>
          </a:xfrm>
          <a:custGeom>
            <a:avLst/>
            <a:gdLst/>
            <a:ahLst/>
            <a:rect l="0" t="0" r="r" b="b"/>
            <a:pathLst>
              <a:path fill="none" w="1378" h="960">
                <a:moveTo>
                  <a:pt x="167" y="309"/>
                </a:moveTo>
                <a:cubicBezTo>
                  <a:pt x="144" y="272"/>
                  <a:pt x="163" y="275"/>
                  <a:pt x="208" y="268"/>
                </a:cubicBezTo>
                <a:cubicBezTo>
                  <a:pt x="329" y="250"/>
                  <a:pt x="471" y="251"/>
                  <a:pt x="592" y="266"/>
                </a:cubicBezTo>
                <a:cubicBezTo>
                  <a:pt x="683" y="277"/>
                  <a:pt x="749" y="305"/>
                  <a:pt x="826" y="346"/>
                </a:cubicBezTo>
                <a:moveTo>
                  <a:pt x="8" y="838"/>
                </a:moveTo>
                <a:cubicBezTo>
                  <a:pt x="-21" y="808"/>
                  <a:pt x="37" y="796"/>
                  <a:pt x="104" y="762"/>
                </a:cubicBezTo>
                <a:cubicBezTo>
                  <a:pt x="298" y="663"/>
                  <a:pt x="501" y="598"/>
                  <a:pt x="709" y="535"/>
                </a:cubicBezTo>
                <a:cubicBezTo>
                  <a:pt x="831" y="498"/>
                  <a:pt x="930" y="464"/>
                  <a:pt x="1041" y="405"/>
                </a:cubicBezTo>
                <a:moveTo>
                  <a:pt x="719" y="22"/>
                </a:moveTo>
                <a:cubicBezTo>
                  <a:pt x="679" y="11"/>
                  <a:pt x="652" y="6"/>
                  <a:pt x="614" y="0"/>
                </a:cubicBezTo>
                <a:cubicBezTo>
                  <a:pt x="659" y="39"/>
                  <a:pt x="707" y="63"/>
                  <a:pt x="762" y="90"/>
                </a:cubicBezTo>
                <a:cubicBezTo>
                  <a:pt x="962" y="189"/>
                  <a:pt x="1199" y="296"/>
                  <a:pt x="1339" y="478"/>
                </a:cubicBezTo>
                <a:cubicBezTo>
                  <a:pt x="1409" y="569"/>
                  <a:pt x="1380" y="655"/>
                  <a:pt x="1294" y="720"/>
                </a:cubicBezTo>
                <a:cubicBezTo>
                  <a:pt x="1163" y="820"/>
                  <a:pt x="987" y="869"/>
                  <a:pt x="834" y="923"/>
                </a:cubicBezTo>
                <a:cubicBezTo>
                  <a:pt x="798" y="935"/>
                  <a:pt x="762" y="948"/>
                  <a:pt x="726" y="96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548" name=""/>
          <p:cNvSpPr/>
          <p:nvPr/>
        </p:nvSpPr>
        <p:spPr>
          <a:xfrm>
            <a:off x="4025160" y="5410080"/>
            <a:ext cx="2333160" cy="402120"/>
          </a:xfrm>
          <a:custGeom>
            <a:avLst/>
            <a:gdLst/>
            <a:ahLst/>
            <a:rect l="0" t="0" r="r" b="b"/>
            <a:pathLst>
              <a:path fill="none" w="6481" h="1117">
                <a:moveTo>
                  <a:pt x="359" y="770"/>
                </a:moveTo>
                <a:cubicBezTo>
                  <a:pt x="278" y="747"/>
                  <a:pt x="198" y="731"/>
                  <a:pt x="116" y="715"/>
                </a:cubicBezTo>
                <a:cubicBezTo>
                  <a:pt x="77" y="707"/>
                  <a:pt x="38" y="699"/>
                  <a:pt x="0" y="689"/>
                </a:cubicBezTo>
                <a:cubicBezTo>
                  <a:pt x="20" y="683"/>
                  <a:pt x="35" y="675"/>
                  <a:pt x="56" y="670"/>
                </a:cubicBezTo>
                <a:cubicBezTo>
                  <a:pt x="141" y="651"/>
                  <a:pt x="265" y="627"/>
                  <a:pt x="350" y="659"/>
                </a:cubicBezTo>
                <a:cubicBezTo>
                  <a:pt x="451" y="697"/>
                  <a:pt x="495" y="840"/>
                  <a:pt x="523" y="932"/>
                </a:cubicBezTo>
                <a:cubicBezTo>
                  <a:pt x="530" y="955"/>
                  <a:pt x="572" y="1083"/>
                  <a:pt x="547" y="1107"/>
                </a:cubicBezTo>
                <a:cubicBezTo>
                  <a:pt x="534" y="1117"/>
                  <a:pt x="527" y="1119"/>
                  <a:pt x="514" y="1115"/>
                </a:cubicBezTo>
                <a:cubicBezTo>
                  <a:pt x="477" y="1068"/>
                  <a:pt x="457" y="1042"/>
                  <a:pt x="453" y="971"/>
                </a:cubicBezTo>
                <a:cubicBezTo>
                  <a:pt x="447" y="879"/>
                  <a:pt x="468" y="803"/>
                  <a:pt x="527" y="731"/>
                </a:cubicBezTo>
                <a:cubicBezTo>
                  <a:pt x="602" y="640"/>
                  <a:pt x="703" y="610"/>
                  <a:pt x="817" y="608"/>
                </a:cubicBezTo>
                <a:cubicBezTo>
                  <a:pt x="938" y="606"/>
                  <a:pt x="997" y="691"/>
                  <a:pt x="1040" y="796"/>
                </a:cubicBezTo>
                <a:cubicBezTo>
                  <a:pt x="1076" y="885"/>
                  <a:pt x="1075" y="973"/>
                  <a:pt x="1075" y="1066"/>
                </a:cubicBezTo>
                <a:cubicBezTo>
                  <a:pt x="1075" y="1092"/>
                  <a:pt x="1076" y="1096"/>
                  <a:pt x="1073" y="1110"/>
                </a:cubicBezTo>
                <a:moveTo>
                  <a:pt x="1258" y="606"/>
                </a:moveTo>
                <a:cubicBezTo>
                  <a:pt x="1313" y="621"/>
                  <a:pt x="1306" y="627"/>
                  <a:pt x="1339" y="691"/>
                </a:cubicBezTo>
                <a:cubicBezTo>
                  <a:pt x="1374" y="757"/>
                  <a:pt x="1411" y="820"/>
                  <a:pt x="1481" y="855"/>
                </a:cubicBezTo>
                <a:cubicBezTo>
                  <a:pt x="1530" y="879"/>
                  <a:pt x="1616" y="892"/>
                  <a:pt x="1667" y="865"/>
                </a:cubicBezTo>
                <a:cubicBezTo>
                  <a:pt x="1715" y="839"/>
                  <a:pt x="1726" y="773"/>
                  <a:pt x="1719" y="724"/>
                </a:cubicBezTo>
                <a:cubicBezTo>
                  <a:pt x="1708" y="650"/>
                  <a:pt x="1626" y="611"/>
                  <a:pt x="1558" y="602"/>
                </a:cubicBezTo>
                <a:cubicBezTo>
                  <a:pt x="1456" y="588"/>
                  <a:pt x="1384" y="630"/>
                  <a:pt x="1329" y="714"/>
                </a:cubicBezTo>
                <a:cubicBezTo>
                  <a:pt x="1288" y="778"/>
                  <a:pt x="1253" y="893"/>
                  <a:pt x="1316" y="954"/>
                </a:cubicBezTo>
                <a:cubicBezTo>
                  <a:pt x="1396" y="1032"/>
                  <a:pt x="1559" y="1022"/>
                  <a:pt x="1661" y="1014"/>
                </a:cubicBezTo>
                <a:cubicBezTo>
                  <a:pt x="1802" y="1004"/>
                  <a:pt x="1949" y="957"/>
                  <a:pt x="2078" y="900"/>
                </a:cubicBezTo>
                <a:cubicBezTo>
                  <a:pt x="2181" y="855"/>
                  <a:pt x="2252" y="790"/>
                  <a:pt x="2318" y="701"/>
                </a:cubicBezTo>
                <a:cubicBezTo>
                  <a:pt x="2339" y="673"/>
                  <a:pt x="2360" y="644"/>
                  <a:pt x="2381" y="618"/>
                </a:cubicBezTo>
                <a:cubicBezTo>
                  <a:pt x="2373" y="678"/>
                  <a:pt x="2359" y="728"/>
                  <a:pt x="2338" y="786"/>
                </a:cubicBezTo>
                <a:cubicBezTo>
                  <a:pt x="2306" y="875"/>
                  <a:pt x="2271" y="964"/>
                  <a:pt x="2230" y="1049"/>
                </a:cubicBezTo>
                <a:cubicBezTo>
                  <a:pt x="2214" y="1080"/>
                  <a:pt x="2211" y="1087"/>
                  <a:pt x="2197" y="1103"/>
                </a:cubicBezTo>
                <a:moveTo>
                  <a:pt x="1951" y="522"/>
                </a:moveTo>
                <a:cubicBezTo>
                  <a:pt x="2051" y="533"/>
                  <a:pt x="2122" y="583"/>
                  <a:pt x="2205" y="642"/>
                </a:cubicBezTo>
                <a:cubicBezTo>
                  <a:pt x="2315" y="721"/>
                  <a:pt x="2398" y="826"/>
                  <a:pt x="2506" y="908"/>
                </a:cubicBezTo>
                <a:cubicBezTo>
                  <a:pt x="2592" y="965"/>
                  <a:pt x="2619" y="984"/>
                  <a:pt x="2682" y="1011"/>
                </a:cubicBezTo>
                <a:moveTo>
                  <a:pt x="2942" y="0"/>
                </a:moveTo>
                <a:cubicBezTo>
                  <a:pt x="2943" y="1"/>
                  <a:pt x="2995" y="61"/>
                  <a:pt x="3012" y="99"/>
                </a:cubicBezTo>
                <a:cubicBezTo>
                  <a:pt x="3073" y="238"/>
                  <a:pt x="3113" y="399"/>
                  <a:pt x="3139" y="549"/>
                </a:cubicBezTo>
                <a:cubicBezTo>
                  <a:pt x="3157" y="653"/>
                  <a:pt x="3152" y="759"/>
                  <a:pt x="3165" y="864"/>
                </a:cubicBezTo>
                <a:moveTo>
                  <a:pt x="2861" y="764"/>
                </a:moveTo>
                <a:cubicBezTo>
                  <a:pt x="2910" y="749"/>
                  <a:pt x="2993" y="735"/>
                  <a:pt x="3054" y="727"/>
                </a:cubicBezTo>
                <a:cubicBezTo>
                  <a:pt x="3273" y="700"/>
                  <a:pt x="3494" y="684"/>
                  <a:pt x="3714" y="663"/>
                </a:cubicBezTo>
                <a:moveTo>
                  <a:pt x="4217" y="546"/>
                </a:moveTo>
                <a:cubicBezTo>
                  <a:pt x="4202" y="546"/>
                  <a:pt x="4202" y="546"/>
                  <a:pt x="4194" y="546"/>
                </a:cubicBezTo>
                <a:cubicBezTo>
                  <a:pt x="4242" y="536"/>
                  <a:pt x="4279" y="520"/>
                  <a:pt x="4326" y="500"/>
                </a:cubicBezTo>
                <a:cubicBezTo>
                  <a:pt x="4388" y="473"/>
                  <a:pt x="4504" y="443"/>
                  <a:pt x="4520" y="365"/>
                </a:cubicBezTo>
                <a:cubicBezTo>
                  <a:pt x="4531" y="311"/>
                  <a:pt x="4455" y="276"/>
                  <a:pt x="4414" y="261"/>
                </a:cubicBezTo>
                <a:cubicBezTo>
                  <a:pt x="4383" y="250"/>
                  <a:pt x="4321" y="235"/>
                  <a:pt x="4298" y="264"/>
                </a:cubicBezTo>
                <a:cubicBezTo>
                  <a:pt x="4260" y="311"/>
                  <a:pt x="4344" y="380"/>
                  <a:pt x="4371" y="398"/>
                </a:cubicBezTo>
                <a:cubicBezTo>
                  <a:pt x="4492" y="478"/>
                  <a:pt x="4674" y="516"/>
                  <a:pt x="4750" y="652"/>
                </a:cubicBezTo>
                <a:cubicBezTo>
                  <a:pt x="4772" y="691"/>
                  <a:pt x="4766" y="735"/>
                  <a:pt x="4759" y="776"/>
                </a:cubicBezTo>
                <a:cubicBezTo>
                  <a:pt x="4757" y="783"/>
                  <a:pt x="4756" y="784"/>
                  <a:pt x="4756" y="788"/>
                </a:cubicBezTo>
                <a:cubicBezTo>
                  <a:pt x="4840" y="785"/>
                  <a:pt x="4912" y="764"/>
                  <a:pt x="4991" y="734"/>
                </a:cubicBezTo>
                <a:cubicBezTo>
                  <a:pt x="5018" y="723"/>
                  <a:pt x="5045" y="712"/>
                  <a:pt x="5072" y="701"/>
                </a:cubicBezTo>
                <a:moveTo>
                  <a:pt x="5304" y="400"/>
                </a:moveTo>
                <a:cubicBezTo>
                  <a:pt x="5263" y="394"/>
                  <a:pt x="5255" y="394"/>
                  <a:pt x="5218" y="433"/>
                </a:cubicBezTo>
                <a:cubicBezTo>
                  <a:pt x="5172" y="482"/>
                  <a:pt x="5133" y="535"/>
                  <a:pt x="5125" y="603"/>
                </a:cubicBezTo>
                <a:cubicBezTo>
                  <a:pt x="5116" y="675"/>
                  <a:pt x="5191" y="670"/>
                  <a:pt x="5243" y="670"/>
                </a:cubicBezTo>
                <a:cubicBezTo>
                  <a:pt x="5328" y="669"/>
                  <a:pt x="5409" y="634"/>
                  <a:pt x="5464" y="567"/>
                </a:cubicBezTo>
                <a:cubicBezTo>
                  <a:pt x="5515" y="504"/>
                  <a:pt x="5515" y="410"/>
                  <a:pt x="5478" y="341"/>
                </a:cubicBezTo>
                <a:cubicBezTo>
                  <a:pt x="5434" y="259"/>
                  <a:pt x="5349" y="179"/>
                  <a:pt x="5257" y="162"/>
                </a:cubicBezTo>
                <a:cubicBezTo>
                  <a:pt x="5212" y="154"/>
                  <a:pt x="5273" y="213"/>
                  <a:pt x="5280" y="216"/>
                </a:cubicBezTo>
                <a:cubicBezTo>
                  <a:pt x="5296" y="222"/>
                  <a:pt x="5312" y="228"/>
                  <a:pt x="5328" y="234"/>
                </a:cubicBezTo>
                <a:moveTo>
                  <a:pt x="5613" y="237"/>
                </a:moveTo>
                <a:cubicBezTo>
                  <a:pt x="5634" y="227"/>
                  <a:pt x="5627" y="212"/>
                  <a:pt x="5631" y="240"/>
                </a:cubicBezTo>
                <a:cubicBezTo>
                  <a:pt x="5638" y="294"/>
                  <a:pt x="5633" y="348"/>
                  <a:pt x="5652" y="399"/>
                </a:cubicBezTo>
                <a:cubicBezTo>
                  <a:pt x="5670" y="447"/>
                  <a:pt x="5699" y="461"/>
                  <a:pt x="5747" y="463"/>
                </a:cubicBezTo>
                <a:cubicBezTo>
                  <a:pt x="5790" y="465"/>
                  <a:pt x="5811" y="445"/>
                  <a:pt x="5838" y="414"/>
                </a:cubicBezTo>
                <a:cubicBezTo>
                  <a:pt x="5858" y="391"/>
                  <a:pt x="5871" y="363"/>
                  <a:pt x="5904" y="358"/>
                </a:cubicBezTo>
                <a:cubicBezTo>
                  <a:pt x="5956" y="350"/>
                  <a:pt x="5994" y="390"/>
                  <a:pt x="6035" y="414"/>
                </a:cubicBezTo>
                <a:cubicBezTo>
                  <a:pt x="6102" y="453"/>
                  <a:pt x="6170" y="470"/>
                  <a:pt x="6247" y="473"/>
                </a:cubicBezTo>
                <a:cubicBezTo>
                  <a:pt x="6324" y="476"/>
                  <a:pt x="6387" y="462"/>
                  <a:pt x="6441" y="403"/>
                </a:cubicBezTo>
                <a:cubicBezTo>
                  <a:pt x="6485" y="355"/>
                  <a:pt x="6497" y="278"/>
                  <a:pt x="6456" y="223"/>
                </a:cubicBezTo>
                <a:cubicBezTo>
                  <a:pt x="6410" y="162"/>
                  <a:pt x="6317" y="114"/>
                  <a:pt x="6241" y="110"/>
                </a:cubicBezTo>
                <a:cubicBezTo>
                  <a:pt x="6228" y="110"/>
                  <a:pt x="6222" y="105"/>
                  <a:pt x="6223" y="112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549" name=""/>
          <p:cNvSpPr/>
          <p:nvPr/>
        </p:nvSpPr>
        <p:spPr>
          <a:xfrm>
            <a:off x="6686640" y="5275080"/>
            <a:ext cx="2020680" cy="441360"/>
          </a:xfrm>
          <a:custGeom>
            <a:avLst/>
            <a:gdLst/>
            <a:ahLst/>
            <a:rect l="0" t="0" r="r" b="b"/>
            <a:pathLst>
              <a:path fill="none" w="5613" h="1226">
                <a:moveTo>
                  <a:pt x="28" y="184"/>
                </a:moveTo>
                <a:cubicBezTo>
                  <a:pt x="-2" y="127"/>
                  <a:pt x="17" y="165"/>
                  <a:pt x="0" y="135"/>
                </a:cubicBezTo>
                <a:cubicBezTo>
                  <a:pt x="4" y="194"/>
                  <a:pt x="8" y="254"/>
                  <a:pt x="16" y="313"/>
                </a:cubicBezTo>
                <a:cubicBezTo>
                  <a:pt x="28" y="402"/>
                  <a:pt x="49" y="482"/>
                  <a:pt x="85" y="564"/>
                </a:cubicBezTo>
                <a:cubicBezTo>
                  <a:pt x="99" y="596"/>
                  <a:pt x="127" y="672"/>
                  <a:pt x="162" y="690"/>
                </a:cubicBezTo>
                <a:cubicBezTo>
                  <a:pt x="201" y="709"/>
                  <a:pt x="232" y="667"/>
                  <a:pt x="258" y="645"/>
                </a:cubicBezTo>
                <a:cubicBezTo>
                  <a:pt x="324" y="589"/>
                  <a:pt x="399" y="540"/>
                  <a:pt x="487" y="531"/>
                </a:cubicBezTo>
                <a:cubicBezTo>
                  <a:pt x="561" y="523"/>
                  <a:pt x="606" y="543"/>
                  <a:pt x="601" y="622"/>
                </a:cubicBezTo>
                <a:cubicBezTo>
                  <a:pt x="596" y="711"/>
                  <a:pt x="501" y="743"/>
                  <a:pt x="426" y="758"/>
                </a:cubicBezTo>
                <a:cubicBezTo>
                  <a:pt x="352" y="772"/>
                  <a:pt x="226" y="786"/>
                  <a:pt x="158" y="746"/>
                </a:cubicBezTo>
                <a:cubicBezTo>
                  <a:pt x="109" y="717"/>
                  <a:pt x="135" y="675"/>
                  <a:pt x="146" y="635"/>
                </a:cubicBezTo>
                <a:moveTo>
                  <a:pt x="750" y="353"/>
                </a:moveTo>
                <a:cubicBezTo>
                  <a:pt x="765" y="415"/>
                  <a:pt x="766" y="472"/>
                  <a:pt x="766" y="536"/>
                </a:cubicBezTo>
                <a:cubicBezTo>
                  <a:pt x="766" y="589"/>
                  <a:pt x="762" y="668"/>
                  <a:pt x="808" y="708"/>
                </a:cubicBezTo>
                <a:cubicBezTo>
                  <a:pt x="853" y="747"/>
                  <a:pt x="950" y="738"/>
                  <a:pt x="1001" y="722"/>
                </a:cubicBezTo>
                <a:cubicBezTo>
                  <a:pt x="1079" y="698"/>
                  <a:pt x="1191" y="638"/>
                  <a:pt x="1208" y="549"/>
                </a:cubicBezTo>
                <a:cubicBezTo>
                  <a:pt x="1221" y="481"/>
                  <a:pt x="1166" y="439"/>
                  <a:pt x="1105" y="430"/>
                </a:cubicBezTo>
                <a:cubicBezTo>
                  <a:pt x="1011" y="416"/>
                  <a:pt x="927" y="456"/>
                  <a:pt x="857" y="515"/>
                </a:cubicBezTo>
                <a:cubicBezTo>
                  <a:pt x="796" y="567"/>
                  <a:pt x="779" y="611"/>
                  <a:pt x="787" y="687"/>
                </a:cubicBezTo>
                <a:cubicBezTo>
                  <a:pt x="896" y="716"/>
                  <a:pt x="1010" y="722"/>
                  <a:pt x="1123" y="708"/>
                </a:cubicBezTo>
                <a:cubicBezTo>
                  <a:pt x="1164" y="700"/>
                  <a:pt x="1206" y="693"/>
                  <a:pt x="1247" y="685"/>
                </a:cubicBezTo>
                <a:moveTo>
                  <a:pt x="1605" y="571"/>
                </a:moveTo>
                <a:cubicBezTo>
                  <a:pt x="1704" y="511"/>
                  <a:pt x="1784" y="468"/>
                  <a:pt x="1826" y="355"/>
                </a:cubicBezTo>
                <a:cubicBezTo>
                  <a:pt x="1840" y="317"/>
                  <a:pt x="1834" y="296"/>
                  <a:pt x="1834" y="260"/>
                </a:cubicBezTo>
                <a:cubicBezTo>
                  <a:pt x="1757" y="282"/>
                  <a:pt x="1700" y="348"/>
                  <a:pt x="1642" y="407"/>
                </a:cubicBezTo>
                <a:cubicBezTo>
                  <a:pt x="1566" y="482"/>
                  <a:pt x="1517" y="543"/>
                  <a:pt x="1487" y="642"/>
                </a:cubicBezTo>
                <a:cubicBezTo>
                  <a:pt x="1517" y="651"/>
                  <a:pt x="1543" y="665"/>
                  <a:pt x="1583" y="647"/>
                </a:cubicBezTo>
                <a:cubicBezTo>
                  <a:pt x="1680" y="602"/>
                  <a:pt x="1730" y="462"/>
                  <a:pt x="1854" y="477"/>
                </a:cubicBezTo>
                <a:cubicBezTo>
                  <a:pt x="1937" y="487"/>
                  <a:pt x="1975" y="610"/>
                  <a:pt x="1996" y="677"/>
                </a:cubicBezTo>
                <a:cubicBezTo>
                  <a:pt x="2030" y="786"/>
                  <a:pt x="2047" y="940"/>
                  <a:pt x="2008" y="1051"/>
                </a:cubicBezTo>
                <a:cubicBezTo>
                  <a:pt x="1991" y="1099"/>
                  <a:pt x="1961" y="1130"/>
                  <a:pt x="1908" y="1125"/>
                </a:cubicBezTo>
                <a:cubicBezTo>
                  <a:pt x="1849" y="1119"/>
                  <a:pt x="1814" y="1069"/>
                  <a:pt x="1807" y="1014"/>
                </a:cubicBezTo>
                <a:cubicBezTo>
                  <a:pt x="1795" y="920"/>
                  <a:pt x="1860" y="844"/>
                  <a:pt x="1911" y="773"/>
                </a:cubicBezTo>
                <a:cubicBezTo>
                  <a:pt x="1995" y="658"/>
                  <a:pt x="2105" y="509"/>
                  <a:pt x="2250" y="468"/>
                </a:cubicBezTo>
                <a:cubicBezTo>
                  <a:pt x="2318" y="450"/>
                  <a:pt x="2370" y="474"/>
                  <a:pt x="2396" y="539"/>
                </a:cubicBezTo>
                <a:cubicBezTo>
                  <a:pt x="2425" y="610"/>
                  <a:pt x="2400" y="707"/>
                  <a:pt x="2433" y="771"/>
                </a:cubicBezTo>
                <a:cubicBezTo>
                  <a:pt x="2437" y="778"/>
                  <a:pt x="2446" y="776"/>
                  <a:pt x="2449" y="784"/>
                </a:cubicBezTo>
                <a:moveTo>
                  <a:pt x="2272" y="50"/>
                </a:moveTo>
                <a:cubicBezTo>
                  <a:pt x="2309" y="106"/>
                  <a:pt x="2358" y="153"/>
                  <a:pt x="2399" y="207"/>
                </a:cubicBezTo>
                <a:cubicBezTo>
                  <a:pt x="2443" y="265"/>
                  <a:pt x="2481" y="309"/>
                  <a:pt x="2535" y="357"/>
                </a:cubicBezTo>
                <a:moveTo>
                  <a:pt x="2736" y="380"/>
                </a:moveTo>
                <a:cubicBezTo>
                  <a:pt x="2767" y="398"/>
                  <a:pt x="2774" y="412"/>
                  <a:pt x="2792" y="448"/>
                </a:cubicBezTo>
                <a:cubicBezTo>
                  <a:pt x="2817" y="497"/>
                  <a:pt x="2839" y="551"/>
                  <a:pt x="2854" y="605"/>
                </a:cubicBezTo>
                <a:cubicBezTo>
                  <a:pt x="2859" y="629"/>
                  <a:pt x="2861" y="634"/>
                  <a:pt x="2863" y="649"/>
                </a:cubicBezTo>
                <a:cubicBezTo>
                  <a:pt x="2860" y="625"/>
                  <a:pt x="2856" y="609"/>
                  <a:pt x="2855" y="584"/>
                </a:cubicBezTo>
                <a:cubicBezTo>
                  <a:pt x="2852" y="528"/>
                  <a:pt x="2855" y="492"/>
                  <a:pt x="2900" y="454"/>
                </a:cubicBezTo>
                <a:cubicBezTo>
                  <a:pt x="2945" y="415"/>
                  <a:pt x="2999" y="411"/>
                  <a:pt x="3056" y="413"/>
                </a:cubicBezTo>
                <a:cubicBezTo>
                  <a:pt x="3114" y="415"/>
                  <a:pt x="3126" y="443"/>
                  <a:pt x="3128" y="494"/>
                </a:cubicBezTo>
                <a:cubicBezTo>
                  <a:pt x="3130" y="533"/>
                  <a:pt x="3120" y="562"/>
                  <a:pt x="3110" y="598"/>
                </a:cubicBezTo>
                <a:moveTo>
                  <a:pt x="3255" y="356"/>
                </a:moveTo>
                <a:cubicBezTo>
                  <a:pt x="3263" y="337"/>
                  <a:pt x="3286" y="294"/>
                  <a:pt x="3318" y="317"/>
                </a:cubicBezTo>
                <a:cubicBezTo>
                  <a:pt x="3352" y="341"/>
                  <a:pt x="3358" y="425"/>
                  <a:pt x="3361" y="460"/>
                </a:cubicBezTo>
                <a:cubicBezTo>
                  <a:pt x="3365" y="516"/>
                  <a:pt x="3369" y="587"/>
                  <a:pt x="3357" y="642"/>
                </a:cubicBezTo>
                <a:cubicBezTo>
                  <a:pt x="3334" y="641"/>
                  <a:pt x="3322" y="645"/>
                  <a:pt x="3313" y="616"/>
                </a:cubicBezTo>
                <a:cubicBezTo>
                  <a:pt x="3302" y="582"/>
                  <a:pt x="3307" y="530"/>
                  <a:pt x="3319" y="497"/>
                </a:cubicBezTo>
                <a:cubicBezTo>
                  <a:pt x="3341" y="436"/>
                  <a:pt x="3392" y="342"/>
                  <a:pt x="3455" y="313"/>
                </a:cubicBezTo>
                <a:cubicBezTo>
                  <a:pt x="3509" y="288"/>
                  <a:pt x="3539" y="336"/>
                  <a:pt x="3567" y="373"/>
                </a:cubicBezTo>
                <a:cubicBezTo>
                  <a:pt x="3616" y="438"/>
                  <a:pt x="3654" y="511"/>
                  <a:pt x="3704" y="576"/>
                </a:cubicBezTo>
                <a:cubicBezTo>
                  <a:pt x="3722" y="598"/>
                  <a:pt x="3725" y="604"/>
                  <a:pt x="3741" y="613"/>
                </a:cubicBezTo>
                <a:moveTo>
                  <a:pt x="3804" y="360"/>
                </a:moveTo>
                <a:cubicBezTo>
                  <a:pt x="3848" y="350"/>
                  <a:pt x="3857" y="375"/>
                  <a:pt x="3880" y="413"/>
                </a:cubicBezTo>
                <a:cubicBezTo>
                  <a:pt x="3913" y="466"/>
                  <a:pt x="3936" y="530"/>
                  <a:pt x="3953" y="591"/>
                </a:cubicBezTo>
                <a:cubicBezTo>
                  <a:pt x="3961" y="620"/>
                  <a:pt x="3962" y="646"/>
                  <a:pt x="3962" y="676"/>
                </a:cubicBezTo>
                <a:moveTo>
                  <a:pt x="3637" y="0"/>
                </a:moveTo>
                <a:cubicBezTo>
                  <a:pt x="3679" y="13"/>
                  <a:pt x="3731" y="48"/>
                  <a:pt x="3774" y="82"/>
                </a:cubicBezTo>
                <a:cubicBezTo>
                  <a:pt x="3827" y="124"/>
                  <a:pt x="3870" y="169"/>
                  <a:pt x="3916" y="218"/>
                </a:cubicBezTo>
                <a:moveTo>
                  <a:pt x="4181" y="149"/>
                </a:moveTo>
                <a:cubicBezTo>
                  <a:pt x="4224" y="133"/>
                  <a:pt x="4233" y="176"/>
                  <a:pt x="4250" y="212"/>
                </a:cubicBezTo>
                <a:cubicBezTo>
                  <a:pt x="4277" y="270"/>
                  <a:pt x="4288" y="332"/>
                  <a:pt x="4314" y="390"/>
                </a:cubicBezTo>
                <a:cubicBezTo>
                  <a:pt x="4326" y="417"/>
                  <a:pt x="4328" y="408"/>
                  <a:pt x="4346" y="420"/>
                </a:cubicBezTo>
                <a:cubicBezTo>
                  <a:pt x="4354" y="395"/>
                  <a:pt x="4360" y="362"/>
                  <a:pt x="4365" y="332"/>
                </a:cubicBezTo>
                <a:cubicBezTo>
                  <a:pt x="4372" y="289"/>
                  <a:pt x="4382" y="255"/>
                  <a:pt x="4418" y="227"/>
                </a:cubicBezTo>
                <a:cubicBezTo>
                  <a:pt x="4455" y="198"/>
                  <a:pt x="4494" y="206"/>
                  <a:pt x="4528" y="232"/>
                </a:cubicBezTo>
                <a:cubicBezTo>
                  <a:pt x="4567" y="267"/>
                  <a:pt x="4582" y="280"/>
                  <a:pt x="4613" y="299"/>
                </a:cubicBezTo>
                <a:moveTo>
                  <a:pt x="4898" y="379"/>
                </a:moveTo>
                <a:cubicBezTo>
                  <a:pt x="4955" y="378"/>
                  <a:pt x="5033" y="394"/>
                  <a:pt x="5065" y="331"/>
                </a:cubicBezTo>
                <a:cubicBezTo>
                  <a:pt x="5083" y="296"/>
                  <a:pt x="5079" y="236"/>
                  <a:pt x="5045" y="214"/>
                </a:cubicBezTo>
                <a:cubicBezTo>
                  <a:pt x="4992" y="179"/>
                  <a:pt x="4921" y="211"/>
                  <a:pt x="4878" y="243"/>
                </a:cubicBezTo>
                <a:cubicBezTo>
                  <a:pt x="4829" y="279"/>
                  <a:pt x="4772" y="335"/>
                  <a:pt x="4757" y="397"/>
                </a:cubicBezTo>
                <a:cubicBezTo>
                  <a:pt x="4754" y="411"/>
                  <a:pt x="4760" y="424"/>
                  <a:pt x="4760" y="436"/>
                </a:cubicBezTo>
                <a:cubicBezTo>
                  <a:pt x="4787" y="429"/>
                  <a:pt x="4792" y="429"/>
                  <a:pt x="4817" y="409"/>
                </a:cubicBezTo>
                <a:cubicBezTo>
                  <a:pt x="4855" y="379"/>
                  <a:pt x="4914" y="331"/>
                  <a:pt x="4965" y="370"/>
                </a:cubicBezTo>
                <a:cubicBezTo>
                  <a:pt x="5035" y="424"/>
                  <a:pt x="5047" y="547"/>
                  <a:pt x="5058" y="626"/>
                </a:cubicBezTo>
                <a:cubicBezTo>
                  <a:pt x="5078" y="766"/>
                  <a:pt x="5097" y="951"/>
                  <a:pt x="5051" y="1087"/>
                </a:cubicBezTo>
                <a:cubicBezTo>
                  <a:pt x="5021" y="1176"/>
                  <a:pt x="4964" y="1217"/>
                  <a:pt x="4874" y="1225"/>
                </a:cubicBezTo>
                <a:cubicBezTo>
                  <a:pt x="4821" y="1230"/>
                  <a:pt x="4761" y="1212"/>
                  <a:pt x="4749" y="1153"/>
                </a:cubicBezTo>
                <a:cubicBezTo>
                  <a:pt x="4732" y="1072"/>
                  <a:pt x="4837" y="1021"/>
                  <a:pt x="4892" y="989"/>
                </a:cubicBezTo>
                <a:cubicBezTo>
                  <a:pt x="4991" y="931"/>
                  <a:pt x="5097" y="887"/>
                  <a:pt x="5201" y="839"/>
                </a:cubicBezTo>
                <a:moveTo>
                  <a:pt x="5604" y="813"/>
                </a:moveTo>
                <a:cubicBezTo>
                  <a:pt x="5595" y="833"/>
                  <a:pt x="5592" y="857"/>
                  <a:pt x="5596" y="880"/>
                </a:cubicBezTo>
                <a:cubicBezTo>
                  <a:pt x="5601" y="897"/>
                  <a:pt x="5602" y="902"/>
                  <a:pt x="5613" y="90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550" name=""/>
          <p:cNvSpPr/>
          <p:nvPr/>
        </p:nvSpPr>
        <p:spPr>
          <a:xfrm>
            <a:off x="9982080" y="5261040"/>
            <a:ext cx="247320" cy="34560"/>
          </a:xfrm>
          <a:custGeom>
            <a:avLst/>
            <a:gdLst/>
            <a:ahLst/>
            <a:rect l="0" t="0" r="r" b="b"/>
            <a:pathLst>
              <a:path fill="none" w="687" h="96">
                <a:moveTo>
                  <a:pt x="131" y="96"/>
                </a:moveTo>
                <a:cubicBezTo>
                  <a:pt x="209" y="74"/>
                  <a:pt x="287" y="61"/>
                  <a:pt x="368" y="50"/>
                </a:cubicBezTo>
                <a:cubicBezTo>
                  <a:pt x="455" y="39"/>
                  <a:pt x="542" y="28"/>
                  <a:pt x="628" y="12"/>
                </a:cubicBezTo>
                <a:cubicBezTo>
                  <a:pt x="648" y="7"/>
                  <a:pt x="652" y="8"/>
                  <a:pt x="662" y="2"/>
                </a:cubicBezTo>
                <a:cubicBezTo>
                  <a:pt x="614" y="0"/>
                  <a:pt x="554" y="0"/>
                  <a:pt x="504" y="0"/>
                </a:cubicBezTo>
                <a:cubicBezTo>
                  <a:pt x="383" y="0"/>
                  <a:pt x="263" y="13"/>
                  <a:pt x="144" y="29"/>
                </a:cubicBezTo>
                <a:cubicBezTo>
                  <a:pt x="94" y="36"/>
                  <a:pt x="38" y="40"/>
                  <a:pt x="0" y="73"/>
                </a:cubicBezTo>
                <a:cubicBezTo>
                  <a:pt x="48" y="89"/>
                  <a:pt x="111" y="95"/>
                  <a:pt x="176" y="95"/>
                </a:cubicBezTo>
                <a:cubicBezTo>
                  <a:pt x="309" y="96"/>
                  <a:pt x="439" y="95"/>
                  <a:pt x="571" y="79"/>
                </a:cubicBezTo>
                <a:cubicBezTo>
                  <a:pt x="611" y="74"/>
                  <a:pt x="649" y="68"/>
                  <a:pt x="687" y="56"/>
                </a:cubicBezTo>
                <a:cubicBezTo>
                  <a:pt x="658" y="49"/>
                  <a:pt x="608" y="49"/>
                  <a:pt x="574" y="50"/>
                </a:cubicBezTo>
                <a:cubicBezTo>
                  <a:pt x="498" y="51"/>
                  <a:pt x="427" y="63"/>
                  <a:pt x="352" y="76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551" name=""/>
          <p:cNvSpPr/>
          <p:nvPr/>
        </p:nvSpPr>
        <p:spPr>
          <a:xfrm>
            <a:off x="10366200" y="5308560"/>
            <a:ext cx="1385280" cy="590040"/>
          </a:xfrm>
          <a:custGeom>
            <a:avLst/>
            <a:gdLst/>
            <a:ahLst/>
            <a:rect l="0" t="0" r="r" b="b"/>
            <a:pathLst>
              <a:path fill="none" w="3848" h="1639">
                <a:moveTo>
                  <a:pt x="353" y="817"/>
                </a:moveTo>
                <a:cubicBezTo>
                  <a:pt x="307" y="817"/>
                  <a:pt x="256" y="823"/>
                  <a:pt x="212" y="810"/>
                </a:cubicBezTo>
                <a:cubicBezTo>
                  <a:pt x="140" y="790"/>
                  <a:pt x="74" y="770"/>
                  <a:pt x="0" y="762"/>
                </a:cubicBezTo>
                <a:cubicBezTo>
                  <a:pt x="25" y="759"/>
                  <a:pt x="49" y="758"/>
                  <a:pt x="74" y="754"/>
                </a:cubicBezTo>
                <a:cubicBezTo>
                  <a:pt x="228" y="731"/>
                  <a:pt x="380" y="688"/>
                  <a:pt x="530" y="645"/>
                </a:cubicBezTo>
                <a:cubicBezTo>
                  <a:pt x="876" y="545"/>
                  <a:pt x="1241" y="455"/>
                  <a:pt x="1573" y="316"/>
                </a:cubicBezTo>
                <a:cubicBezTo>
                  <a:pt x="1605" y="302"/>
                  <a:pt x="1610" y="297"/>
                  <a:pt x="1638" y="275"/>
                </a:cubicBezTo>
                <a:moveTo>
                  <a:pt x="942" y="516"/>
                </a:moveTo>
                <a:cubicBezTo>
                  <a:pt x="930" y="612"/>
                  <a:pt x="930" y="709"/>
                  <a:pt x="930" y="806"/>
                </a:cubicBezTo>
                <a:cubicBezTo>
                  <a:pt x="930" y="952"/>
                  <a:pt x="953" y="1074"/>
                  <a:pt x="993" y="1213"/>
                </a:cubicBezTo>
                <a:cubicBezTo>
                  <a:pt x="1034" y="1356"/>
                  <a:pt x="1071" y="1502"/>
                  <a:pt x="1127" y="1639"/>
                </a:cubicBezTo>
                <a:moveTo>
                  <a:pt x="1374" y="647"/>
                </a:moveTo>
                <a:cubicBezTo>
                  <a:pt x="1341" y="691"/>
                  <a:pt x="1338" y="749"/>
                  <a:pt x="1352" y="809"/>
                </a:cubicBezTo>
                <a:cubicBezTo>
                  <a:pt x="1383" y="941"/>
                  <a:pt x="1516" y="1048"/>
                  <a:pt x="1627" y="1112"/>
                </a:cubicBezTo>
                <a:cubicBezTo>
                  <a:pt x="1660" y="1131"/>
                  <a:pt x="1694" y="1141"/>
                  <a:pt x="1732" y="1138"/>
                </a:cubicBezTo>
                <a:cubicBezTo>
                  <a:pt x="1757" y="1136"/>
                  <a:pt x="1748" y="1130"/>
                  <a:pt x="1767" y="1120"/>
                </a:cubicBezTo>
                <a:cubicBezTo>
                  <a:pt x="1820" y="1092"/>
                  <a:pt x="1836" y="1129"/>
                  <a:pt x="1858" y="1178"/>
                </a:cubicBezTo>
                <a:cubicBezTo>
                  <a:pt x="1884" y="1235"/>
                  <a:pt x="1904" y="1296"/>
                  <a:pt x="1953" y="1339"/>
                </a:cubicBezTo>
                <a:cubicBezTo>
                  <a:pt x="1986" y="1369"/>
                  <a:pt x="2038" y="1376"/>
                  <a:pt x="2078" y="1356"/>
                </a:cubicBezTo>
                <a:cubicBezTo>
                  <a:pt x="2121" y="1335"/>
                  <a:pt x="2163" y="1298"/>
                  <a:pt x="2202" y="1270"/>
                </a:cubicBezTo>
                <a:moveTo>
                  <a:pt x="2114" y="806"/>
                </a:moveTo>
                <a:cubicBezTo>
                  <a:pt x="2095" y="818"/>
                  <a:pt x="2088" y="812"/>
                  <a:pt x="2081" y="835"/>
                </a:cubicBezTo>
                <a:cubicBezTo>
                  <a:pt x="2081" y="843"/>
                  <a:pt x="2081" y="846"/>
                  <a:pt x="2081" y="851"/>
                </a:cubicBezTo>
                <a:cubicBezTo>
                  <a:pt x="2116" y="863"/>
                  <a:pt x="2154" y="867"/>
                  <a:pt x="2193" y="862"/>
                </a:cubicBezTo>
                <a:cubicBezTo>
                  <a:pt x="2254" y="854"/>
                  <a:pt x="2335" y="816"/>
                  <a:pt x="2360" y="754"/>
                </a:cubicBezTo>
                <a:cubicBezTo>
                  <a:pt x="2381" y="703"/>
                  <a:pt x="2360" y="656"/>
                  <a:pt x="2312" y="632"/>
                </a:cubicBezTo>
                <a:cubicBezTo>
                  <a:pt x="2248" y="599"/>
                  <a:pt x="2178" y="623"/>
                  <a:pt x="2130" y="668"/>
                </a:cubicBezTo>
                <a:cubicBezTo>
                  <a:pt x="2050" y="743"/>
                  <a:pt x="2023" y="836"/>
                  <a:pt x="2018" y="941"/>
                </a:cubicBezTo>
                <a:cubicBezTo>
                  <a:pt x="2013" y="1032"/>
                  <a:pt x="2052" y="1091"/>
                  <a:pt x="2136" y="1127"/>
                </a:cubicBezTo>
                <a:cubicBezTo>
                  <a:pt x="2213" y="1159"/>
                  <a:pt x="2309" y="1161"/>
                  <a:pt x="2391" y="1154"/>
                </a:cubicBezTo>
                <a:cubicBezTo>
                  <a:pt x="2469" y="1148"/>
                  <a:pt x="2544" y="1119"/>
                  <a:pt x="2602" y="1065"/>
                </a:cubicBezTo>
                <a:cubicBezTo>
                  <a:pt x="2632" y="1037"/>
                  <a:pt x="2648" y="999"/>
                  <a:pt x="2666" y="963"/>
                </a:cubicBezTo>
                <a:moveTo>
                  <a:pt x="2834" y="341"/>
                </a:moveTo>
                <a:cubicBezTo>
                  <a:pt x="2842" y="334"/>
                  <a:pt x="2862" y="317"/>
                  <a:pt x="2873" y="308"/>
                </a:cubicBezTo>
                <a:cubicBezTo>
                  <a:pt x="2920" y="270"/>
                  <a:pt x="2963" y="224"/>
                  <a:pt x="2991" y="170"/>
                </a:cubicBezTo>
                <a:cubicBezTo>
                  <a:pt x="3019" y="116"/>
                  <a:pt x="3015" y="59"/>
                  <a:pt x="3016" y="0"/>
                </a:cubicBezTo>
                <a:cubicBezTo>
                  <a:pt x="3018" y="33"/>
                  <a:pt x="3018" y="48"/>
                  <a:pt x="3025" y="81"/>
                </a:cubicBezTo>
                <a:cubicBezTo>
                  <a:pt x="3092" y="399"/>
                  <a:pt x="3291" y="654"/>
                  <a:pt x="3449" y="930"/>
                </a:cubicBezTo>
                <a:cubicBezTo>
                  <a:pt x="3464" y="955"/>
                  <a:pt x="3464" y="967"/>
                  <a:pt x="3471" y="992"/>
                </a:cubicBezTo>
                <a:cubicBezTo>
                  <a:pt x="3439" y="1002"/>
                  <a:pt x="3399" y="1008"/>
                  <a:pt x="3358" y="1010"/>
                </a:cubicBezTo>
                <a:cubicBezTo>
                  <a:pt x="3306" y="1012"/>
                  <a:pt x="3255" y="1014"/>
                  <a:pt x="3203" y="1016"/>
                </a:cubicBezTo>
                <a:cubicBezTo>
                  <a:pt x="3254" y="1003"/>
                  <a:pt x="3304" y="988"/>
                  <a:pt x="3355" y="973"/>
                </a:cubicBezTo>
                <a:cubicBezTo>
                  <a:pt x="3410" y="957"/>
                  <a:pt x="3824" y="800"/>
                  <a:pt x="3846" y="828"/>
                </a:cubicBezTo>
                <a:cubicBezTo>
                  <a:pt x="3856" y="841"/>
                  <a:pt x="3821" y="846"/>
                  <a:pt x="3810" y="859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552" name=""/>
          <p:cNvSpPr/>
          <p:nvPr/>
        </p:nvSpPr>
        <p:spPr>
          <a:xfrm>
            <a:off x="5948280" y="6032520"/>
            <a:ext cx="64800" cy="228240"/>
          </a:xfrm>
          <a:custGeom>
            <a:avLst/>
            <a:gdLst/>
            <a:ahLst/>
            <a:rect l="0" t="0" r="r" b="b"/>
            <a:pathLst>
              <a:path fill="none" w="180" h="634">
                <a:moveTo>
                  <a:pt x="0" y="28"/>
                </a:moveTo>
                <a:cubicBezTo>
                  <a:pt x="22" y="19"/>
                  <a:pt x="27" y="18"/>
                  <a:pt x="39" y="0"/>
                </a:cubicBezTo>
                <a:cubicBezTo>
                  <a:pt x="50" y="63"/>
                  <a:pt x="65" y="125"/>
                  <a:pt x="77" y="188"/>
                </a:cubicBezTo>
                <a:cubicBezTo>
                  <a:pt x="98" y="305"/>
                  <a:pt x="108" y="421"/>
                  <a:pt x="123" y="539"/>
                </a:cubicBezTo>
                <a:cubicBezTo>
                  <a:pt x="126" y="564"/>
                  <a:pt x="126" y="624"/>
                  <a:pt x="159" y="634"/>
                </a:cubicBezTo>
                <a:cubicBezTo>
                  <a:pt x="166" y="634"/>
                  <a:pt x="173" y="634"/>
                  <a:pt x="180" y="634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553" name=""/>
          <p:cNvSpPr/>
          <p:nvPr/>
        </p:nvSpPr>
        <p:spPr>
          <a:xfrm>
            <a:off x="6144120" y="6018120"/>
            <a:ext cx="163800" cy="192960"/>
          </a:xfrm>
          <a:custGeom>
            <a:avLst/>
            <a:gdLst/>
            <a:ahLst/>
            <a:rect l="0" t="0" r="r" b="b"/>
            <a:pathLst>
              <a:path fill="none" w="455" h="536">
                <a:moveTo>
                  <a:pt x="154" y="83"/>
                </a:moveTo>
                <a:cubicBezTo>
                  <a:pt x="104" y="109"/>
                  <a:pt x="70" y="160"/>
                  <a:pt x="45" y="213"/>
                </a:cubicBezTo>
                <a:cubicBezTo>
                  <a:pt x="15" y="274"/>
                  <a:pt x="-18" y="386"/>
                  <a:pt x="12" y="454"/>
                </a:cubicBezTo>
                <a:cubicBezTo>
                  <a:pt x="47" y="533"/>
                  <a:pt x="163" y="542"/>
                  <a:pt x="233" y="533"/>
                </a:cubicBezTo>
                <a:cubicBezTo>
                  <a:pt x="317" y="523"/>
                  <a:pt x="404" y="469"/>
                  <a:pt x="439" y="388"/>
                </a:cubicBezTo>
                <a:cubicBezTo>
                  <a:pt x="474" y="309"/>
                  <a:pt x="447" y="230"/>
                  <a:pt x="393" y="171"/>
                </a:cubicBezTo>
                <a:cubicBezTo>
                  <a:pt x="329" y="101"/>
                  <a:pt x="235" y="54"/>
                  <a:pt x="147" y="26"/>
                </a:cubicBezTo>
                <a:cubicBezTo>
                  <a:pt x="114" y="16"/>
                  <a:pt x="80" y="10"/>
                  <a:pt x="47" y="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554" name=""/>
          <p:cNvSpPr/>
          <p:nvPr/>
        </p:nvSpPr>
        <p:spPr>
          <a:xfrm>
            <a:off x="8121600" y="4216320"/>
            <a:ext cx="711000" cy="231480"/>
          </a:xfrm>
          <a:custGeom>
            <a:avLst/>
            <a:gdLst/>
            <a:ahLst/>
            <a:rect l="0" t="0" r="r" b="b"/>
            <a:pathLst>
              <a:path fill="none" w="1975" h="643">
                <a:moveTo>
                  <a:pt x="1975" y="375"/>
                </a:moveTo>
                <a:cubicBezTo>
                  <a:pt x="1812" y="458"/>
                  <a:pt x="1662" y="544"/>
                  <a:pt x="1507" y="643"/>
                </a:cubicBezTo>
                <a:moveTo>
                  <a:pt x="211" y="0"/>
                </a:moveTo>
                <a:cubicBezTo>
                  <a:pt x="102" y="0"/>
                  <a:pt x="68" y="-1"/>
                  <a:pt x="0" y="25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555" name=""/>
          <p:cNvSpPr/>
          <p:nvPr/>
        </p:nvSpPr>
        <p:spPr>
          <a:xfrm>
            <a:off x="493560" y="5160600"/>
            <a:ext cx="1179000" cy="733320"/>
          </a:xfrm>
          <a:custGeom>
            <a:avLst/>
            <a:gdLst/>
            <a:ahLst/>
            <a:rect l="0" t="0" r="r" b="b"/>
            <a:pathLst>
              <a:path fill="none" w="3275" h="2037">
                <a:moveTo>
                  <a:pt x="0" y="1834"/>
                </a:moveTo>
                <a:cubicBezTo>
                  <a:pt x="49" y="1701"/>
                  <a:pt x="109" y="1610"/>
                  <a:pt x="228" y="1527"/>
                </a:cubicBezTo>
                <a:cubicBezTo>
                  <a:pt x="373" y="1426"/>
                  <a:pt x="515" y="1317"/>
                  <a:pt x="662" y="1217"/>
                </a:cubicBezTo>
                <a:cubicBezTo>
                  <a:pt x="733" y="1169"/>
                  <a:pt x="799" y="1127"/>
                  <a:pt x="882" y="1118"/>
                </a:cubicBezTo>
                <a:moveTo>
                  <a:pt x="452" y="1410"/>
                </a:moveTo>
                <a:cubicBezTo>
                  <a:pt x="459" y="1432"/>
                  <a:pt x="464" y="1454"/>
                  <a:pt x="488" y="1485"/>
                </a:cubicBezTo>
                <a:cubicBezTo>
                  <a:pt x="566" y="1588"/>
                  <a:pt x="649" y="1686"/>
                  <a:pt x="725" y="1790"/>
                </a:cubicBezTo>
                <a:cubicBezTo>
                  <a:pt x="791" y="1880"/>
                  <a:pt x="848" y="1968"/>
                  <a:pt x="936" y="2037"/>
                </a:cubicBezTo>
                <a:moveTo>
                  <a:pt x="767" y="1537"/>
                </a:moveTo>
                <a:cubicBezTo>
                  <a:pt x="807" y="1560"/>
                  <a:pt x="830" y="1573"/>
                  <a:pt x="867" y="1600"/>
                </a:cubicBezTo>
                <a:cubicBezTo>
                  <a:pt x="952" y="1663"/>
                  <a:pt x="1037" y="1727"/>
                  <a:pt x="1119" y="1794"/>
                </a:cubicBezTo>
                <a:cubicBezTo>
                  <a:pt x="1147" y="1817"/>
                  <a:pt x="1173" y="1830"/>
                  <a:pt x="1201" y="1846"/>
                </a:cubicBezTo>
                <a:cubicBezTo>
                  <a:pt x="1202" y="1832"/>
                  <a:pt x="1208" y="1787"/>
                  <a:pt x="1207" y="1763"/>
                </a:cubicBezTo>
                <a:cubicBezTo>
                  <a:pt x="1204" y="1715"/>
                  <a:pt x="1159" y="1585"/>
                  <a:pt x="1204" y="1548"/>
                </a:cubicBezTo>
                <a:cubicBezTo>
                  <a:pt x="1229" y="1528"/>
                  <a:pt x="1296" y="1539"/>
                  <a:pt x="1323" y="1544"/>
                </a:cubicBezTo>
                <a:cubicBezTo>
                  <a:pt x="1383" y="1555"/>
                  <a:pt x="1437" y="1572"/>
                  <a:pt x="1499" y="1564"/>
                </a:cubicBezTo>
                <a:cubicBezTo>
                  <a:pt x="1548" y="1558"/>
                  <a:pt x="1588" y="1525"/>
                  <a:pt x="1604" y="1478"/>
                </a:cubicBezTo>
                <a:cubicBezTo>
                  <a:pt x="1619" y="1434"/>
                  <a:pt x="1586" y="1413"/>
                  <a:pt x="1560" y="1386"/>
                </a:cubicBezTo>
                <a:cubicBezTo>
                  <a:pt x="1530" y="1355"/>
                  <a:pt x="1488" y="1332"/>
                  <a:pt x="1453" y="1307"/>
                </a:cubicBezTo>
                <a:cubicBezTo>
                  <a:pt x="1486" y="1332"/>
                  <a:pt x="1518" y="1357"/>
                  <a:pt x="1555" y="1376"/>
                </a:cubicBezTo>
                <a:cubicBezTo>
                  <a:pt x="1591" y="1395"/>
                  <a:pt x="1683" y="1433"/>
                  <a:pt x="1711" y="1383"/>
                </a:cubicBezTo>
                <a:cubicBezTo>
                  <a:pt x="1721" y="1364"/>
                  <a:pt x="1726" y="1294"/>
                  <a:pt x="1714" y="1276"/>
                </a:cubicBezTo>
                <a:cubicBezTo>
                  <a:pt x="1684" y="1229"/>
                  <a:pt x="1588" y="1204"/>
                  <a:pt x="1544" y="1238"/>
                </a:cubicBezTo>
                <a:cubicBezTo>
                  <a:pt x="1496" y="1275"/>
                  <a:pt x="1543" y="1428"/>
                  <a:pt x="1560" y="1464"/>
                </a:cubicBezTo>
                <a:cubicBezTo>
                  <a:pt x="1596" y="1541"/>
                  <a:pt x="1660" y="1629"/>
                  <a:pt x="1747" y="1652"/>
                </a:cubicBezTo>
                <a:cubicBezTo>
                  <a:pt x="1838" y="1676"/>
                  <a:pt x="1920" y="1640"/>
                  <a:pt x="1984" y="1575"/>
                </a:cubicBezTo>
                <a:cubicBezTo>
                  <a:pt x="2051" y="1506"/>
                  <a:pt x="2085" y="1416"/>
                  <a:pt x="2092" y="1322"/>
                </a:cubicBezTo>
                <a:cubicBezTo>
                  <a:pt x="2099" y="1231"/>
                  <a:pt x="2066" y="1172"/>
                  <a:pt x="2015" y="1100"/>
                </a:cubicBezTo>
                <a:cubicBezTo>
                  <a:pt x="1989" y="1063"/>
                  <a:pt x="1956" y="1034"/>
                  <a:pt x="1927" y="1006"/>
                </a:cubicBezTo>
                <a:cubicBezTo>
                  <a:pt x="1951" y="1079"/>
                  <a:pt x="1972" y="1132"/>
                  <a:pt x="2026" y="1194"/>
                </a:cubicBezTo>
                <a:cubicBezTo>
                  <a:pt x="2101" y="1281"/>
                  <a:pt x="2169" y="1314"/>
                  <a:pt x="2278" y="1307"/>
                </a:cubicBezTo>
                <a:cubicBezTo>
                  <a:pt x="2286" y="1250"/>
                  <a:pt x="2300" y="1225"/>
                  <a:pt x="2254" y="1173"/>
                </a:cubicBezTo>
                <a:cubicBezTo>
                  <a:pt x="2168" y="1074"/>
                  <a:pt x="2019" y="1044"/>
                  <a:pt x="1902" y="1001"/>
                </a:cubicBezTo>
                <a:cubicBezTo>
                  <a:pt x="1868" y="988"/>
                  <a:pt x="1835" y="974"/>
                  <a:pt x="1802" y="961"/>
                </a:cubicBezTo>
                <a:moveTo>
                  <a:pt x="2160" y="983"/>
                </a:moveTo>
                <a:cubicBezTo>
                  <a:pt x="2183" y="953"/>
                  <a:pt x="2193" y="927"/>
                  <a:pt x="2196" y="888"/>
                </a:cubicBezTo>
                <a:cubicBezTo>
                  <a:pt x="2200" y="827"/>
                  <a:pt x="2193" y="781"/>
                  <a:pt x="2156" y="731"/>
                </a:cubicBezTo>
                <a:cubicBezTo>
                  <a:pt x="2113" y="673"/>
                  <a:pt x="2051" y="635"/>
                  <a:pt x="1987" y="603"/>
                </a:cubicBezTo>
                <a:cubicBezTo>
                  <a:pt x="1928" y="574"/>
                  <a:pt x="1868" y="553"/>
                  <a:pt x="1802" y="547"/>
                </a:cubicBezTo>
                <a:cubicBezTo>
                  <a:pt x="1791" y="547"/>
                  <a:pt x="1790" y="547"/>
                  <a:pt x="1784" y="547"/>
                </a:cubicBezTo>
                <a:cubicBezTo>
                  <a:pt x="1830" y="564"/>
                  <a:pt x="1880" y="577"/>
                  <a:pt x="1929" y="591"/>
                </a:cubicBezTo>
                <a:cubicBezTo>
                  <a:pt x="2031" y="621"/>
                  <a:pt x="2134" y="653"/>
                  <a:pt x="2233" y="693"/>
                </a:cubicBezTo>
                <a:cubicBezTo>
                  <a:pt x="2297" y="719"/>
                  <a:pt x="2356" y="751"/>
                  <a:pt x="2417" y="782"/>
                </a:cubicBezTo>
                <a:cubicBezTo>
                  <a:pt x="2422" y="785"/>
                  <a:pt x="2420" y="704"/>
                  <a:pt x="2420" y="703"/>
                </a:cubicBezTo>
                <a:moveTo>
                  <a:pt x="2336" y="319"/>
                </a:moveTo>
                <a:cubicBezTo>
                  <a:pt x="2328" y="301"/>
                  <a:pt x="2319" y="278"/>
                  <a:pt x="2311" y="260"/>
                </a:cubicBezTo>
                <a:cubicBezTo>
                  <a:pt x="2347" y="283"/>
                  <a:pt x="2385" y="313"/>
                  <a:pt x="2424" y="333"/>
                </a:cubicBezTo>
                <a:cubicBezTo>
                  <a:pt x="2461" y="352"/>
                  <a:pt x="2523" y="368"/>
                  <a:pt x="2559" y="336"/>
                </a:cubicBezTo>
                <a:cubicBezTo>
                  <a:pt x="2595" y="304"/>
                  <a:pt x="2608" y="216"/>
                  <a:pt x="2593" y="172"/>
                </a:cubicBezTo>
                <a:cubicBezTo>
                  <a:pt x="2573" y="113"/>
                  <a:pt x="2510" y="64"/>
                  <a:pt x="2465" y="26"/>
                </a:cubicBezTo>
                <a:cubicBezTo>
                  <a:pt x="2449" y="11"/>
                  <a:pt x="2438" y="8"/>
                  <a:pt x="2417" y="0"/>
                </a:cubicBezTo>
                <a:cubicBezTo>
                  <a:pt x="2456" y="100"/>
                  <a:pt x="2507" y="196"/>
                  <a:pt x="2563" y="288"/>
                </a:cubicBezTo>
                <a:cubicBezTo>
                  <a:pt x="2692" y="502"/>
                  <a:pt x="2874" y="681"/>
                  <a:pt x="3048" y="858"/>
                </a:cubicBezTo>
                <a:cubicBezTo>
                  <a:pt x="3122" y="933"/>
                  <a:pt x="3198" y="1005"/>
                  <a:pt x="3275" y="1076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556" name=""/>
          <p:cNvSpPr/>
          <p:nvPr/>
        </p:nvSpPr>
        <p:spPr>
          <a:xfrm>
            <a:off x="1466280" y="5861160"/>
            <a:ext cx="371880" cy="291600"/>
          </a:xfrm>
          <a:custGeom>
            <a:avLst/>
            <a:gdLst/>
            <a:ahLst/>
            <a:rect l="0" t="0" r="r" b="b"/>
            <a:pathLst>
              <a:path fill="none" w="1033" h="810">
                <a:moveTo>
                  <a:pt x="44" y="348"/>
                </a:moveTo>
                <a:cubicBezTo>
                  <a:pt x="2" y="286"/>
                  <a:pt x="-18" y="231"/>
                  <a:pt x="20" y="156"/>
                </a:cubicBezTo>
                <a:cubicBezTo>
                  <a:pt x="72" y="52"/>
                  <a:pt x="174" y="3"/>
                  <a:pt x="284" y="0"/>
                </a:cubicBezTo>
                <a:cubicBezTo>
                  <a:pt x="370" y="-2"/>
                  <a:pt x="404" y="85"/>
                  <a:pt x="418" y="160"/>
                </a:cubicBezTo>
                <a:cubicBezTo>
                  <a:pt x="443" y="289"/>
                  <a:pt x="423" y="421"/>
                  <a:pt x="393" y="547"/>
                </a:cubicBezTo>
                <a:cubicBezTo>
                  <a:pt x="373" y="629"/>
                  <a:pt x="340" y="712"/>
                  <a:pt x="339" y="797"/>
                </a:cubicBezTo>
                <a:cubicBezTo>
                  <a:pt x="340" y="801"/>
                  <a:pt x="340" y="806"/>
                  <a:pt x="341" y="810"/>
                </a:cubicBezTo>
                <a:cubicBezTo>
                  <a:pt x="437" y="804"/>
                  <a:pt x="497" y="765"/>
                  <a:pt x="575" y="707"/>
                </a:cubicBezTo>
                <a:cubicBezTo>
                  <a:pt x="692" y="620"/>
                  <a:pt x="797" y="517"/>
                  <a:pt x="906" y="420"/>
                </a:cubicBezTo>
                <a:cubicBezTo>
                  <a:pt x="973" y="364"/>
                  <a:pt x="994" y="346"/>
                  <a:pt x="1033" y="304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557" name=""/>
          <p:cNvSpPr/>
          <p:nvPr/>
        </p:nvSpPr>
        <p:spPr>
          <a:xfrm>
            <a:off x="753120" y="2231280"/>
            <a:ext cx="9944640" cy="498960"/>
          </a:xfrm>
          <a:custGeom>
            <a:avLst/>
            <a:gdLst/>
            <a:ahLst/>
            <a:rect l="0" t="0" r="r" b="b"/>
            <a:pathLst>
              <a:path fill="none" w="27624" h="1386">
                <a:moveTo>
                  <a:pt x="70" y="1386"/>
                </a:moveTo>
                <a:cubicBezTo>
                  <a:pt x="46" y="1385"/>
                  <a:pt x="23" y="1384"/>
                  <a:pt x="0" y="1383"/>
                </a:cubicBezTo>
                <a:cubicBezTo>
                  <a:pt x="24" y="1383"/>
                  <a:pt x="-9" y="1369"/>
                  <a:pt x="15" y="1369"/>
                </a:cubicBezTo>
                <a:cubicBezTo>
                  <a:pt x="408" y="1376"/>
                  <a:pt x="800" y="1373"/>
                  <a:pt x="1196" y="1357"/>
                </a:cubicBezTo>
                <a:cubicBezTo>
                  <a:pt x="3402" y="1270"/>
                  <a:pt x="5604" y="1144"/>
                  <a:pt x="7807" y="1006"/>
                </a:cubicBezTo>
                <a:cubicBezTo>
                  <a:pt x="13690" y="636"/>
                  <a:pt x="19589" y="44"/>
                  <a:pt x="25486" y="3"/>
                </a:cubicBezTo>
                <a:cubicBezTo>
                  <a:pt x="26199" y="-2"/>
                  <a:pt x="26911" y="2"/>
                  <a:pt x="27624" y="2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558" name=""/>
          <p:cNvSpPr/>
          <p:nvPr/>
        </p:nvSpPr>
        <p:spPr>
          <a:xfrm>
            <a:off x="9572760" y="3171960"/>
            <a:ext cx="36000" cy="18720"/>
          </a:xfrm>
          <a:custGeom>
            <a:avLst/>
            <a:gdLst/>
            <a:ahLst/>
            <a:rect l="0" t="0" r="r" b="b"/>
            <a:pathLst>
              <a:path fill="none" w="100" h="52">
                <a:moveTo>
                  <a:pt x="100" y="52"/>
                </a:moveTo>
                <a:cubicBezTo>
                  <a:pt x="90" y="32"/>
                  <a:pt x="78" y="19"/>
                  <a:pt x="63" y="2"/>
                </a:cubicBezTo>
                <a:cubicBezTo>
                  <a:pt x="60" y="-1"/>
                  <a:pt x="53" y="0"/>
                  <a:pt x="49" y="0"/>
                </a:cubicBezTo>
                <a:cubicBezTo>
                  <a:pt x="33" y="0"/>
                  <a:pt x="16" y="0"/>
                  <a:pt x="0" y="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559" name=""/>
          <p:cNvSpPr/>
          <p:nvPr/>
        </p:nvSpPr>
        <p:spPr>
          <a:xfrm>
            <a:off x="9110520" y="3494160"/>
            <a:ext cx="99720" cy="210600"/>
          </a:xfrm>
          <a:custGeom>
            <a:avLst/>
            <a:gdLst/>
            <a:ahLst/>
            <a:rect l="0" t="0" r="r" b="b"/>
            <a:pathLst>
              <a:path fill="none" w="277" h="585">
                <a:moveTo>
                  <a:pt x="277" y="0"/>
                </a:moveTo>
                <a:cubicBezTo>
                  <a:pt x="217" y="82"/>
                  <a:pt x="184" y="174"/>
                  <a:pt x="148" y="271"/>
                </a:cubicBezTo>
                <a:cubicBezTo>
                  <a:pt x="124" y="335"/>
                  <a:pt x="105" y="399"/>
                  <a:pt x="74" y="461"/>
                </a:cubicBezTo>
                <a:cubicBezTo>
                  <a:pt x="53" y="505"/>
                  <a:pt x="27" y="544"/>
                  <a:pt x="0" y="585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560" name=""/>
          <p:cNvSpPr/>
          <p:nvPr/>
        </p:nvSpPr>
        <p:spPr>
          <a:xfrm>
            <a:off x="8880480" y="3587760"/>
            <a:ext cx="483840" cy="2509560"/>
          </a:xfrm>
          <a:custGeom>
            <a:avLst/>
            <a:gdLst/>
            <a:ahLst/>
            <a:rect l="0" t="0" r="r" b="b"/>
            <a:pathLst>
              <a:path fill="none" w="1344" h="6971">
                <a:moveTo>
                  <a:pt x="0" y="65"/>
                </a:moveTo>
                <a:cubicBezTo>
                  <a:pt x="0" y="43"/>
                  <a:pt x="0" y="22"/>
                  <a:pt x="0" y="0"/>
                </a:cubicBezTo>
                <a:cubicBezTo>
                  <a:pt x="19" y="35"/>
                  <a:pt x="52" y="65"/>
                  <a:pt x="70" y="107"/>
                </a:cubicBezTo>
                <a:cubicBezTo>
                  <a:pt x="205" y="417"/>
                  <a:pt x="231" y="784"/>
                  <a:pt x="288" y="1113"/>
                </a:cubicBezTo>
                <a:cubicBezTo>
                  <a:pt x="495" y="2302"/>
                  <a:pt x="689" y="3492"/>
                  <a:pt x="878" y="4685"/>
                </a:cubicBezTo>
                <a:cubicBezTo>
                  <a:pt x="1001" y="5453"/>
                  <a:pt x="1183" y="6210"/>
                  <a:pt x="1344" y="6971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561" name=""/>
          <p:cNvSpPr/>
          <p:nvPr/>
        </p:nvSpPr>
        <p:spPr>
          <a:xfrm>
            <a:off x="9059760" y="3823200"/>
            <a:ext cx="414000" cy="1759680"/>
          </a:xfrm>
          <a:custGeom>
            <a:avLst/>
            <a:gdLst/>
            <a:ahLst/>
            <a:rect l="0" t="0" r="r" b="b"/>
            <a:pathLst>
              <a:path fill="none" w="1150" h="4888">
                <a:moveTo>
                  <a:pt x="0" y="53"/>
                </a:moveTo>
                <a:cubicBezTo>
                  <a:pt x="8" y="53"/>
                  <a:pt x="-1" y="-36"/>
                  <a:pt x="80" y="16"/>
                </a:cubicBezTo>
                <a:cubicBezTo>
                  <a:pt x="228" y="112"/>
                  <a:pt x="277" y="346"/>
                  <a:pt x="316" y="501"/>
                </a:cubicBezTo>
                <a:cubicBezTo>
                  <a:pt x="444" y="1012"/>
                  <a:pt x="515" y="1546"/>
                  <a:pt x="612" y="2064"/>
                </a:cubicBezTo>
                <a:cubicBezTo>
                  <a:pt x="755" y="2816"/>
                  <a:pt x="798" y="3585"/>
                  <a:pt x="957" y="4334"/>
                </a:cubicBezTo>
                <a:cubicBezTo>
                  <a:pt x="999" y="4532"/>
                  <a:pt x="1056" y="4711"/>
                  <a:pt x="1150" y="4888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562" name=""/>
          <p:cNvSpPr/>
          <p:nvPr/>
        </p:nvSpPr>
        <p:spPr>
          <a:xfrm>
            <a:off x="9266400" y="4521240"/>
            <a:ext cx="25200" cy="14040"/>
          </a:xfrm>
          <a:custGeom>
            <a:avLst/>
            <a:gdLst/>
            <a:ahLst/>
            <a:rect l="0" t="0" r="r" b="b"/>
            <a:pathLst>
              <a:path fill="none" w="70" h="39">
                <a:moveTo>
                  <a:pt x="70" y="0"/>
                </a:moveTo>
                <a:cubicBezTo>
                  <a:pt x="45" y="17"/>
                  <a:pt x="28" y="29"/>
                  <a:pt x="0" y="39"/>
                </a:cubicBezTo>
                <a:cubicBezTo>
                  <a:pt x="22" y="30"/>
                  <a:pt x="44" y="19"/>
                  <a:pt x="65" y="9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563" name=""/>
          <p:cNvSpPr/>
          <p:nvPr/>
        </p:nvSpPr>
        <p:spPr>
          <a:xfrm>
            <a:off x="9046440" y="3639240"/>
            <a:ext cx="2574720" cy="2337480"/>
          </a:xfrm>
          <a:custGeom>
            <a:avLst/>
            <a:gdLst/>
            <a:ahLst/>
            <a:rect l="0" t="0" r="r" b="b"/>
            <a:pathLst>
              <a:path fill="none" w="7152" h="6493">
                <a:moveTo>
                  <a:pt x="2287" y="308"/>
                </a:moveTo>
                <a:cubicBezTo>
                  <a:pt x="2268" y="301"/>
                  <a:pt x="2274" y="246"/>
                  <a:pt x="2187" y="229"/>
                </a:cubicBezTo>
                <a:cubicBezTo>
                  <a:pt x="1922" y="177"/>
                  <a:pt x="1569" y="183"/>
                  <a:pt x="1319" y="277"/>
                </a:cubicBezTo>
                <a:cubicBezTo>
                  <a:pt x="1134" y="347"/>
                  <a:pt x="910" y="488"/>
                  <a:pt x="736" y="580"/>
                </a:cubicBezTo>
                <a:cubicBezTo>
                  <a:pt x="403" y="756"/>
                  <a:pt x="322" y="1076"/>
                  <a:pt x="187" y="1407"/>
                </a:cubicBezTo>
                <a:cubicBezTo>
                  <a:pt x="41" y="1763"/>
                  <a:pt x="16" y="2064"/>
                  <a:pt x="15" y="2446"/>
                </a:cubicBezTo>
                <a:cubicBezTo>
                  <a:pt x="14" y="2828"/>
                  <a:pt x="-32" y="3220"/>
                  <a:pt x="41" y="3596"/>
                </a:cubicBezTo>
                <a:cubicBezTo>
                  <a:pt x="151" y="4161"/>
                  <a:pt x="468" y="4660"/>
                  <a:pt x="864" y="5068"/>
                </a:cubicBezTo>
                <a:cubicBezTo>
                  <a:pt x="1157" y="5370"/>
                  <a:pt x="1484" y="5692"/>
                  <a:pt x="1811" y="5956"/>
                </a:cubicBezTo>
                <a:cubicBezTo>
                  <a:pt x="2287" y="6341"/>
                  <a:pt x="2946" y="6479"/>
                  <a:pt x="3544" y="6492"/>
                </a:cubicBezTo>
                <a:cubicBezTo>
                  <a:pt x="4123" y="6504"/>
                  <a:pt x="4791" y="6403"/>
                  <a:pt x="5323" y="6167"/>
                </a:cubicBezTo>
                <a:cubicBezTo>
                  <a:pt x="5679" y="6009"/>
                  <a:pt x="6024" y="5721"/>
                  <a:pt x="6318" y="5467"/>
                </a:cubicBezTo>
                <a:cubicBezTo>
                  <a:pt x="6541" y="5274"/>
                  <a:pt x="6626" y="5083"/>
                  <a:pt x="6730" y="4817"/>
                </a:cubicBezTo>
                <a:cubicBezTo>
                  <a:pt x="6867" y="4466"/>
                  <a:pt x="6970" y="4143"/>
                  <a:pt x="7027" y="3770"/>
                </a:cubicBezTo>
                <a:cubicBezTo>
                  <a:pt x="7118" y="3179"/>
                  <a:pt x="7239" y="2673"/>
                  <a:pt x="7060" y="2086"/>
                </a:cubicBezTo>
                <a:cubicBezTo>
                  <a:pt x="6892" y="1536"/>
                  <a:pt x="6530" y="1200"/>
                  <a:pt x="6196" y="751"/>
                </a:cubicBezTo>
                <a:cubicBezTo>
                  <a:pt x="6041" y="543"/>
                  <a:pt x="5950" y="362"/>
                  <a:pt x="5716" y="242"/>
                </a:cubicBezTo>
                <a:cubicBezTo>
                  <a:pt x="5190" y="-28"/>
                  <a:pt x="4289" y="-57"/>
                  <a:pt x="3715" y="81"/>
                </a:cubicBezTo>
                <a:cubicBezTo>
                  <a:pt x="3455" y="143"/>
                  <a:pt x="3184" y="371"/>
                  <a:pt x="2957" y="512"/>
                </a:cubicBezTo>
                <a:cubicBezTo>
                  <a:pt x="2897" y="550"/>
                  <a:pt x="2842" y="595"/>
                  <a:pt x="2782" y="633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564" name=""/>
          <p:cNvSpPr/>
          <p:nvPr/>
        </p:nvSpPr>
        <p:spPr>
          <a:xfrm>
            <a:off x="1154160" y="2801880"/>
            <a:ext cx="6078240" cy="3284640"/>
          </a:xfrm>
          <a:custGeom>
            <a:avLst/>
            <a:gdLst/>
            <a:ahLst/>
            <a:rect l="0" t="0" r="r" b="b"/>
            <a:pathLst>
              <a:path fill="none" w="16884" h="9124">
                <a:moveTo>
                  <a:pt x="1487" y="482"/>
                </a:moveTo>
                <a:cubicBezTo>
                  <a:pt x="1349" y="525"/>
                  <a:pt x="1318" y="405"/>
                  <a:pt x="1138" y="499"/>
                </a:cubicBezTo>
                <a:cubicBezTo>
                  <a:pt x="763" y="694"/>
                  <a:pt x="328" y="1198"/>
                  <a:pt x="158" y="1577"/>
                </a:cubicBezTo>
                <a:cubicBezTo>
                  <a:pt x="-114" y="2184"/>
                  <a:pt x="11" y="2949"/>
                  <a:pt x="194" y="3555"/>
                </a:cubicBezTo>
                <a:cubicBezTo>
                  <a:pt x="449" y="4398"/>
                  <a:pt x="667" y="5329"/>
                  <a:pt x="1023" y="6130"/>
                </a:cubicBezTo>
                <a:cubicBezTo>
                  <a:pt x="1287" y="6723"/>
                  <a:pt x="1753" y="7385"/>
                  <a:pt x="2270" y="7783"/>
                </a:cubicBezTo>
                <a:cubicBezTo>
                  <a:pt x="3280" y="8562"/>
                  <a:pt x="5060" y="8792"/>
                  <a:pt x="6291" y="8999"/>
                </a:cubicBezTo>
                <a:cubicBezTo>
                  <a:pt x="7270" y="9163"/>
                  <a:pt x="8330" y="9169"/>
                  <a:pt x="9305" y="8995"/>
                </a:cubicBezTo>
                <a:cubicBezTo>
                  <a:pt x="10545" y="8774"/>
                  <a:pt x="11769" y="8299"/>
                  <a:pt x="12943" y="7850"/>
                </a:cubicBezTo>
                <a:cubicBezTo>
                  <a:pt x="13785" y="7528"/>
                  <a:pt x="14574" y="7174"/>
                  <a:pt x="15304" y="6638"/>
                </a:cubicBezTo>
                <a:cubicBezTo>
                  <a:pt x="15901" y="6198"/>
                  <a:pt x="16565" y="5504"/>
                  <a:pt x="16785" y="4781"/>
                </a:cubicBezTo>
                <a:cubicBezTo>
                  <a:pt x="17087" y="3788"/>
                  <a:pt x="16663" y="2579"/>
                  <a:pt x="15999" y="1836"/>
                </a:cubicBezTo>
                <a:cubicBezTo>
                  <a:pt x="15119" y="851"/>
                  <a:pt x="13747" y="628"/>
                  <a:pt x="12510" y="434"/>
                </a:cubicBezTo>
                <a:cubicBezTo>
                  <a:pt x="11684" y="304"/>
                  <a:pt x="10891" y="128"/>
                  <a:pt x="10054" y="70"/>
                </a:cubicBezTo>
                <a:cubicBezTo>
                  <a:pt x="9044" y="0"/>
                  <a:pt x="8016" y="-64"/>
                  <a:pt x="7016" y="121"/>
                </a:cubicBezTo>
                <a:cubicBezTo>
                  <a:pt x="5925" y="323"/>
                  <a:pt x="4969" y="701"/>
                  <a:pt x="4172" y="1479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"/>
          <p:cNvSpPr/>
          <p:nvPr/>
        </p:nvSpPr>
        <p:spPr>
          <a:xfrm>
            <a:off x="6931440" y="1165320"/>
            <a:ext cx="321480" cy="269640"/>
          </a:xfrm>
          <a:custGeom>
            <a:avLst/>
            <a:gdLst/>
            <a:ahLst/>
            <a:rect l="0" t="0" r="r" b="b"/>
            <a:pathLst>
              <a:path fill="none" w="893" h="749">
                <a:moveTo>
                  <a:pt x="6" y="133"/>
                </a:moveTo>
                <a:cubicBezTo>
                  <a:pt x="-2" y="155"/>
                  <a:pt x="-7" y="173"/>
                  <a:pt x="22" y="200"/>
                </a:cubicBezTo>
                <a:cubicBezTo>
                  <a:pt x="78" y="253"/>
                  <a:pt x="169" y="276"/>
                  <a:pt x="236" y="312"/>
                </a:cubicBezTo>
                <a:cubicBezTo>
                  <a:pt x="323" y="358"/>
                  <a:pt x="404" y="418"/>
                  <a:pt x="466" y="496"/>
                </a:cubicBezTo>
                <a:cubicBezTo>
                  <a:pt x="497" y="536"/>
                  <a:pt x="537" y="611"/>
                  <a:pt x="505" y="663"/>
                </a:cubicBezTo>
                <a:cubicBezTo>
                  <a:pt x="463" y="731"/>
                  <a:pt x="346" y="745"/>
                  <a:pt x="276" y="749"/>
                </a:cubicBezTo>
                <a:cubicBezTo>
                  <a:pt x="227" y="749"/>
                  <a:pt x="212" y="749"/>
                  <a:pt x="180" y="747"/>
                </a:cubicBezTo>
                <a:moveTo>
                  <a:pt x="395" y="27"/>
                </a:moveTo>
                <a:cubicBezTo>
                  <a:pt x="429" y="3"/>
                  <a:pt x="456" y="1"/>
                  <a:pt x="499" y="0"/>
                </a:cubicBezTo>
                <a:cubicBezTo>
                  <a:pt x="579" y="-2"/>
                  <a:pt x="656" y="4"/>
                  <a:pt x="735" y="14"/>
                </a:cubicBezTo>
                <a:cubicBezTo>
                  <a:pt x="814" y="25"/>
                  <a:pt x="840" y="28"/>
                  <a:pt x="893" y="35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566" name=""/>
          <p:cNvSpPr/>
          <p:nvPr/>
        </p:nvSpPr>
        <p:spPr>
          <a:xfrm>
            <a:off x="6901560" y="1772640"/>
            <a:ext cx="151560" cy="208440"/>
          </a:xfrm>
          <a:custGeom>
            <a:avLst/>
            <a:gdLst/>
            <a:ahLst/>
            <a:rect l="0" t="0" r="r" b="b"/>
            <a:pathLst>
              <a:path fill="none" w="421" h="579">
                <a:moveTo>
                  <a:pt x="309" y="42"/>
                </a:moveTo>
                <a:cubicBezTo>
                  <a:pt x="307" y="34"/>
                  <a:pt x="314" y="17"/>
                  <a:pt x="305" y="12"/>
                </a:cubicBezTo>
                <a:cubicBezTo>
                  <a:pt x="283" y="-2"/>
                  <a:pt x="236" y="-1"/>
                  <a:pt x="213" y="2"/>
                </a:cubicBezTo>
                <a:cubicBezTo>
                  <a:pt x="133" y="13"/>
                  <a:pt x="88" y="94"/>
                  <a:pt x="55" y="159"/>
                </a:cubicBezTo>
                <a:cubicBezTo>
                  <a:pt x="19" y="232"/>
                  <a:pt x="-14" y="347"/>
                  <a:pt x="7" y="429"/>
                </a:cubicBezTo>
                <a:cubicBezTo>
                  <a:pt x="26" y="507"/>
                  <a:pt x="116" y="543"/>
                  <a:pt x="185" y="561"/>
                </a:cubicBezTo>
                <a:cubicBezTo>
                  <a:pt x="255" y="580"/>
                  <a:pt x="327" y="579"/>
                  <a:pt x="400" y="579"/>
                </a:cubicBezTo>
                <a:cubicBezTo>
                  <a:pt x="416" y="579"/>
                  <a:pt x="421" y="580"/>
                  <a:pt x="421" y="567"/>
                </a:cubicBezTo>
                <a:cubicBezTo>
                  <a:pt x="420" y="520"/>
                  <a:pt x="409" y="501"/>
                  <a:pt x="362" y="480"/>
                </a:cubicBezTo>
                <a:cubicBezTo>
                  <a:pt x="299" y="451"/>
                  <a:pt x="211" y="449"/>
                  <a:pt x="145" y="473"/>
                </a:cubicBezTo>
                <a:cubicBezTo>
                  <a:pt x="98" y="499"/>
                  <a:pt x="83" y="507"/>
                  <a:pt x="56" y="531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567" name=""/>
          <p:cNvSpPr/>
          <p:nvPr/>
        </p:nvSpPr>
        <p:spPr>
          <a:xfrm>
            <a:off x="6921360" y="2224440"/>
            <a:ext cx="218880" cy="205560"/>
          </a:xfrm>
          <a:custGeom>
            <a:avLst/>
            <a:gdLst/>
            <a:ahLst/>
            <a:rect l="0" t="0" r="r" b="b"/>
            <a:pathLst>
              <a:path fill="none" w="608" h="571">
                <a:moveTo>
                  <a:pt x="0" y="68"/>
                </a:moveTo>
                <a:cubicBezTo>
                  <a:pt x="19" y="49"/>
                  <a:pt x="37" y="37"/>
                  <a:pt x="60" y="24"/>
                </a:cubicBezTo>
                <a:cubicBezTo>
                  <a:pt x="84" y="10"/>
                  <a:pt x="112" y="4"/>
                  <a:pt x="140" y="3"/>
                </a:cubicBezTo>
                <a:cubicBezTo>
                  <a:pt x="192" y="0"/>
                  <a:pt x="250" y="-7"/>
                  <a:pt x="295" y="23"/>
                </a:cubicBezTo>
                <a:cubicBezTo>
                  <a:pt x="360" y="65"/>
                  <a:pt x="372" y="138"/>
                  <a:pt x="375" y="206"/>
                </a:cubicBezTo>
                <a:cubicBezTo>
                  <a:pt x="379" y="292"/>
                  <a:pt x="356" y="357"/>
                  <a:pt x="329" y="436"/>
                </a:cubicBezTo>
                <a:cubicBezTo>
                  <a:pt x="314" y="481"/>
                  <a:pt x="300" y="525"/>
                  <a:pt x="288" y="571"/>
                </a:cubicBezTo>
                <a:moveTo>
                  <a:pt x="45" y="500"/>
                </a:moveTo>
                <a:cubicBezTo>
                  <a:pt x="40" y="447"/>
                  <a:pt x="106" y="462"/>
                  <a:pt x="148" y="458"/>
                </a:cubicBezTo>
                <a:cubicBezTo>
                  <a:pt x="269" y="446"/>
                  <a:pt x="392" y="440"/>
                  <a:pt x="514" y="437"/>
                </a:cubicBezTo>
                <a:cubicBezTo>
                  <a:pt x="545" y="437"/>
                  <a:pt x="577" y="436"/>
                  <a:pt x="608" y="436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568" name=""/>
          <p:cNvSpPr/>
          <p:nvPr/>
        </p:nvSpPr>
        <p:spPr>
          <a:xfrm>
            <a:off x="6926760" y="2661840"/>
            <a:ext cx="173880" cy="157320"/>
          </a:xfrm>
          <a:custGeom>
            <a:avLst/>
            <a:gdLst/>
            <a:ahLst/>
            <a:rect l="0" t="0" r="r" b="b"/>
            <a:pathLst>
              <a:path fill="none" w="483" h="437">
                <a:moveTo>
                  <a:pt x="329" y="33"/>
                </a:moveTo>
                <a:cubicBezTo>
                  <a:pt x="330" y="28"/>
                  <a:pt x="351" y="14"/>
                  <a:pt x="337" y="6"/>
                </a:cubicBezTo>
                <a:cubicBezTo>
                  <a:pt x="301" y="-16"/>
                  <a:pt x="211" y="24"/>
                  <a:pt x="180" y="36"/>
                </a:cubicBezTo>
                <a:cubicBezTo>
                  <a:pt x="123" y="58"/>
                  <a:pt x="38" y="85"/>
                  <a:pt x="9" y="145"/>
                </a:cubicBezTo>
                <a:cubicBezTo>
                  <a:pt x="-18" y="201"/>
                  <a:pt x="23" y="241"/>
                  <a:pt x="67" y="268"/>
                </a:cubicBezTo>
                <a:cubicBezTo>
                  <a:pt x="151" y="319"/>
                  <a:pt x="250" y="332"/>
                  <a:pt x="337" y="374"/>
                </a:cubicBezTo>
                <a:cubicBezTo>
                  <a:pt x="371" y="390"/>
                  <a:pt x="352" y="385"/>
                  <a:pt x="361" y="408"/>
                </a:cubicBezTo>
                <a:cubicBezTo>
                  <a:pt x="297" y="433"/>
                  <a:pt x="232" y="436"/>
                  <a:pt x="164" y="437"/>
                </a:cubicBezTo>
                <a:cubicBezTo>
                  <a:pt x="143" y="437"/>
                  <a:pt x="121" y="437"/>
                  <a:pt x="100" y="436"/>
                </a:cubicBezTo>
                <a:cubicBezTo>
                  <a:pt x="119" y="389"/>
                  <a:pt x="196" y="370"/>
                  <a:pt x="243" y="350"/>
                </a:cubicBezTo>
                <a:cubicBezTo>
                  <a:pt x="324" y="315"/>
                  <a:pt x="404" y="279"/>
                  <a:pt x="483" y="241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569" name=""/>
          <p:cNvSpPr/>
          <p:nvPr/>
        </p:nvSpPr>
        <p:spPr>
          <a:xfrm>
            <a:off x="6879600" y="3148920"/>
            <a:ext cx="176400" cy="230400"/>
          </a:xfrm>
          <a:custGeom>
            <a:avLst/>
            <a:gdLst/>
            <a:ahLst/>
            <a:rect l="0" t="0" r="r" b="b"/>
            <a:pathLst>
              <a:path fill="none" w="490" h="640">
                <a:moveTo>
                  <a:pt x="455" y="79"/>
                </a:moveTo>
                <a:cubicBezTo>
                  <a:pt x="466" y="67"/>
                  <a:pt x="481" y="58"/>
                  <a:pt x="490" y="47"/>
                </a:cubicBezTo>
                <a:cubicBezTo>
                  <a:pt x="490" y="44"/>
                  <a:pt x="490" y="43"/>
                  <a:pt x="490" y="41"/>
                </a:cubicBezTo>
                <a:cubicBezTo>
                  <a:pt x="477" y="36"/>
                  <a:pt x="463" y="31"/>
                  <a:pt x="448" y="28"/>
                </a:cubicBezTo>
                <a:cubicBezTo>
                  <a:pt x="420" y="22"/>
                  <a:pt x="393" y="15"/>
                  <a:pt x="364" y="10"/>
                </a:cubicBezTo>
                <a:cubicBezTo>
                  <a:pt x="302" y="0"/>
                  <a:pt x="228" y="-12"/>
                  <a:pt x="174" y="25"/>
                </a:cubicBezTo>
                <a:cubicBezTo>
                  <a:pt x="104" y="73"/>
                  <a:pt x="32" y="158"/>
                  <a:pt x="8" y="240"/>
                </a:cubicBezTo>
                <a:cubicBezTo>
                  <a:pt x="-7" y="290"/>
                  <a:pt x="-6" y="338"/>
                  <a:pt x="52" y="351"/>
                </a:cubicBezTo>
                <a:cubicBezTo>
                  <a:pt x="121" y="366"/>
                  <a:pt x="199" y="352"/>
                  <a:pt x="263" y="327"/>
                </a:cubicBezTo>
                <a:cubicBezTo>
                  <a:pt x="310" y="308"/>
                  <a:pt x="368" y="275"/>
                  <a:pt x="387" y="225"/>
                </a:cubicBezTo>
                <a:cubicBezTo>
                  <a:pt x="398" y="196"/>
                  <a:pt x="394" y="162"/>
                  <a:pt x="414" y="137"/>
                </a:cubicBezTo>
                <a:cubicBezTo>
                  <a:pt x="416" y="137"/>
                  <a:pt x="418" y="137"/>
                  <a:pt x="420" y="137"/>
                </a:cubicBezTo>
                <a:cubicBezTo>
                  <a:pt x="428" y="168"/>
                  <a:pt x="430" y="211"/>
                  <a:pt x="430" y="250"/>
                </a:cubicBezTo>
                <a:cubicBezTo>
                  <a:pt x="430" y="381"/>
                  <a:pt x="430" y="510"/>
                  <a:pt x="430" y="64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570" name=""/>
          <p:cNvSpPr/>
          <p:nvPr/>
        </p:nvSpPr>
        <p:spPr>
          <a:xfrm>
            <a:off x="3922560" y="2127240"/>
            <a:ext cx="844200" cy="549000"/>
          </a:xfrm>
          <a:custGeom>
            <a:avLst/>
            <a:gdLst/>
            <a:ahLst/>
            <a:rect l="0" t="0" r="r" b="b"/>
            <a:pathLst>
              <a:path fill="none" w="2345" h="1525">
                <a:moveTo>
                  <a:pt x="0" y="0"/>
                </a:moveTo>
                <a:cubicBezTo>
                  <a:pt x="9" y="0"/>
                  <a:pt x="17" y="0"/>
                  <a:pt x="26" y="0"/>
                </a:cubicBezTo>
                <a:moveTo>
                  <a:pt x="2345" y="1525"/>
                </a:moveTo>
                <a:cubicBezTo>
                  <a:pt x="2331" y="1518"/>
                  <a:pt x="2318" y="1513"/>
                  <a:pt x="2307" y="1503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571" name=""/>
          <p:cNvSpPr/>
          <p:nvPr/>
        </p:nvSpPr>
        <p:spPr>
          <a:xfrm>
            <a:off x="3878280" y="1155240"/>
            <a:ext cx="208800" cy="349560"/>
          </a:xfrm>
          <a:custGeom>
            <a:avLst/>
            <a:gdLst/>
            <a:ahLst/>
            <a:rect l="0" t="0" r="r" b="b"/>
            <a:pathLst>
              <a:path fill="none" w="580" h="971">
                <a:moveTo>
                  <a:pt x="11" y="239"/>
                </a:moveTo>
                <a:cubicBezTo>
                  <a:pt x="7" y="231"/>
                  <a:pt x="4" y="229"/>
                  <a:pt x="0" y="219"/>
                </a:cubicBezTo>
                <a:cubicBezTo>
                  <a:pt x="0" y="216"/>
                  <a:pt x="0" y="216"/>
                  <a:pt x="0" y="214"/>
                </a:cubicBezTo>
                <a:cubicBezTo>
                  <a:pt x="21" y="208"/>
                  <a:pt x="42" y="201"/>
                  <a:pt x="63" y="196"/>
                </a:cubicBezTo>
                <a:cubicBezTo>
                  <a:pt x="101" y="187"/>
                  <a:pt x="139" y="182"/>
                  <a:pt x="175" y="170"/>
                </a:cubicBezTo>
                <a:cubicBezTo>
                  <a:pt x="231" y="151"/>
                  <a:pt x="305" y="124"/>
                  <a:pt x="327" y="65"/>
                </a:cubicBezTo>
                <a:cubicBezTo>
                  <a:pt x="334" y="45"/>
                  <a:pt x="323" y="23"/>
                  <a:pt x="319" y="6"/>
                </a:cubicBezTo>
                <a:cubicBezTo>
                  <a:pt x="318" y="10"/>
                  <a:pt x="313" y="-10"/>
                  <a:pt x="308" y="8"/>
                </a:cubicBezTo>
                <a:cubicBezTo>
                  <a:pt x="272" y="131"/>
                  <a:pt x="280" y="270"/>
                  <a:pt x="280" y="396"/>
                </a:cubicBezTo>
                <a:cubicBezTo>
                  <a:pt x="280" y="503"/>
                  <a:pt x="277" y="610"/>
                  <a:pt x="284" y="716"/>
                </a:cubicBezTo>
                <a:cubicBezTo>
                  <a:pt x="287" y="761"/>
                  <a:pt x="324" y="903"/>
                  <a:pt x="297" y="945"/>
                </a:cubicBezTo>
                <a:cubicBezTo>
                  <a:pt x="279" y="972"/>
                  <a:pt x="230" y="969"/>
                  <a:pt x="203" y="970"/>
                </a:cubicBezTo>
                <a:cubicBezTo>
                  <a:pt x="167" y="971"/>
                  <a:pt x="131" y="974"/>
                  <a:pt x="97" y="963"/>
                </a:cubicBezTo>
                <a:cubicBezTo>
                  <a:pt x="95" y="960"/>
                  <a:pt x="92" y="958"/>
                  <a:pt x="90" y="955"/>
                </a:cubicBezTo>
                <a:cubicBezTo>
                  <a:pt x="111" y="926"/>
                  <a:pt x="92" y="923"/>
                  <a:pt x="145" y="904"/>
                </a:cubicBezTo>
                <a:cubicBezTo>
                  <a:pt x="270" y="859"/>
                  <a:pt x="409" y="839"/>
                  <a:pt x="541" y="837"/>
                </a:cubicBezTo>
                <a:cubicBezTo>
                  <a:pt x="608" y="836"/>
                  <a:pt x="562" y="837"/>
                  <a:pt x="580" y="859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572" name=""/>
          <p:cNvSpPr/>
          <p:nvPr/>
        </p:nvSpPr>
        <p:spPr>
          <a:xfrm>
            <a:off x="4624200" y="1217520"/>
            <a:ext cx="198360" cy="180720"/>
          </a:xfrm>
          <a:custGeom>
            <a:avLst/>
            <a:gdLst/>
            <a:ahLst/>
            <a:rect l="0" t="0" r="r" b="b"/>
            <a:pathLst>
              <a:path fill="none" w="551" h="502">
                <a:moveTo>
                  <a:pt x="24" y="151"/>
                </a:moveTo>
                <a:cubicBezTo>
                  <a:pt x="16" y="136"/>
                  <a:pt x="-5" y="115"/>
                  <a:pt x="1" y="96"/>
                </a:cubicBezTo>
                <a:cubicBezTo>
                  <a:pt x="11" y="65"/>
                  <a:pt x="43" y="49"/>
                  <a:pt x="73" y="35"/>
                </a:cubicBezTo>
                <a:cubicBezTo>
                  <a:pt x="130" y="8"/>
                  <a:pt x="187" y="1"/>
                  <a:pt x="250" y="0"/>
                </a:cubicBezTo>
                <a:cubicBezTo>
                  <a:pt x="322" y="-1"/>
                  <a:pt x="330" y="43"/>
                  <a:pt x="333" y="106"/>
                </a:cubicBezTo>
                <a:cubicBezTo>
                  <a:pt x="338" y="202"/>
                  <a:pt x="275" y="269"/>
                  <a:pt x="211" y="335"/>
                </a:cubicBezTo>
                <a:cubicBezTo>
                  <a:pt x="170" y="377"/>
                  <a:pt x="113" y="406"/>
                  <a:pt x="80" y="455"/>
                </a:cubicBezTo>
                <a:cubicBezTo>
                  <a:pt x="73" y="470"/>
                  <a:pt x="70" y="473"/>
                  <a:pt x="72" y="483"/>
                </a:cubicBezTo>
                <a:cubicBezTo>
                  <a:pt x="113" y="499"/>
                  <a:pt x="147" y="502"/>
                  <a:pt x="197" y="502"/>
                </a:cubicBezTo>
                <a:cubicBezTo>
                  <a:pt x="284" y="502"/>
                  <a:pt x="362" y="484"/>
                  <a:pt x="446" y="466"/>
                </a:cubicBezTo>
                <a:cubicBezTo>
                  <a:pt x="501" y="455"/>
                  <a:pt x="517" y="451"/>
                  <a:pt x="551" y="438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573" name=""/>
          <p:cNvSpPr/>
          <p:nvPr/>
        </p:nvSpPr>
        <p:spPr>
          <a:xfrm>
            <a:off x="4827600" y="1104840"/>
            <a:ext cx="1477800" cy="1669680"/>
          </a:xfrm>
          <a:custGeom>
            <a:avLst/>
            <a:gdLst/>
            <a:ahLst/>
            <a:rect l="0" t="0" r="r" b="b"/>
            <a:pathLst>
              <a:path fill="none" w="4105" h="4638">
                <a:moveTo>
                  <a:pt x="1805" y="86"/>
                </a:moveTo>
                <a:cubicBezTo>
                  <a:pt x="1806" y="79"/>
                  <a:pt x="1798" y="62"/>
                  <a:pt x="1805" y="59"/>
                </a:cubicBezTo>
                <a:cubicBezTo>
                  <a:pt x="1832" y="46"/>
                  <a:pt x="1880" y="54"/>
                  <a:pt x="1908" y="54"/>
                </a:cubicBezTo>
                <a:cubicBezTo>
                  <a:pt x="1935" y="54"/>
                  <a:pt x="1973" y="44"/>
                  <a:pt x="1990" y="68"/>
                </a:cubicBezTo>
                <a:cubicBezTo>
                  <a:pt x="2006" y="91"/>
                  <a:pt x="2006" y="150"/>
                  <a:pt x="2000" y="176"/>
                </a:cubicBezTo>
                <a:cubicBezTo>
                  <a:pt x="1989" y="222"/>
                  <a:pt x="1953" y="243"/>
                  <a:pt x="1914" y="261"/>
                </a:cubicBezTo>
                <a:cubicBezTo>
                  <a:pt x="1888" y="273"/>
                  <a:pt x="1859" y="281"/>
                  <a:pt x="1832" y="292"/>
                </a:cubicBezTo>
                <a:cubicBezTo>
                  <a:pt x="1858" y="294"/>
                  <a:pt x="1901" y="294"/>
                  <a:pt x="1931" y="295"/>
                </a:cubicBezTo>
                <a:cubicBezTo>
                  <a:pt x="2004" y="298"/>
                  <a:pt x="2102" y="304"/>
                  <a:pt x="2148" y="371"/>
                </a:cubicBezTo>
                <a:cubicBezTo>
                  <a:pt x="2184" y="424"/>
                  <a:pt x="2164" y="494"/>
                  <a:pt x="2121" y="533"/>
                </a:cubicBezTo>
                <a:cubicBezTo>
                  <a:pt x="2048" y="600"/>
                  <a:pt x="1936" y="624"/>
                  <a:pt x="1843" y="648"/>
                </a:cubicBezTo>
                <a:cubicBezTo>
                  <a:pt x="1768" y="668"/>
                  <a:pt x="1693" y="686"/>
                  <a:pt x="1616" y="691"/>
                </a:cubicBezTo>
                <a:moveTo>
                  <a:pt x="3703" y="0"/>
                </a:moveTo>
                <a:cubicBezTo>
                  <a:pt x="3707" y="18"/>
                  <a:pt x="3715" y="60"/>
                  <a:pt x="3715" y="86"/>
                </a:cubicBezTo>
                <a:cubicBezTo>
                  <a:pt x="3716" y="197"/>
                  <a:pt x="3695" y="327"/>
                  <a:pt x="3720" y="436"/>
                </a:cubicBezTo>
                <a:cubicBezTo>
                  <a:pt x="3731" y="487"/>
                  <a:pt x="3766" y="522"/>
                  <a:pt x="3818" y="529"/>
                </a:cubicBezTo>
                <a:cubicBezTo>
                  <a:pt x="3875" y="537"/>
                  <a:pt x="3935" y="530"/>
                  <a:pt x="3986" y="506"/>
                </a:cubicBezTo>
                <a:cubicBezTo>
                  <a:pt x="4016" y="492"/>
                  <a:pt x="4047" y="457"/>
                  <a:pt x="4080" y="450"/>
                </a:cubicBezTo>
                <a:cubicBezTo>
                  <a:pt x="4091" y="450"/>
                  <a:pt x="4093" y="450"/>
                  <a:pt x="4100" y="450"/>
                </a:cubicBezTo>
                <a:cubicBezTo>
                  <a:pt x="4107" y="499"/>
                  <a:pt x="4104" y="549"/>
                  <a:pt x="4104" y="599"/>
                </a:cubicBezTo>
                <a:moveTo>
                  <a:pt x="2834" y="4176"/>
                </a:moveTo>
                <a:cubicBezTo>
                  <a:pt x="2796" y="4197"/>
                  <a:pt x="2759" y="4221"/>
                  <a:pt x="2720" y="4241"/>
                </a:cubicBezTo>
                <a:cubicBezTo>
                  <a:pt x="2470" y="4368"/>
                  <a:pt x="2200" y="4552"/>
                  <a:pt x="1917" y="4586"/>
                </a:cubicBezTo>
                <a:cubicBezTo>
                  <a:pt x="1750" y="4606"/>
                  <a:pt x="1575" y="4568"/>
                  <a:pt x="1409" y="4596"/>
                </a:cubicBezTo>
                <a:cubicBezTo>
                  <a:pt x="1380" y="4601"/>
                  <a:pt x="1351" y="4608"/>
                  <a:pt x="1322" y="4613"/>
                </a:cubicBezTo>
                <a:moveTo>
                  <a:pt x="913" y="4627"/>
                </a:moveTo>
                <a:cubicBezTo>
                  <a:pt x="780" y="4627"/>
                  <a:pt x="646" y="4622"/>
                  <a:pt x="514" y="4634"/>
                </a:cubicBezTo>
                <a:cubicBezTo>
                  <a:pt x="465" y="4638"/>
                  <a:pt x="416" y="4638"/>
                  <a:pt x="367" y="4638"/>
                </a:cubicBezTo>
                <a:moveTo>
                  <a:pt x="0" y="3428"/>
                </a:moveTo>
                <a:cubicBezTo>
                  <a:pt x="29" y="3355"/>
                  <a:pt x="57" y="3310"/>
                  <a:pt x="119" y="3260"/>
                </a:cubicBezTo>
                <a:cubicBezTo>
                  <a:pt x="181" y="3210"/>
                  <a:pt x="251" y="3175"/>
                  <a:pt x="321" y="3140"/>
                </a:cubicBezTo>
                <a:moveTo>
                  <a:pt x="1179" y="2783"/>
                </a:moveTo>
                <a:cubicBezTo>
                  <a:pt x="1241" y="2774"/>
                  <a:pt x="1319" y="2757"/>
                  <a:pt x="1379" y="2783"/>
                </a:cubicBezTo>
                <a:cubicBezTo>
                  <a:pt x="1427" y="2804"/>
                  <a:pt x="1462" y="2853"/>
                  <a:pt x="1487" y="2897"/>
                </a:cubicBezTo>
                <a:cubicBezTo>
                  <a:pt x="1519" y="2954"/>
                  <a:pt x="1540" y="3016"/>
                  <a:pt x="1564" y="3076"/>
                </a:cubicBezTo>
                <a:cubicBezTo>
                  <a:pt x="1588" y="3136"/>
                  <a:pt x="1617" y="3191"/>
                  <a:pt x="1656" y="3243"/>
                </a:cubicBezTo>
                <a:cubicBezTo>
                  <a:pt x="1686" y="3283"/>
                  <a:pt x="1722" y="3318"/>
                  <a:pt x="1754" y="3356"/>
                </a:cubicBezTo>
                <a:moveTo>
                  <a:pt x="1683" y="3610"/>
                </a:moveTo>
                <a:cubicBezTo>
                  <a:pt x="1683" y="3608"/>
                  <a:pt x="1681" y="3595"/>
                  <a:pt x="1681" y="3589"/>
                </a:cubicBezTo>
                <a:cubicBezTo>
                  <a:pt x="1681" y="3559"/>
                  <a:pt x="1685" y="3551"/>
                  <a:pt x="1711" y="3534"/>
                </a:cubicBezTo>
                <a:cubicBezTo>
                  <a:pt x="1747" y="3510"/>
                  <a:pt x="1791" y="3497"/>
                  <a:pt x="1834" y="3494"/>
                </a:cubicBezTo>
                <a:cubicBezTo>
                  <a:pt x="1855" y="3494"/>
                  <a:pt x="1860" y="3494"/>
                  <a:pt x="1873" y="3494"/>
                </a:cubicBezTo>
                <a:cubicBezTo>
                  <a:pt x="1888" y="3523"/>
                  <a:pt x="1890" y="3558"/>
                  <a:pt x="1873" y="3590"/>
                </a:cubicBezTo>
                <a:cubicBezTo>
                  <a:pt x="1821" y="3685"/>
                  <a:pt x="1712" y="3721"/>
                  <a:pt x="1635" y="3789"/>
                </a:cubicBezTo>
                <a:cubicBezTo>
                  <a:pt x="1618" y="3804"/>
                  <a:pt x="1622" y="3810"/>
                  <a:pt x="1616" y="3827"/>
                </a:cubicBezTo>
                <a:cubicBezTo>
                  <a:pt x="1651" y="3831"/>
                  <a:pt x="1693" y="3838"/>
                  <a:pt x="1729" y="3832"/>
                </a:cubicBezTo>
                <a:cubicBezTo>
                  <a:pt x="1824" y="3817"/>
                  <a:pt x="1925" y="3776"/>
                  <a:pt x="2005" y="3724"/>
                </a:cubicBezTo>
                <a:cubicBezTo>
                  <a:pt x="2088" y="3669"/>
                  <a:pt x="2165" y="3579"/>
                  <a:pt x="2207" y="3489"/>
                </a:cubicBezTo>
                <a:cubicBezTo>
                  <a:pt x="2216" y="3470"/>
                  <a:pt x="2210" y="3464"/>
                  <a:pt x="2212" y="3455"/>
                </a:cubicBezTo>
                <a:cubicBezTo>
                  <a:pt x="2166" y="3458"/>
                  <a:pt x="2138" y="3472"/>
                  <a:pt x="2104" y="3505"/>
                </a:cubicBezTo>
                <a:cubicBezTo>
                  <a:pt x="2064" y="3544"/>
                  <a:pt x="2037" y="3600"/>
                  <a:pt x="2051" y="3657"/>
                </a:cubicBezTo>
                <a:cubicBezTo>
                  <a:pt x="2064" y="3713"/>
                  <a:pt x="2122" y="3751"/>
                  <a:pt x="2163" y="3785"/>
                </a:cubicBezTo>
                <a:cubicBezTo>
                  <a:pt x="2194" y="3811"/>
                  <a:pt x="2232" y="3835"/>
                  <a:pt x="2242" y="3877"/>
                </a:cubicBezTo>
                <a:cubicBezTo>
                  <a:pt x="2242" y="3881"/>
                  <a:pt x="2242" y="3884"/>
                  <a:pt x="2242" y="3888"/>
                </a:cubicBezTo>
                <a:cubicBezTo>
                  <a:pt x="2206" y="3899"/>
                  <a:pt x="2173" y="3908"/>
                  <a:pt x="2133" y="3909"/>
                </a:cubicBezTo>
                <a:cubicBezTo>
                  <a:pt x="2102" y="3909"/>
                  <a:pt x="2092" y="3909"/>
                  <a:pt x="2071" y="3909"/>
                </a:cubicBezTo>
                <a:moveTo>
                  <a:pt x="2184" y="3446"/>
                </a:moveTo>
                <a:cubicBezTo>
                  <a:pt x="2247" y="3399"/>
                  <a:pt x="2297" y="3376"/>
                  <a:pt x="2376" y="3366"/>
                </a:cubicBezTo>
                <a:cubicBezTo>
                  <a:pt x="2427" y="3359"/>
                  <a:pt x="2478" y="3362"/>
                  <a:pt x="2529" y="3362"/>
                </a:cubicBezTo>
                <a:cubicBezTo>
                  <a:pt x="2531" y="3362"/>
                  <a:pt x="2534" y="3362"/>
                  <a:pt x="2536" y="3362"/>
                </a:cubicBezTo>
                <a:moveTo>
                  <a:pt x="1461" y="4123"/>
                </a:moveTo>
                <a:cubicBezTo>
                  <a:pt x="1456" y="4121"/>
                  <a:pt x="1427" y="4106"/>
                  <a:pt x="1420" y="4102"/>
                </a:cubicBezTo>
                <a:cubicBezTo>
                  <a:pt x="1462" y="4087"/>
                  <a:pt x="1513" y="4070"/>
                  <a:pt x="1558" y="4056"/>
                </a:cubicBezTo>
                <a:cubicBezTo>
                  <a:pt x="1771" y="3989"/>
                  <a:pt x="1985" y="3901"/>
                  <a:pt x="2177" y="3786"/>
                </a:cubicBezTo>
                <a:cubicBezTo>
                  <a:pt x="2222" y="3759"/>
                  <a:pt x="2286" y="3727"/>
                  <a:pt x="2284" y="3666"/>
                </a:cubicBezTo>
                <a:cubicBezTo>
                  <a:pt x="2279" y="3662"/>
                  <a:pt x="2273" y="3658"/>
                  <a:pt x="2268" y="3654"/>
                </a:cubicBezTo>
                <a:moveTo>
                  <a:pt x="2233" y="3091"/>
                </a:moveTo>
                <a:cubicBezTo>
                  <a:pt x="2240" y="3070"/>
                  <a:pt x="2240" y="3065"/>
                  <a:pt x="2248" y="3054"/>
                </a:cubicBezTo>
                <a:cubicBezTo>
                  <a:pt x="2247" y="3085"/>
                  <a:pt x="2224" y="3141"/>
                  <a:pt x="2201" y="3181"/>
                </a:cubicBezTo>
                <a:cubicBezTo>
                  <a:pt x="2123" y="3317"/>
                  <a:pt x="2026" y="3443"/>
                  <a:pt x="1950" y="3580"/>
                </a:cubicBezTo>
                <a:cubicBezTo>
                  <a:pt x="1919" y="3636"/>
                  <a:pt x="1822" y="3798"/>
                  <a:pt x="1860" y="3872"/>
                </a:cubicBezTo>
                <a:cubicBezTo>
                  <a:pt x="1879" y="3909"/>
                  <a:pt x="1920" y="3901"/>
                  <a:pt x="1962" y="3898"/>
                </a:cubicBezTo>
                <a:cubicBezTo>
                  <a:pt x="2052" y="3892"/>
                  <a:pt x="2140" y="3867"/>
                  <a:pt x="2230" y="3857"/>
                </a:cubicBezTo>
                <a:cubicBezTo>
                  <a:pt x="2292" y="3850"/>
                  <a:pt x="2351" y="3852"/>
                  <a:pt x="2411" y="3857"/>
                </a:cubicBezTo>
                <a:cubicBezTo>
                  <a:pt x="2411" y="3930"/>
                  <a:pt x="2393" y="3969"/>
                  <a:pt x="2357" y="4034"/>
                </a:cubicBezTo>
                <a:cubicBezTo>
                  <a:pt x="2328" y="4086"/>
                  <a:pt x="2320" y="4101"/>
                  <a:pt x="2298" y="4132"/>
                </a:cubicBezTo>
                <a:moveTo>
                  <a:pt x="2198" y="3569"/>
                </a:moveTo>
                <a:cubicBezTo>
                  <a:pt x="2198" y="3511"/>
                  <a:pt x="2198" y="3454"/>
                  <a:pt x="2187" y="3397"/>
                </a:cubicBezTo>
                <a:cubicBezTo>
                  <a:pt x="2185" y="3389"/>
                  <a:pt x="2183" y="3381"/>
                  <a:pt x="2182" y="3373"/>
                </a:cubicBezTo>
                <a:cubicBezTo>
                  <a:pt x="2167" y="3391"/>
                  <a:pt x="2147" y="3415"/>
                  <a:pt x="2132" y="3438"/>
                </a:cubicBezTo>
                <a:cubicBezTo>
                  <a:pt x="2095" y="3493"/>
                  <a:pt x="2047" y="3561"/>
                  <a:pt x="2066" y="3633"/>
                </a:cubicBezTo>
                <a:cubicBezTo>
                  <a:pt x="2086" y="3709"/>
                  <a:pt x="2197" y="3735"/>
                  <a:pt x="2259" y="3757"/>
                </a:cubicBezTo>
                <a:cubicBezTo>
                  <a:pt x="2298" y="3771"/>
                  <a:pt x="2387" y="3782"/>
                  <a:pt x="2373" y="3843"/>
                </a:cubicBezTo>
                <a:cubicBezTo>
                  <a:pt x="2350" y="3942"/>
                  <a:pt x="2189" y="4024"/>
                  <a:pt x="2116" y="4079"/>
                </a:cubicBezTo>
                <a:cubicBezTo>
                  <a:pt x="2027" y="4145"/>
                  <a:pt x="1999" y="4165"/>
                  <a:pt x="1945" y="4214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574" name=""/>
          <p:cNvSpPr/>
          <p:nvPr/>
        </p:nvSpPr>
        <p:spPr>
          <a:xfrm>
            <a:off x="6303960" y="3156120"/>
            <a:ext cx="139680" cy="212400"/>
          </a:xfrm>
          <a:custGeom>
            <a:avLst/>
            <a:gdLst/>
            <a:ahLst/>
            <a:rect l="0" t="0" r="r" b="b"/>
            <a:pathLst>
              <a:path fill="none" w="388" h="590">
                <a:moveTo>
                  <a:pt x="42" y="21"/>
                </a:moveTo>
                <a:cubicBezTo>
                  <a:pt x="45" y="11"/>
                  <a:pt x="46" y="8"/>
                  <a:pt x="49" y="0"/>
                </a:cubicBezTo>
                <a:cubicBezTo>
                  <a:pt x="49" y="58"/>
                  <a:pt x="45" y="115"/>
                  <a:pt x="39" y="173"/>
                </a:cubicBezTo>
                <a:cubicBezTo>
                  <a:pt x="32" y="248"/>
                  <a:pt x="25" y="324"/>
                  <a:pt x="22" y="399"/>
                </a:cubicBezTo>
                <a:cubicBezTo>
                  <a:pt x="20" y="447"/>
                  <a:pt x="18" y="494"/>
                  <a:pt x="12" y="541"/>
                </a:cubicBezTo>
                <a:cubicBezTo>
                  <a:pt x="10" y="559"/>
                  <a:pt x="6" y="573"/>
                  <a:pt x="0" y="590"/>
                </a:cubicBezTo>
                <a:moveTo>
                  <a:pt x="313" y="138"/>
                </a:moveTo>
                <a:cubicBezTo>
                  <a:pt x="313" y="142"/>
                  <a:pt x="303" y="191"/>
                  <a:pt x="296" y="210"/>
                </a:cubicBezTo>
                <a:cubicBezTo>
                  <a:pt x="276" y="262"/>
                  <a:pt x="257" y="313"/>
                  <a:pt x="254" y="369"/>
                </a:cubicBezTo>
                <a:cubicBezTo>
                  <a:pt x="254" y="390"/>
                  <a:pt x="254" y="395"/>
                  <a:pt x="254" y="408"/>
                </a:cubicBezTo>
                <a:cubicBezTo>
                  <a:pt x="276" y="415"/>
                  <a:pt x="316" y="425"/>
                  <a:pt x="339" y="415"/>
                </a:cubicBezTo>
                <a:cubicBezTo>
                  <a:pt x="377" y="399"/>
                  <a:pt x="385" y="356"/>
                  <a:pt x="387" y="320"/>
                </a:cubicBezTo>
                <a:cubicBezTo>
                  <a:pt x="390" y="273"/>
                  <a:pt x="384" y="230"/>
                  <a:pt x="356" y="192"/>
                </a:cubicBezTo>
                <a:cubicBezTo>
                  <a:pt x="332" y="159"/>
                  <a:pt x="305" y="179"/>
                  <a:pt x="284" y="202"/>
                </a:cubicBezTo>
                <a:cubicBezTo>
                  <a:pt x="256" y="237"/>
                  <a:pt x="246" y="249"/>
                  <a:pt x="226" y="272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575" name=""/>
          <p:cNvSpPr/>
          <p:nvPr/>
        </p:nvSpPr>
        <p:spPr>
          <a:xfrm>
            <a:off x="3857760" y="1907280"/>
            <a:ext cx="2880" cy="241560"/>
          </a:xfrm>
          <a:custGeom>
            <a:avLst/>
            <a:gdLst/>
            <a:ahLst/>
            <a:rect l="0" t="0" r="r" b="b"/>
            <a:pathLst>
              <a:path fill="none" w="8" h="671">
                <a:moveTo>
                  <a:pt x="6" y="13"/>
                </a:moveTo>
                <a:cubicBezTo>
                  <a:pt x="8" y="7"/>
                  <a:pt x="8" y="-16"/>
                  <a:pt x="8" y="18"/>
                </a:cubicBezTo>
                <a:cubicBezTo>
                  <a:pt x="9" y="116"/>
                  <a:pt x="7" y="213"/>
                  <a:pt x="3" y="311"/>
                </a:cubicBezTo>
                <a:cubicBezTo>
                  <a:pt x="-2" y="432"/>
                  <a:pt x="0" y="551"/>
                  <a:pt x="0" y="671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576" name=""/>
          <p:cNvSpPr/>
          <p:nvPr/>
        </p:nvSpPr>
        <p:spPr>
          <a:xfrm>
            <a:off x="4038480" y="1815480"/>
            <a:ext cx="118800" cy="219600"/>
          </a:xfrm>
          <a:custGeom>
            <a:avLst/>
            <a:gdLst/>
            <a:ahLst/>
            <a:rect l="0" t="0" r="r" b="b"/>
            <a:pathLst>
              <a:path fill="none" w="330" h="610">
                <a:moveTo>
                  <a:pt x="330" y="27"/>
                </a:moveTo>
                <a:cubicBezTo>
                  <a:pt x="322" y="-4"/>
                  <a:pt x="328" y="-9"/>
                  <a:pt x="285" y="18"/>
                </a:cubicBezTo>
                <a:cubicBezTo>
                  <a:pt x="209" y="65"/>
                  <a:pt x="145" y="136"/>
                  <a:pt x="98" y="210"/>
                </a:cubicBezTo>
                <a:cubicBezTo>
                  <a:pt x="44" y="294"/>
                  <a:pt x="-17" y="425"/>
                  <a:pt x="9" y="529"/>
                </a:cubicBezTo>
                <a:cubicBezTo>
                  <a:pt x="27" y="601"/>
                  <a:pt x="104" y="607"/>
                  <a:pt x="164" y="610"/>
                </a:cubicBezTo>
                <a:cubicBezTo>
                  <a:pt x="219" y="612"/>
                  <a:pt x="273" y="594"/>
                  <a:pt x="302" y="542"/>
                </a:cubicBezTo>
                <a:cubicBezTo>
                  <a:pt x="325" y="499"/>
                  <a:pt x="304" y="463"/>
                  <a:pt x="259" y="452"/>
                </a:cubicBezTo>
                <a:cubicBezTo>
                  <a:pt x="180" y="432"/>
                  <a:pt x="113" y="457"/>
                  <a:pt x="48" y="501"/>
                </a:cubicBezTo>
                <a:cubicBezTo>
                  <a:pt x="32" y="514"/>
                  <a:pt x="16" y="526"/>
                  <a:pt x="0" y="539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577" name=""/>
          <p:cNvSpPr/>
          <p:nvPr/>
        </p:nvSpPr>
        <p:spPr>
          <a:xfrm>
            <a:off x="4510080" y="1811880"/>
            <a:ext cx="353520" cy="211680"/>
          </a:xfrm>
          <a:custGeom>
            <a:avLst/>
            <a:gdLst/>
            <a:ahLst/>
            <a:rect l="0" t="0" r="r" b="b"/>
            <a:pathLst>
              <a:path fill="none" w="982" h="588">
                <a:moveTo>
                  <a:pt x="0" y="74"/>
                </a:moveTo>
                <a:cubicBezTo>
                  <a:pt x="13" y="56"/>
                  <a:pt x="15" y="48"/>
                  <a:pt x="32" y="42"/>
                </a:cubicBezTo>
                <a:cubicBezTo>
                  <a:pt x="38" y="69"/>
                  <a:pt x="40" y="113"/>
                  <a:pt x="39" y="147"/>
                </a:cubicBezTo>
                <a:cubicBezTo>
                  <a:pt x="36" y="229"/>
                  <a:pt x="12" y="308"/>
                  <a:pt x="9" y="390"/>
                </a:cubicBezTo>
                <a:cubicBezTo>
                  <a:pt x="7" y="448"/>
                  <a:pt x="-3" y="520"/>
                  <a:pt x="33" y="570"/>
                </a:cubicBezTo>
                <a:cubicBezTo>
                  <a:pt x="40" y="576"/>
                  <a:pt x="46" y="582"/>
                  <a:pt x="53" y="588"/>
                </a:cubicBezTo>
                <a:moveTo>
                  <a:pt x="301" y="149"/>
                </a:moveTo>
                <a:cubicBezTo>
                  <a:pt x="303" y="102"/>
                  <a:pt x="302" y="81"/>
                  <a:pt x="342" y="54"/>
                </a:cubicBezTo>
                <a:cubicBezTo>
                  <a:pt x="377" y="31"/>
                  <a:pt x="422" y="20"/>
                  <a:pt x="463" y="14"/>
                </a:cubicBezTo>
                <a:cubicBezTo>
                  <a:pt x="502" y="8"/>
                  <a:pt x="589" y="-9"/>
                  <a:pt x="628" y="7"/>
                </a:cubicBezTo>
                <a:cubicBezTo>
                  <a:pt x="692" y="34"/>
                  <a:pt x="688" y="127"/>
                  <a:pt x="689" y="181"/>
                </a:cubicBezTo>
                <a:cubicBezTo>
                  <a:pt x="691" y="261"/>
                  <a:pt x="669" y="333"/>
                  <a:pt x="656" y="411"/>
                </a:cubicBezTo>
                <a:cubicBezTo>
                  <a:pt x="650" y="448"/>
                  <a:pt x="646" y="484"/>
                  <a:pt x="645" y="522"/>
                </a:cubicBezTo>
                <a:moveTo>
                  <a:pt x="373" y="343"/>
                </a:moveTo>
                <a:cubicBezTo>
                  <a:pt x="473" y="324"/>
                  <a:pt x="570" y="328"/>
                  <a:pt x="672" y="323"/>
                </a:cubicBezTo>
                <a:cubicBezTo>
                  <a:pt x="776" y="318"/>
                  <a:pt x="879" y="308"/>
                  <a:pt x="982" y="29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578" name=""/>
          <p:cNvSpPr/>
          <p:nvPr/>
        </p:nvSpPr>
        <p:spPr>
          <a:xfrm>
            <a:off x="5086440" y="1927080"/>
            <a:ext cx="10800" cy="0"/>
          </a:xfrm>
          <a:custGeom>
            <a:avLst/>
            <a:gdLst/>
            <a:ahLst/>
            <a:rect l="0" t="0" r="r" b="b"/>
            <a:pathLst>
              <a:path fill="none" w="30" h="0">
                <a:moveTo>
                  <a:pt x="0" y="0"/>
                </a:moveTo>
                <a:cubicBezTo>
                  <a:pt x="10" y="0"/>
                  <a:pt x="20" y="0"/>
                  <a:pt x="30" y="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579" name=""/>
          <p:cNvSpPr/>
          <p:nvPr/>
        </p:nvSpPr>
        <p:spPr>
          <a:xfrm>
            <a:off x="5248440" y="1909800"/>
            <a:ext cx="58320" cy="2880"/>
          </a:xfrm>
          <a:custGeom>
            <a:avLst/>
            <a:gdLst/>
            <a:ahLst/>
            <a:rect l="0" t="0" r="r" b="b"/>
            <a:pathLst>
              <a:path fill="none" w="162" h="8">
                <a:moveTo>
                  <a:pt x="0" y="8"/>
                </a:moveTo>
                <a:cubicBezTo>
                  <a:pt x="28" y="-3"/>
                  <a:pt x="56" y="0"/>
                  <a:pt x="86" y="0"/>
                </a:cubicBezTo>
                <a:cubicBezTo>
                  <a:pt x="122" y="0"/>
                  <a:pt x="137" y="0"/>
                  <a:pt x="162" y="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580" name=""/>
          <p:cNvSpPr/>
          <p:nvPr/>
        </p:nvSpPr>
        <p:spPr>
          <a:xfrm>
            <a:off x="5622840" y="1873080"/>
            <a:ext cx="101160" cy="2880"/>
          </a:xfrm>
          <a:custGeom>
            <a:avLst/>
            <a:gdLst/>
            <a:ahLst/>
            <a:rect l="0" t="0" r="r" b="b"/>
            <a:pathLst>
              <a:path fill="none" w="281" h="8">
                <a:moveTo>
                  <a:pt x="0" y="8"/>
                </a:moveTo>
                <a:cubicBezTo>
                  <a:pt x="69" y="0"/>
                  <a:pt x="136" y="-1"/>
                  <a:pt x="205" y="0"/>
                </a:cubicBezTo>
                <a:cubicBezTo>
                  <a:pt x="243" y="1"/>
                  <a:pt x="256" y="1"/>
                  <a:pt x="281" y="8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581" name=""/>
          <p:cNvSpPr/>
          <p:nvPr/>
        </p:nvSpPr>
        <p:spPr>
          <a:xfrm>
            <a:off x="6072120" y="1893960"/>
            <a:ext cx="14400" cy="63000"/>
          </a:xfrm>
          <a:custGeom>
            <a:avLst/>
            <a:gdLst/>
            <a:ahLst/>
            <a:rect l="0" t="0" r="r" b="b"/>
            <a:pathLst>
              <a:path fill="none" w="40" h="175">
                <a:moveTo>
                  <a:pt x="0" y="0"/>
                </a:moveTo>
                <a:cubicBezTo>
                  <a:pt x="23" y="4"/>
                  <a:pt x="35" y="15"/>
                  <a:pt x="39" y="40"/>
                </a:cubicBezTo>
                <a:cubicBezTo>
                  <a:pt x="46" y="86"/>
                  <a:pt x="15" y="134"/>
                  <a:pt x="0" y="175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582" name=""/>
          <p:cNvSpPr/>
          <p:nvPr/>
        </p:nvSpPr>
        <p:spPr>
          <a:xfrm>
            <a:off x="4950000" y="3348000"/>
            <a:ext cx="166320" cy="180720"/>
          </a:xfrm>
          <a:custGeom>
            <a:avLst/>
            <a:gdLst/>
            <a:ahLst/>
            <a:rect l="0" t="0" r="r" b="b"/>
            <a:pathLst>
              <a:path fill="none" w="462" h="502">
                <a:moveTo>
                  <a:pt x="93" y="24"/>
                </a:moveTo>
                <a:cubicBezTo>
                  <a:pt x="93" y="51"/>
                  <a:pt x="94" y="90"/>
                  <a:pt x="94" y="120"/>
                </a:cubicBezTo>
                <a:cubicBezTo>
                  <a:pt x="94" y="181"/>
                  <a:pt x="98" y="243"/>
                  <a:pt x="85" y="304"/>
                </a:cubicBezTo>
                <a:cubicBezTo>
                  <a:pt x="74" y="356"/>
                  <a:pt x="57" y="407"/>
                  <a:pt x="32" y="454"/>
                </a:cubicBezTo>
                <a:cubicBezTo>
                  <a:pt x="23" y="472"/>
                  <a:pt x="13" y="487"/>
                  <a:pt x="0" y="502"/>
                </a:cubicBezTo>
                <a:moveTo>
                  <a:pt x="346" y="53"/>
                </a:moveTo>
                <a:cubicBezTo>
                  <a:pt x="369" y="20"/>
                  <a:pt x="381" y="3"/>
                  <a:pt x="422" y="0"/>
                </a:cubicBezTo>
                <a:cubicBezTo>
                  <a:pt x="425" y="0"/>
                  <a:pt x="429" y="0"/>
                  <a:pt x="432" y="0"/>
                </a:cubicBezTo>
                <a:cubicBezTo>
                  <a:pt x="443" y="52"/>
                  <a:pt x="441" y="100"/>
                  <a:pt x="422" y="150"/>
                </a:cubicBezTo>
                <a:cubicBezTo>
                  <a:pt x="392" y="230"/>
                  <a:pt x="322" y="298"/>
                  <a:pt x="299" y="379"/>
                </a:cubicBezTo>
                <a:cubicBezTo>
                  <a:pt x="298" y="392"/>
                  <a:pt x="298" y="394"/>
                  <a:pt x="298" y="402"/>
                </a:cubicBezTo>
                <a:cubicBezTo>
                  <a:pt x="329" y="408"/>
                  <a:pt x="364" y="411"/>
                  <a:pt x="398" y="412"/>
                </a:cubicBezTo>
                <a:cubicBezTo>
                  <a:pt x="431" y="413"/>
                  <a:pt x="441" y="413"/>
                  <a:pt x="462" y="416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583" name=""/>
          <p:cNvSpPr/>
          <p:nvPr/>
        </p:nvSpPr>
        <p:spPr>
          <a:xfrm>
            <a:off x="5497560" y="3243240"/>
            <a:ext cx="110880" cy="207720"/>
          </a:xfrm>
          <a:custGeom>
            <a:avLst/>
            <a:gdLst/>
            <a:ahLst/>
            <a:rect l="0" t="0" r="r" b="b"/>
            <a:pathLst>
              <a:path fill="none" w="308" h="577">
                <a:moveTo>
                  <a:pt x="222" y="32"/>
                </a:moveTo>
                <a:cubicBezTo>
                  <a:pt x="213" y="21"/>
                  <a:pt x="200" y="-4"/>
                  <a:pt x="181" y="0"/>
                </a:cubicBezTo>
                <a:cubicBezTo>
                  <a:pt x="149" y="7"/>
                  <a:pt x="138" y="51"/>
                  <a:pt x="129" y="80"/>
                </a:cubicBezTo>
                <a:cubicBezTo>
                  <a:pt x="105" y="157"/>
                  <a:pt x="102" y="238"/>
                  <a:pt x="95" y="319"/>
                </a:cubicBezTo>
                <a:cubicBezTo>
                  <a:pt x="88" y="395"/>
                  <a:pt x="78" y="473"/>
                  <a:pt x="36" y="539"/>
                </a:cubicBezTo>
                <a:cubicBezTo>
                  <a:pt x="19" y="561"/>
                  <a:pt x="15" y="568"/>
                  <a:pt x="0" y="577"/>
                </a:cubicBezTo>
                <a:moveTo>
                  <a:pt x="293" y="80"/>
                </a:moveTo>
                <a:cubicBezTo>
                  <a:pt x="293" y="76"/>
                  <a:pt x="293" y="72"/>
                  <a:pt x="293" y="68"/>
                </a:cubicBezTo>
                <a:cubicBezTo>
                  <a:pt x="310" y="95"/>
                  <a:pt x="309" y="129"/>
                  <a:pt x="308" y="171"/>
                </a:cubicBezTo>
                <a:cubicBezTo>
                  <a:pt x="307" y="272"/>
                  <a:pt x="280" y="365"/>
                  <a:pt x="248" y="460"/>
                </a:cubicBezTo>
                <a:cubicBezTo>
                  <a:pt x="241" y="480"/>
                  <a:pt x="233" y="501"/>
                  <a:pt x="225" y="521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584" name=""/>
          <p:cNvSpPr/>
          <p:nvPr/>
        </p:nvSpPr>
        <p:spPr>
          <a:xfrm>
            <a:off x="3952800" y="3369240"/>
            <a:ext cx="198360" cy="197640"/>
          </a:xfrm>
          <a:custGeom>
            <a:avLst/>
            <a:gdLst/>
            <a:ahLst/>
            <a:rect l="0" t="0" r="r" b="b"/>
            <a:pathLst>
              <a:path fill="none" w="551" h="549">
                <a:moveTo>
                  <a:pt x="24" y="66"/>
                </a:moveTo>
                <a:cubicBezTo>
                  <a:pt x="32" y="57"/>
                  <a:pt x="35" y="53"/>
                  <a:pt x="43" y="46"/>
                </a:cubicBezTo>
                <a:cubicBezTo>
                  <a:pt x="43" y="101"/>
                  <a:pt x="44" y="153"/>
                  <a:pt x="36" y="207"/>
                </a:cubicBezTo>
                <a:cubicBezTo>
                  <a:pt x="26" y="276"/>
                  <a:pt x="16" y="343"/>
                  <a:pt x="8" y="412"/>
                </a:cubicBezTo>
                <a:cubicBezTo>
                  <a:pt x="4" y="446"/>
                  <a:pt x="0" y="480"/>
                  <a:pt x="0" y="516"/>
                </a:cubicBezTo>
                <a:moveTo>
                  <a:pt x="291" y="131"/>
                </a:moveTo>
                <a:cubicBezTo>
                  <a:pt x="322" y="71"/>
                  <a:pt x="347" y="31"/>
                  <a:pt x="416" y="10"/>
                </a:cubicBezTo>
                <a:cubicBezTo>
                  <a:pt x="448" y="0"/>
                  <a:pt x="508" y="-13"/>
                  <a:pt x="518" y="31"/>
                </a:cubicBezTo>
                <a:cubicBezTo>
                  <a:pt x="531" y="88"/>
                  <a:pt x="508" y="140"/>
                  <a:pt x="480" y="186"/>
                </a:cubicBezTo>
                <a:cubicBezTo>
                  <a:pt x="458" y="223"/>
                  <a:pt x="423" y="254"/>
                  <a:pt x="404" y="293"/>
                </a:cubicBezTo>
                <a:cubicBezTo>
                  <a:pt x="404" y="298"/>
                  <a:pt x="404" y="299"/>
                  <a:pt x="404" y="302"/>
                </a:cubicBezTo>
                <a:cubicBezTo>
                  <a:pt x="443" y="305"/>
                  <a:pt x="520" y="298"/>
                  <a:pt x="543" y="339"/>
                </a:cubicBezTo>
                <a:cubicBezTo>
                  <a:pt x="571" y="389"/>
                  <a:pt x="516" y="429"/>
                  <a:pt x="482" y="452"/>
                </a:cubicBezTo>
                <a:cubicBezTo>
                  <a:pt x="427" y="490"/>
                  <a:pt x="360" y="518"/>
                  <a:pt x="295" y="538"/>
                </a:cubicBezTo>
                <a:cubicBezTo>
                  <a:pt x="282" y="542"/>
                  <a:pt x="269" y="545"/>
                  <a:pt x="256" y="549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585" name=""/>
          <p:cNvSpPr/>
          <p:nvPr/>
        </p:nvSpPr>
        <p:spPr>
          <a:xfrm>
            <a:off x="3868560" y="2927520"/>
            <a:ext cx="280800" cy="194760"/>
          </a:xfrm>
          <a:custGeom>
            <a:avLst/>
            <a:gdLst/>
            <a:ahLst/>
            <a:rect l="0" t="0" r="r" b="b"/>
            <a:pathLst>
              <a:path fill="none" w="780" h="541">
                <a:moveTo>
                  <a:pt x="0" y="50"/>
                </a:moveTo>
                <a:cubicBezTo>
                  <a:pt x="14" y="35"/>
                  <a:pt x="13" y="33"/>
                  <a:pt x="31" y="31"/>
                </a:cubicBezTo>
                <a:cubicBezTo>
                  <a:pt x="31" y="129"/>
                  <a:pt x="25" y="227"/>
                  <a:pt x="24" y="324"/>
                </a:cubicBezTo>
                <a:cubicBezTo>
                  <a:pt x="23" y="397"/>
                  <a:pt x="23" y="469"/>
                  <a:pt x="33" y="541"/>
                </a:cubicBezTo>
                <a:moveTo>
                  <a:pt x="457" y="0"/>
                </a:moveTo>
                <a:cubicBezTo>
                  <a:pt x="457" y="58"/>
                  <a:pt x="457" y="117"/>
                  <a:pt x="458" y="175"/>
                </a:cubicBezTo>
                <a:cubicBezTo>
                  <a:pt x="459" y="232"/>
                  <a:pt x="461" y="288"/>
                  <a:pt x="493" y="338"/>
                </a:cubicBezTo>
                <a:cubicBezTo>
                  <a:pt x="512" y="368"/>
                  <a:pt x="536" y="372"/>
                  <a:pt x="569" y="373"/>
                </a:cubicBezTo>
                <a:cubicBezTo>
                  <a:pt x="605" y="374"/>
                  <a:pt x="629" y="348"/>
                  <a:pt x="663" y="338"/>
                </a:cubicBezTo>
                <a:cubicBezTo>
                  <a:pt x="698" y="328"/>
                  <a:pt x="723" y="331"/>
                  <a:pt x="740" y="363"/>
                </a:cubicBezTo>
                <a:cubicBezTo>
                  <a:pt x="764" y="408"/>
                  <a:pt x="770" y="463"/>
                  <a:pt x="780" y="513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586" name=""/>
          <p:cNvSpPr/>
          <p:nvPr/>
        </p:nvSpPr>
        <p:spPr>
          <a:xfrm>
            <a:off x="3875040" y="2415960"/>
            <a:ext cx="275760" cy="247680"/>
          </a:xfrm>
          <a:custGeom>
            <a:avLst/>
            <a:gdLst/>
            <a:ahLst/>
            <a:rect l="0" t="0" r="r" b="b"/>
            <a:pathLst>
              <a:path fill="none" w="766" h="688">
                <a:moveTo>
                  <a:pt x="0" y="77"/>
                </a:moveTo>
                <a:cubicBezTo>
                  <a:pt x="0" y="73"/>
                  <a:pt x="0" y="35"/>
                  <a:pt x="0" y="72"/>
                </a:cubicBezTo>
                <a:cubicBezTo>
                  <a:pt x="0" y="222"/>
                  <a:pt x="5" y="370"/>
                  <a:pt x="17" y="520"/>
                </a:cubicBezTo>
                <a:cubicBezTo>
                  <a:pt x="20" y="555"/>
                  <a:pt x="21" y="590"/>
                  <a:pt x="21" y="626"/>
                </a:cubicBezTo>
                <a:moveTo>
                  <a:pt x="368" y="190"/>
                </a:moveTo>
                <a:cubicBezTo>
                  <a:pt x="368" y="182"/>
                  <a:pt x="366" y="179"/>
                  <a:pt x="372" y="180"/>
                </a:cubicBezTo>
                <a:cubicBezTo>
                  <a:pt x="371" y="202"/>
                  <a:pt x="355" y="227"/>
                  <a:pt x="341" y="252"/>
                </a:cubicBezTo>
                <a:cubicBezTo>
                  <a:pt x="319" y="293"/>
                  <a:pt x="290" y="348"/>
                  <a:pt x="306" y="397"/>
                </a:cubicBezTo>
                <a:cubicBezTo>
                  <a:pt x="321" y="445"/>
                  <a:pt x="392" y="465"/>
                  <a:pt x="430" y="486"/>
                </a:cubicBezTo>
                <a:cubicBezTo>
                  <a:pt x="473" y="509"/>
                  <a:pt x="534" y="538"/>
                  <a:pt x="547" y="590"/>
                </a:cubicBezTo>
                <a:cubicBezTo>
                  <a:pt x="560" y="642"/>
                  <a:pt x="498" y="666"/>
                  <a:pt x="460" y="678"/>
                </a:cubicBezTo>
                <a:cubicBezTo>
                  <a:pt x="446" y="681"/>
                  <a:pt x="431" y="685"/>
                  <a:pt x="417" y="688"/>
                </a:cubicBezTo>
                <a:moveTo>
                  <a:pt x="414" y="65"/>
                </a:moveTo>
                <a:cubicBezTo>
                  <a:pt x="476" y="21"/>
                  <a:pt x="538" y="8"/>
                  <a:pt x="614" y="2"/>
                </a:cubicBezTo>
                <a:cubicBezTo>
                  <a:pt x="664" y="-2"/>
                  <a:pt x="716" y="-1"/>
                  <a:pt x="766" y="5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"/>
          <p:cNvSpPr/>
          <p:nvPr/>
        </p:nvSpPr>
        <p:spPr>
          <a:xfrm>
            <a:off x="2506680" y="792000"/>
            <a:ext cx="3386520" cy="282600"/>
          </a:xfrm>
          <a:custGeom>
            <a:avLst/>
            <a:gdLst/>
            <a:ahLst/>
            <a:rect l="0" t="0" r="r" b="b"/>
            <a:pathLst>
              <a:path fill="none" w="9407" h="785">
                <a:moveTo>
                  <a:pt x="4" y="26"/>
                </a:moveTo>
                <a:cubicBezTo>
                  <a:pt x="3" y="17"/>
                  <a:pt x="1" y="9"/>
                  <a:pt x="0" y="0"/>
                </a:cubicBezTo>
                <a:cubicBezTo>
                  <a:pt x="32" y="37"/>
                  <a:pt x="54" y="81"/>
                  <a:pt x="70" y="128"/>
                </a:cubicBezTo>
                <a:cubicBezTo>
                  <a:pt x="75" y="148"/>
                  <a:pt x="80" y="166"/>
                  <a:pt x="85" y="185"/>
                </a:cubicBezTo>
                <a:moveTo>
                  <a:pt x="7267" y="571"/>
                </a:moveTo>
                <a:cubicBezTo>
                  <a:pt x="7322" y="598"/>
                  <a:pt x="7370" y="616"/>
                  <a:pt x="7433" y="626"/>
                </a:cubicBezTo>
                <a:cubicBezTo>
                  <a:pt x="7516" y="636"/>
                  <a:pt x="7544" y="639"/>
                  <a:pt x="7600" y="642"/>
                </a:cubicBezTo>
                <a:moveTo>
                  <a:pt x="9403" y="503"/>
                </a:moveTo>
                <a:cubicBezTo>
                  <a:pt x="9405" y="452"/>
                  <a:pt x="9422" y="423"/>
                  <a:pt x="9363" y="424"/>
                </a:cubicBezTo>
                <a:cubicBezTo>
                  <a:pt x="9267" y="425"/>
                  <a:pt x="9180" y="497"/>
                  <a:pt x="9110" y="557"/>
                </a:cubicBezTo>
                <a:cubicBezTo>
                  <a:pt x="9064" y="596"/>
                  <a:pt x="8987" y="663"/>
                  <a:pt x="9000" y="733"/>
                </a:cubicBezTo>
                <a:cubicBezTo>
                  <a:pt x="9012" y="801"/>
                  <a:pt x="9148" y="783"/>
                  <a:pt x="9191" y="784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588" name=""/>
          <p:cNvSpPr/>
          <p:nvPr/>
        </p:nvSpPr>
        <p:spPr>
          <a:xfrm>
            <a:off x="2038320" y="812520"/>
            <a:ext cx="1398240" cy="446040"/>
          </a:xfrm>
          <a:custGeom>
            <a:avLst/>
            <a:gdLst/>
            <a:ahLst/>
            <a:rect l="0" t="0" r="r" b="b"/>
            <a:pathLst>
              <a:path fill="none" w="3884" h="1239">
                <a:moveTo>
                  <a:pt x="140" y="457"/>
                </a:moveTo>
                <a:cubicBezTo>
                  <a:pt x="130" y="404"/>
                  <a:pt x="131" y="429"/>
                  <a:pt x="106" y="393"/>
                </a:cubicBezTo>
                <a:cubicBezTo>
                  <a:pt x="92" y="373"/>
                  <a:pt x="81" y="351"/>
                  <a:pt x="67" y="331"/>
                </a:cubicBezTo>
                <a:cubicBezTo>
                  <a:pt x="60" y="321"/>
                  <a:pt x="51" y="312"/>
                  <a:pt x="43" y="304"/>
                </a:cubicBezTo>
                <a:cubicBezTo>
                  <a:pt x="43" y="323"/>
                  <a:pt x="43" y="381"/>
                  <a:pt x="42" y="394"/>
                </a:cubicBezTo>
                <a:cubicBezTo>
                  <a:pt x="32" y="598"/>
                  <a:pt x="9" y="800"/>
                  <a:pt x="9" y="1005"/>
                </a:cubicBezTo>
                <a:cubicBezTo>
                  <a:pt x="9" y="1084"/>
                  <a:pt x="7" y="1160"/>
                  <a:pt x="0" y="1239"/>
                </a:cubicBezTo>
                <a:moveTo>
                  <a:pt x="148" y="317"/>
                </a:moveTo>
                <a:cubicBezTo>
                  <a:pt x="177" y="253"/>
                  <a:pt x="207" y="237"/>
                  <a:pt x="282" y="228"/>
                </a:cubicBezTo>
                <a:cubicBezTo>
                  <a:pt x="331" y="222"/>
                  <a:pt x="350" y="227"/>
                  <a:pt x="361" y="277"/>
                </a:cubicBezTo>
                <a:cubicBezTo>
                  <a:pt x="377" y="350"/>
                  <a:pt x="375" y="442"/>
                  <a:pt x="358" y="514"/>
                </a:cubicBezTo>
                <a:cubicBezTo>
                  <a:pt x="343" y="575"/>
                  <a:pt x="316" y="667"/>
                  <a:pt x="263" y="708"/>
                </a:cubicBezTo>
                <a:cubicBezTo>
                  <a:pt x="248" y="716"/>
                  <a:pt x="244" y="719"/>
                  <a:pt x="233" y="717"/>
                </a:cubicBezTo>
                <a:moveTo>
                  <a:pt x="755" y="495"/>
                </a:moveTo>
                <a:cubicBezTo>
                  <a:pt x="755" y="558"/>
                  <a:pt x="734" y="589"/>
                  <a:pt x="704" y="646"/>
                </a:cubicBezTo>
                <a:cubicBezTo>
                  <a:pt x="678" y="694"/>
                  <a:pt x="623" y="771"/>
                  <a:pt x="641" y="831"/>
                </a:cubicBezTo>
                <a:cubicBezTo>
                  <a:pt x="658" y="887"/>
                  <a:pt x="761" y="878"/>
                  <a:pt x="803" y="875"/>
                </a:cubicBezTo>
                <a:cubicBezTo>
                  <a:pt x="865" y="870"/>
                  <a:pt x="933" y="837"/>
                  <a:pt x="955" y="774"/>
                </a:cubicBezTo>
                <a:cubicBezTo>
                  <a:pt x="978" y="708"/>
                  <a:pt x="959" y="624"/>
                  <a:pt x="920" y="568"/>
                </a:cubicBezTo>
                <a:cubicBezTo>
                  <a:pt x="880" y="512"/>
                  <a:pt x="813" y="489"/>
                  <a:pt x="746" y="502"/>
                </a:cubicBezTo>
                <a:cubicBezTo>
                  <a:pt x="689" y="513"/>
                  <a:pt x="661" y="544"/>
                  <a:pt x="624" y="583"/>
                </a:cubicBezTo>
                <a:moveTo>
                  <a:pt x="1225" y="470"/>
                </a:moveTo>
                <a:cubicBezTo>
                  <a:pt x="1224" y="482"/>
                  <a:pt x="1208" y="539"/>
                  <a:pt x="1196" y="565"/>
                </a:cubicBezTo>
                <a:cubicBezTo>
                  <a:pt x="1169" y="625"/>
                  <a:pt x="1144" y="673"/>
                  <a:pt x="1141" y="738"/>
                </a:cubicBezTo>
                <a:cubicBezTo>
                  <a:pt x="1141" y="759"/>
                  <a:pt x="1142" y="766"/>
                  <a:pt x="1162" y="768"/>
                </a:cubicBezTo>
                <a:moveTo>
                  <a:pt x="1581" y="325"/>
                </a:moveTo>
                <a:cubicBezTo>
                  <a:pt x="1602" y="343"/>
                  <a:pt x="1605" y="338"/>
                  <a:pt x="1615" y="367"/>
                </a:cubicBezTo>
                <a:cubicBezTo>
                  <a:pt x="1631" y="411"/>
                  <a:pt x="1623" y="470"/>
                  <a:pt x="1629" y="516"/>
                </a:cubicBezTo>
                <a:cubicBezTo>
                  <a:pt x="1636" y="571"/>
                  <a:pt x="1649" y="631"/>
                  <a:pt x="1690" y="670"/>
                </a:cubicBezTo>
                <a:cubicBezTo>
                  <a:pt x="1721" y="700"/>
                  <a:pt x="1754" y="699"/>
                  <a:pt x="1794" y="701"/>
                </a:cubicBezTo>
                <a:cubicBezTo>
                  <a:pt x="1829" y="702"/>
                  <a:pt x="1862" y="697"/>
                  <a:pt x="1897" y="696"/>
                </a:cubicBezTo>
                <a:cubicBezTo>
                  <a:pt x="1942" y="695"/>
                  <a:pt x="1951" y="706"/>
                  <a:pt x="1985" y="734"/>
                </a:cubicBezTo>
                <a:cubicBezTo>
                  <a:pt x="2030" y="771"/>
                  <a:pt x="2068" y="787"/>
                  <a:pt x="2127" y="790"/>
                </a:cubicBezTo>
                <a:cubicBezTo>
                  <a:pt x="2219" y="795"/>
                  <a:pt x="2288" y="769"/>
                  <a:pt x="2360" y="710"/>
                </a:cubicBezTo>
                <a:cubicBezTo>
                  <a:pt x="2445" y="640"/>
                  <a:pt x="2501" y="550"/>
                  <a:pt x="2520" y="442"/>
                </a:cubicBezTo>
                <a:cubicBezTo>
                  <a:pt x="2541" y="325"/>
                  <a:pt x="2528" y="198"/>
                  <a:pt x="2528" y="80"/>
                </a:cubicBezTo>
                <a:cubicBezTo>
                  <a:pt x="2528" y="48"/>
                  <a:pt x="2527" y="32"/>
                  <a:pt x="2524" y="0"/>
                </a:cubicBezTo>
                <a:cubicBezTo>
                  <a:pt x="2495" y="105"/>
                  <a:pt x="2464" y="211"/>
                  <a:pt x="2448" y="318"/>
                </a:cubicBezTo>
                <a:cubicBezTo>
                  <a:pt x="2432" y="421"/>
                  <a:pt x="2425" y="539"/>
                  <a:pt x="2449" y="642"/>
                </a:cubicBezTo>
                <a:cubicBezTo>
                  <a:pt x="2465" y="688"/>
                  <a:pt x="2469" y="700"/>
                  <a:pt x="2479" y="729"/>
                </a:cubicBezTo>
                <a:moveTo>
                  <a:pt x="2285" y="485"/>
                </a:moveTo>
                <a:cubicBezTo>
                  <a:pt x="2301" y="487"/>
                  <a:pt x="2341" y="493"/>
                  <a:pt x="2366" y="500"/>
                </a:cubicBezTo>
                <a:cubicBezTo>
                  <a:pt x="2471" y="529"/>
                  <a:pt x="2583" y="554"/>
                  <a:pt x="2691" y="563"/>
                </a:cubicBezTo>
                <a:cubicBezTo>
                  <a:pt x="2798" y="572"/>
                  <a:pt x="2905" y="586"/>
                  <a:pt x="3013" y="588"/>
                </a:cubicBezTo>
                <a:cubicBezTo>
                  <a:pt x="3080" y="589"/>
                  <a:pt x="3157" y="598"/>
                  <a:pt x="3222" y="578"/>
                </a:cubicBezTo>
                <a:cubicBezTo>
                  <a:pt x="3283" y="560"/>
                  <a:pt x="3306" y="527"/>
                  <a:pt x="3309" y="467"/>
                </a:cubicBezTo>
                <a:cubicBezTo>
                  <a:pt x="3312" y="415"/>
                  <a:pt x="3294" y="369"/>
                  <a:pt x="3240" y="350"/>
                </a:cubicBezTo>
                <a:cubicBezTo>
                  <a:pt x="3175" y="327"/>
                  <a:pt x="3097" y="346"/>
                  <a:pt x="3044" y="383"/>
                </a:cubicBezTo>
                <a:cubicBezTo>
                  <a:pt x="2979" y="429"/>
                  <a:pt x="2888" y="537"/>
                  <a:pt x="2898" y="625"/>
                </a:cubicBezTo>
                <a:cubicBezTo>
                  <a:pt x="2906" y="687"/>
                  <a:pt x="2932" y="699"/>
                  <a:pt x="2997" y="703"/>
                </a:cubicBezTo>
                <a:cubicBezTo>
                  <a:pt x="3107" y="711"/>
                  <a:pt x="3202" y="692"/>
                  <a:pt x="3304" y="651"/>
                </a:cubicBezTo>
                <a:cubicBezTo>
                  <a:pt x="3456" y="590"/>
                  <a:pt x="3592" y="487"/>
                  <a:pt x="3675" y="344"/>
                </a:cubicBezTo>
                <a:cubicBezTo>
                  <a:pt x="3706" y="291"/>
                  <a:pt x="3717" y="245"/>
                  <a:pt x="3723" y="187"/>
                </a:cubicBezTo>
                <a:cubicBezTo>
                  <a:pt x="3686" y="166"/>
                  <a:pt x="3654" y="137"/>
                  <a:pt x="3590" y="159"/>
                </a:cubicBezTo>
                <a:cubicBezTo>
                  <a:pt x="3545" y="175"/>
                  <a:pt x="3454" y="236"/>
                  <a:pt x="3458" y="294"/>
                </a:cubicBezTo>
                <a:cubicBezTo>
                  <a:pt x="3463" y="359"/>
                  <a:pt x="3504" y="379"/>
                  <a:pt x="3562" y="406"/>
                </a:cubicBezTo>
                <a:cubicBezTo>
                  <a:pt x="3657" y="450"/>
                  <a:pt x="3844" y="479"/>
                  <a:pt x="3880" y="596"/>
                </a:cubicBezTo>
                <a:cubicBezTo>
                  <a:pt x="3901" y="667"/>
                  <a:pt x="3839" y="713"/>
                  <a:pt x="3799" y="757"/>
                </a:cubicBezTo>
                <a:cubicBezTo>
                  <a:pt x="3791" y="766"/>
                  <a:pt x="3707" y="843"/>
                  <a:pt x="3726" y="864"/>
                </a:cubicBezTo>
                <a:cubicBezTo>
                  <a:pt x="3744" y="873"/>
                  <a:pt x="3757" y="875"/>
                  <a:pt x="3775" y="871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589" name=""/>
          <p:cNvSpPr/>
          <p:nvPr/>
        </p:nvSpPr>
        <p:spPr>
          <a:xfrm>
            <a:off x="3795480" y="808200"/>
            <a:ext cx="800280" cy="297720"/>
          </a:xfrm>
          <a:custGeom>
            <a:avLst/>
            <a:gdLst/>
            <a:ahLst/>
            <a:rect l="0" t="0" r="r" b="b"/>
            <a:pathLst>
              <a:path fill="none" w="2223" h="827">
                <a:moveTo>
                  <a:pt x="508" y="476"/>
                </a:moveTo>
                <a:cubicBezTo>
                  <a:pt x="512" y="453"/>
                  <a:pt x="515" y="430"/>
                  <a:pt x="518" y="409"/>
                </a:cubicBezTo>
                <a:cubicBezTo>
                  <a:pt x="447" y="412"/>
                  <a:pt x="399" y="417"/>
                  <a:pt x="332" y="449"/>
                </a:cubicBezTo>
                <a:cubicBezTo>
                  <a:pt x="228" y="498"/>
                  <a:pt x="67" y="594"/>
                  <a:pt x="14" y="702"/>
                </a:cubicBezTo>
                <a:cubicBezTo>
                  <a:pt x="3" y="730"/>
                  <a:pt x="-2" y="736"/>
                  <a:pt x="1" y="755"/>
                </a:cubicBezTo>
                <a:cubicBezTo>
                  <a:pt x="42" y="759"/>
                  <a:pt x="69" y="776"/>
                  <a:pt x="122" y="754"/>
                </a:cubicBezTo>
                <a:cubicBezTo>
                  <a:pt x="233" y="707"/>
                  <a:pt x="303" y="618"/>
                  <a:pt x="381" y="532"/>
                </a:cubicBezTo>
                <a:cubicBezTo>
                  <a:pt x="395" y="516"/>
                  <a:pt x="418" y="502"/>
                  <a:pt x="430" y="491"/>
                </a:cubicBezTo>
                <a:cubicBezTo>
                  <a:pt x="428" y="557"/>
                  <a:pt x="416" y="617"/>
                  <a:pt x="408" y="683"/>
                </a:cubicBezTo>
                <a:cubicBezTo>
                  <a:pt x="408" y="698"/>
                  <a:pt x="408" y="701"/>
                  <a:pt x="408" y="710"/>
                </a:cubicBezTo>
                <a:cubicBezTo>
                  <a:pt x="448" y="699"/>
                  <a:pt x="464" y="707"/>
                  <a:pt x="503" y="680"/>
                </a:cubicBezTo>
                <a:cubicBezTo>
                  <a:pt x="585" y="622"/>
                  <a:pt x="643" y="510"/>
                  <a:pt x="736" y="471"/>
                </a:cubicBezTo>
                <a:cubicBezTo>
                  <a:pt x="752" y="471"/>
                  <a:pt x="758" y="471"/>
                  <a:pt x="769" y="471"/>
                </a:cubicBezTo>
                <a:cubicBezTo>
                  <a:pt x="823" y="573"/>
                  <a:pt x="862" y="662"/>
                  <a:pt x="986" y="685"/>
                </a:cubicBezTo>
                <a:cubicBezTo>
                  <a:pt x="1051" y="697"/>
                  <a:pt x="1103" y="674"/>
                  <a:pt x="1159" y="649"/>
                </a:cubicBezTo>
                <a:cubicBezTo>
                  <a:pt x="1180" y="640"/>
                  <a:pt x="1204" y="627"/>
                  <a:pt x="1223" y="618"/>
                </a:cubicBezTo>
                <a:cubicBezTo>
                  <a:pt x="1227" y="627"/>
                  <a:pt x="1239" y="671"/>
                  <a:pt x="1247" y="685"/>
                </a:cubicBezTo>
                <a:cubicBezTo>
                  <a:pt x="1292" y="761"/>
                  <a:pt x="1348" y="786"/>
                  <a:pt x="1439" y="800"/>
                </a:cubicBezTo>
                <a:cubicBezTo>
                  <a:pt x="1570" y="820"/>
                  <a:pt x="1711" y="812"/>
                  <a:pt x="1840" y="791"/>
                </a:cubicBezTo>
                <a:cubicBezTo>
                  <a:pt x="1913" y="780"/>
                  <a:pt x="2029" y="767"/>
                  <a:pt x="2092" y="724"/>
                </a:cubicBezTo>
                <a:cubicBezTo>
                  <a:pt x="2120" y="705"/>
                  <a:pt x="2129" y="656"/>
                  <a:pt x="2105" y="627"/>
                </a:cubicBezTo>
                <a:cubicBezTo>
                  <a:pt x="2070" y="586"/>
                  <a:pt x="1996" y="578"/>
                  <a:pt x="1945" y="590"/>
                </a:cubicBezTo>
                <a:cubicBezTo>
                  <a:pt x="1841" y="616"/>
                  <a:pt x="1789" y="715"/>
                  <a:pt x="1764" y="804"/>
                </a:cubicBezTo>
                <a:cubicBezTo>
                  <a:pt x="1804" y="818"/>
                  <a:pt x="1824" y="835"/>
                  <a:pt x="1882" y="823"/>
                </a:cubicBezTo>
                <a:cubicBezTo>
                  <a:pt x="2080" y="781"/>
                  <a:pt x="2174" y="547"/>
                  <a:pt x="2196" y="375"/>
                </a:cubicBezTo>
                <a:cubicBezTo>
                  <a:pt x="2212" y="251"/>
                  <a:pt x="2217" y="125"/>
                  <a:pt x="2223" y="0"/>
                </a:cubicBezTo>
                <a:cubicBezTo>
                  <a:pt x="2191" y="76"/>
                  <a:pt x="2157" y="152"/>
                  <a:pt x="2131" y="230"/>
                </a:cubicBezTo>
                <a:cubicBezTo>
                  <a:pt x="2090" y="355"/>
                  <a:pt x="2077" y="480"/>
                  <a:pt x="2086" y="611"/>
                </a:cubicBezTo>
                <a:cubicBezTo>
                  <a:pt x="2091" y="678"/>
                  <a:pt x="2108" y="742"/>
                  <a:pt x="2123" y="80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590" name=""/>
          <p:cNvSpPr/>
          <p:nvPr/>
        </p:nvSpPr>
        <p:spPr>
          <a:xfrm>
            <a:off x="4927680" y="769680"/>
            <a:ext cx="1906200" cy="345960"/>
          </a:xfrm>
          <a:custGeom>
            <a:avLst/>
            <a:gdLst/>
            <a:ahLst/>
            <a:rect l="0" t="0" r="r" b="b"/>
            <a:pathLst>
              <a:path fill="none" w="5295" h="961">
                <a:moveTo>
                  <a:pt x="663" y="464"/>
                </a:moveTo>
                <a:cubicBezTo>
                  <a:pt x="622" y="430"/>
                  <a:pt x="594" y="416"/>
                  <a:pt x="540" y="407"/>
                </a:cubicBezTo>
                <a:cubicBezTo>
                  <a:pt x="456" y="393"/>
                  <a:pt x="298" y="368"/>
                  <a:pt x="222" y="415"/>
                </a:cubicBezTo>
                <a:cubicBezTo>
                  <a:pt x="186" y="438"/>
                  <a:pt x="180" y="506"/>
                  <a:pt x="197" y="541"/>
                </a:cubicBezTo>
                <a:cubicBezTo>
                  <a:pt x="240" y="630"/>
                  <a:pt x="359" y="676"/>
                  <a:pt x="434" y="734"/>
                </a:cubicBezTo>
                <a:cubicBezTo>
                  <a:pt x="479" y="768"/>
                  <a:pt x="490" y="789"/>
                  <a:pt x="492" y="842"/>
                </a:cubicBezTo>
                <a:cubicBezTo>
                  <a:pt x="403" y="882"/>
                  <a:pt x="323" y="887"/>
                  <a:pt x="225" y="889"/>
                </a:cubicBezTo>
                <a:cubicBezTo>
                  <a:pt x="143" y="890"/>
                  <a:pt x="78" y="886"/>
                  <a:pt x="0" y="869"/>
                </a:cubicBezTo>
                <a:moveTo>
                  <a:pt x="895" y="1"/>
                </a:moveTo>
                <a:cubicBezTo>
                  <a:pt x="920" y="-7"/>
                  <a:pt x="914" y="18"/>
                  <a:pt x="907" y="67"/>
                </a:cubicBezTo>
                <a:cubicBezTo>
                  <a:pt x="888" y="205"/>
                  <a:pt x="813" y="327"/>
                  <a:pt x="774" y="459"/>
                </a:cubicBezTo>
                <a:cubicBezTo>
                  <a:pt x="742" y="567"/>
                  <a:pt x="715" y="705"/>
                  <a:pt x="753" y="816"/>
                </a:cubicBezTo>
                <a:cubicBezTo>
                  <a:pt x="771" y="868"/>
                  <a:pt x="813" y="903"/>
                  <a:pt x="850" y="940"/>
                </a:cubicBezTo>
                <a:moveTo>
                  <a:pt x="958" y="779"/>
                </a:moveTo>
                <a:cubicBezTo>
                  <a:pt x="959" y="771"/>
                  <a:pt x="950" y="765"/>
                  <a:pt x="956" y="755"/>
                </a:cubicBezTo>
                <a:cubicBezTo>
                  <a:pt x="974" y="726"/>
                  <a:pt x="1017" y="705"/>
                  <a:pt x="1043" y="685"/>
                </a:cubicBezTo>
                <a:cubicBezTo>
                  <a:pt x="1079" y="657"/>
                  <a:pt x="1119" y="627"/>
                  <a:pt x="1147" y="589"/>
                </a:cubicBezTo>
                <a:cubicBezTo>
                  <a:pt x="1172" y="555"/>
                  <a:pt x="1184" y="519"/>
                  <a:pt x="1186" y="477"/>
                </a:cubicBezTo>
                <a:cubicBezTo>
                  <a:pt x="1186" y="466"/>
                  <a:pt x="1186" y="455"/>
                  <a:pt x="1186" y="444"/>
                </a:cubicBezTo>
                <a:cubicBezTo>
                  <a:pt x="1227" y="476"/>
                  <a:pt x="1263" y="514"/>
                  <a:pt x="1297" y="554"/>
                </a:cubicBezTo>
                <a:cubicBezTo>
                  <a:pt x="1353" y="620"/>
                  <a:pt x="1409" y="702"/>
                  <a:pt x="1429" y="789"/>
                </a:cubicBezTo>
                <a:cubicBezTo>
                  <a:pt x="1434" y="811"/>
                  <a:pt x="1438" y="848"/>
                  <a:pt x="1426" y="868"/>
                </a:cubicBezTo>
                <a:cubicBezTo>
                  <a:pt x="1420" y="870"/>
                  <a:pt x="1420" y="871"/>
                  <a:pt x="1416" y="871"/>
                </a:cubicBezTo>
                <a:moveTo>
                  <a:pt x="1602" y="528"/>
                </a:moveTo>
                <a:cubicBezTo>
                  <a:pt x="1635" y="495"/>
                  <a:pt x="1647" y="479"/>
                  <a:pt x="1689" y="468"/>
                </a:cubicBezTo>
                <a:cubicBezTo>
                  <a:pt x="1690" y="468"/>
                  <a:pt x="1692" y="468"/>
                  <a:pt x="1693" y="468"/>
                </a:cubicBezTo>
                <a:cubicBezTo>
                  <a:pt x="1697" y="511"/>
                  <a:pt x="1695" y="553"/>
                  <a:pt x="1698" y="596"/>
                </a:cubicBezTo>
                <a:cubicBezTo>
                  <a:pt x="1702" y="654"/>
                  <a:pt x="1718" y="724"/>
                  <a:pt x="1783" y="742"/>
                </a:cubicBezTo>
                <a:cubicBezTo>
                  <a:pt x="1825" y="754"/>
                  <a:pt x="1876" y="747"/>
                  <a:pt x="1912" y="724"/>
                </a:cubicBezTo>
                <a:cubicBezTo>
                  <a:pt x="1947" y="700"/>
                  <a:pt x="1968" y="660"/>
                  <a:pt x="1989" y="625"/>
                </a:cubicBezTo>
                <a:cubicBezTo>
                  <a:pt x="1997" y="611"/>
                  <a:pt x="2005" y="600"/>
                  <a:pt x="2014" y="587"/>
                </a:cubicBezTo>
                <a:cubicBezTo>
                  <a:pt x="2007" y="635"/>
                  <a:pt x="1981" y="678"/>
                  <a:pt x="1965" y="726"/>
                </a:cubicBezTo>
                <a:cubicBezTo>
                  <a:pt x="1952" y="764"/>
                  <a:pt x="1953" y="788"/>
                  <a:pt x="1956" y="827"/>
                </a:cubicBezTo>
                <a:moveTo>
                  <a:pt x="3036" y="207"/>
                </a:moveTo>
                <a:cubicBezTo>
                  <a:pt x="3043" y="165"/>
                  <a:pt x="3053" y="91"/>
                  <a:pt x="3049" y="64"/>
                </a:cubicBezTo>
                <a:cubicBezTo>
                  <a:pt x="2993" y="137"/>
                  <a:pt x="2947" y="214"/>
                  <a:pt x="2913" y="302"/>
                </a:cubicBezTo>
                <a:cubicBezTo>
                  <a:pt x="2868" y="415"/>
                  <a:pt x="2848" y="531"/>
                  <a:pt x="2830" y="650"/>
                </a:cubicBezTo>
                <a:cubicBezTo>
                  <a:pt x="2820" y="720"/>
                  <a:pt x="2817" y="741"/>
                  <a:pt x="2803" y="785"/>
                </a:cubicBezTo>
                <a:moveTo>
                  <a:pt x="2615" y="575"/>
                </a:moveTo>
                <a:cubicBezTo>
                  <a:pt x="2618" y="574"/>
                  <a:pt x="2652" y="568"/>
                  <a:pt x="2666" y="568"/>
                </a:cubicBezTo>
                <a:cubicBezTo>
                  <a:pt x="2739" y="566"/>
                  <a:pt x="3032" y="523"/>
                  <a:pt x="3086" y="583"/>
                </a:cubicBezTo>
                <a:cubicBezTo>
                  <a:pt x="3104" y="603"/>
                  <a:pt x="3097" y="655"/>
                  <a:pt x="3094" y="679"/>
                </a:cubicBezTo>
                <a:cubicBezTo>
                  <a:pt x="3090" y="711"/>
                  <a:pt x="3065" y="779"/>
                  <a:pt x="3101" y="800"/>
                </a:cubicBezTo>
                <a:cubicBezTo>
                  <a:pt x="3139" y="823"/>
                  <a:pt x="3190" y="800"/>
                  <a:pt x="3221" y="779"/>
                </a:cubicBezTo>
                <a:cubicBezTo>
                  <a:pt x="3317" y="713"/>
                  <a:pt x="3367" y="596"/>
                  <a:pt x="3462" y="531"/>
                </a:cubicBezTo>
                <a:cubicBezTo>
                  <a:pt x="3466" y="531"/>
                  <a:pt x="3467" y="531"/>
                  <a:pt x="3470" y="531"/>
                </a:cubicBezTo>
                <a:cubicBezTo>
                  <a:pt x="3478" y="585"/>
                  <a:pt x="3481" y="634"/>
                  <a:pt x="3519" y="676"/>
                </a:cubicBezTo>
                <a:cubicBezTo>
                  <a:pt x="3569" y="732"/>
                  <a:pt x="3652" y="742"/>
                  <a:pt x="3722" y="744"/>
                </a:cubicBezTo>
                <a:cubicBezTo>
                  <a:pt x="3772" y="745"/>
                  <a:pt x="3815" y="739"/>
                  <a:pt x="3848" y="695"/>
                </a:cubicBezTo>
                <a:cubicBezTo>
                  <a:pt x="3883" y="650"/>
                  <a:pt x="3880" y="560"/>
                  <a:pt x="3858" y="511"/>
                </a:cubicBezTo>
                <a:cubicBezTo>
                  <a:pt x="3849" y="489"/>
                  <a:pt x="3829" y="472"/>
                  <a:pt x="3814" y="455"/>
                </a:cubicBezTo>
                <a:cubicBezTo>
                  <a:pt x="3810" y="452"/>
                  <a:pt x="3810" y="451"/>
                  <a:pt x="3807" y="450"/>
                </a:cubicBezTo>
                <a:cubicBezTo>
                  <a:pt x="3809" y="455"/>
                  <a:pt x="3805" y="457"/>
                  <a:pt x="3807" y="462"/>
                </a:cubicBezTo>
                <a:cubicBezTo>
                  <a:pt x="3810" y="471"/>
                  <a:pt x="3812" y="474"/>
                  <a:pt x="3817" y="483"/>
                </a:cubicBezTo>
                <a:cubicBezTo>
                  <a:pt x="3821" y="491"/>
                  <a:pt x="3826" y="498"/>
                  <a:pt x="3831" y="506"/>
                </a:cubicBezTo>
                <a:cubicBezTo>
                  <a:pt x="3869" y="568"/>
                  <a:pt x="3910" y="633"/>
                  <a:pt x="3961" y="685"/>
                </a:cubicBezTo>
                <a:cubicBezTo>
                  <a:pt x="3975" y="701"/>
                  <a:pt x="3993" y="714"/>
                  <a:pt x="4007" y="731"/>
                </a:cubicBezTo>
                <a:cubicBezTo>
                  <a:pt x="4024" y="751"/>
                  <a:pt x="4037" y="774"/>
                  <a:pt x="4055" y="793"/>
                </a:cubicBezTo>
                <a:cubicBezTo>
                  <a:pt x="4080" y="820"/>
                  <a:pt x="4104" y="827"/>
                  <a:pt x="4140" y="837"/>
                </a:cubicBezTo>
                <a:cubicBezTo>
                  <a:pt x="4171" y="844"/>
                  <a:pt x="4182" y="847"/>
                  <a:pt x="4203" y="849"/>
                </a:cubicBezTo>
                <a:moveTo>
                  <a:pt x="4357" y="559"/>
                </a:moveTo>
                <a:cubicBezTo>
                  <a:pt x="4364" y="567"/>
                  <a:pt x="4365" y="578"/>
                  <a:pt x="4374" y="586"/>
                </a:cubicBezTo>
                <a:cubicBezTo>
                  <a:pt x="4400" y="609"/>
                  <a:pt x="4420" y="606"/>
                  <a:pt x="4453" y="609"/>
                </a:cubicBezTo>
                <a:cubicBezTo>
                  <a:pt x="4491" y="613"/>
                  <a:pt x="4540" y="612"/>
                  <a:pt x="4571" y="585"/>
                </a:cubicBezTo>
                <a:cubicBezTo>
                  <a:pt x="4607" y="554"/>
                  <a:pt x="4616" y="525"/>
                  <a:pt x="4613" y="479"/>
                </a:cubicBezTo>
                <a:cubicBezTo>
                  <a:pt x="4610" y="473"/>
                  <a:pt x="4608" y="467"/>
                  <a:pt x="4605" y="461"/>
                </a:cubicBezTo>
                <a:cubicBezTo>
                  <a:pt x="4547" y="446"/>
                  <a:pt x="4496" y="429"/>
                  <a:pt x="4432" y="445"/>
                </a:cubicBezTo>
                <a:cubicBezTo>
                  <a:pt x="4335" y="469"/>
                  <a:pt x="4173" y="554"/>
                  <a:pt x="4147" y="662"/>
                </a:cubicBezTo>
                <a:cubicBezTo>
                  <a:pt x="4130" y="735"/>
                  <a:pt x="4197" y="764"/>
                  <a:pt x="4253" y="783"/>
                </a:cubicBezTo>
                <a:cubicBezTo>
                  <a:pt x="4412" y="836"/>
                  <a:pt x="4616" y="834"/>
                  <a:pt x="4776" y="790"/>
                </a:cubicBezTo>
                <a:cubicBezTo>
                  <a:pt x="4899" y="756"/>
                  <a:pt x="5008" y="688"/>
                  <a:pt x="5099" y="600"/>
                </a:cubicBezTo>
                <a:cubicBezTo>
                  <a:pt x="5195" y="507"/>
                  <a:pt x="5302" y="347"/>
                  <a:pt x="5295" y="204"/>
                </a:cubicBezTo>
                <a:cubicBezTo>
                  <a:pt x="5295" y="180"/>
                  <a:pt x="5297" y="174"/>
                  <a:pt x="5286" y="163"/>
                </a:cubicBezTo>
                <a:cubicBezTo>
                  <a:pt x="5212" y="164"/>
                  <a:pt x="5168" y="185"/>
                  <a:pt x="5107" y="232"/>
                </a:cubicBezTo>
                <a:cubicBezTo>
                  <a:pt x="5041" y="282"/>
                  <a:pt x="5001" y="329"/>
                  <a:pt x="5000" y="412"/>
                </a:cubicBezTo>
                <a:cubicBezTo>
                  <a:pt x="4999" y="506"/>
                  <a:pt x="5077" y="580"/>
                  <a:pt x="5136" y="647"/>
                </a:cubicBezTo>
                <a:cubicBezTo>
                  <a:pt x="5189" y="708"/>
                  <a:pt x="5246" y="754"/>
                  <a:pt x="5265" y="831"/>
                </a:cubicBezTo>
                <a:cubicBezTo>
                  <a:pt x="5194" y="906"/>
                  <a:pt x="5069" y="917"/>
                  <a:pt x="4966" y="937"/>
                </a:cubicBezTo>
                <a:cubicBezTo>
                  <a:pt x="4920" y="945"/>
                  <a:pt x="4875" y="953"/>
                  <a:pt x="4829" y="961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591" name=""/>
          <p:cNvSpPr/>
          <p:nvPr/>
        </p:nvSpPr>
        <p:spPr>
          <a:xfrm>
            <a:off x="4104000" y="1693800"/>
            <a:ext cx="220320" cy="200520"/>
          </a:xfrm>
          <a:custGeom>
            <a:avLst/>
            <a:gdLst/>
            <a:ahLst/>
            <a:rect l="0" t="0" r="r" b="b"/>
            <a:pathLst>
              <a:path fill="none" w="612" h="557">
                <a:moveTo>
                  <a:pt x="612" y="0"/>
                </a:moveTo>
                <a:cubicBezTo>
                  <a:pt x="500" y="0"/>
                  <a:pt x="435" y="56"/>
                  <a:pt x="344" y="121"/>
                </a:cubicBezTo>
                <a:cubicBezTo>
                  <a:pt x="236" y="198"/>
                  <a:pt x="116" y="276"/>
                  <a:pt x="41" y="387"/>
                </a:cubicBezTo>
                <a:cubicBezTo>
                  <a:pt x="21" y="416"/>
                  <a:pt x="-27" y="513"/>
                  <a:pt x="21" y="542"/>
                </a:cubicBezTo>
                <a:cubicBezTo>
                  <a:pt x="70" y="556"/>
                  <a:pt x="89" y="561"/>
                  <a:pt x="125" y="555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592" name=""/>
          <p:cNvSpPr/>
          <p:nvPr/>
        </p:nvSpPr>
        <p:spPr>
          <a:xfrm>
            <a:off x="2871000" y="1771560"/>
            <a:ext cx="583200" cy="31320"/>
          </a:xfrm>
          <a:custGeom>
            <a:avLst/>
            <a:gdLst/>
            <a:ahLst/>
            <a:rect l="0" t="0" r="r" b="b"/>
            <a:pathLst>
              <a:path fill="none" w="1620" h="87">
                <a:moveTo>
                  <a:pt x="29" y="0"/>
                </a:moveTo>
                <a:cubicBezTo>
                  <a:pt x="23" y="8"/>
                  <a:pt x="-29" y="-7"/>
                  <a:pt x="22" y="11"/>
                </a:cubicBezTo>
                <a:cubicBezTo>
                  <a:pt x="264" y="99"/>
                  <a:pt x="568" y="60"/>
                  <a:pt x="820" y="60"/>
                </a:cubicBezTo>
                <a:cubicBezTo>
                  <a:pt x="1028" y="60"/>
                  <a:pt x="1236" y="50"/>
                  <a:pt x="1444" y="45"/>
                </a:cubicBezTo>
                <a:cubicBezTo>
                  <a:pt x="1459" y="45"/>
                  <a:pt x="1622" y="36"/>
                  <a:pt x="1620" y="47"/>
                </a:cubicBezTo>
                <a:cubicBezTo>
                  <a:pt x="1617" y="62"/>
                  <a:pt x="1550" y="81"/>
                  <a:pt x="1537" y="8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593" name=""/>
          <p:cNvSpPr/>
          <p:nvPr/>
        </p:nvSpPr>
        <p:spPr>
          <a:xfrm>
            <a:off x="3789360" y="1739880"/>
            <a:ext cx="201240" cy="169560"/>
          </a:xfrm>
          <a:custGeom>
            <a:avLst/>
            <a:gdLst/>
            <a:ahLst/>
            <a:rect l="0" t="0" r="r" b="b"/>
            <a:pathLst>
              <a:path fill="none" w="559" h="471">
                <a:moveTo>
                  <a:pt x="324" y="45"/>
                </a:moveTo>
                <a:cubicBezTo>
                  <a:pt x="335" y="27"/>
                  <a:pt x="343" y="20"/>
                  <a:pt x="353" y="6"/>
                </a:cubicBezTo>
                <a:cubicBezTo>
                  <a:pt x="354" y="5"/>
                  <a:pt x="355" y="1"/>
                  <a:pt x="356" y="0"/>
                </a:cubicBezTo>
                <a:cubicBezTo>
                  <a:pt x="318" y="3"/>
                  <a:pt x="294" y="9"/>
                  <a:pt x="258" y="26"/>
                </a:cubicBezTo>
                <a:cubicBezTo>
                  <a:pt x="189" y="58"/>
                  <a:pt x="122" y="101"/>
                  <a:pt x="69" y="157"/>
                </a:cubicBezTo>
                <a:cubicBezTo>
                  <a:pt x="24" y="203"/>
                  <a:pt x="-1" y="253"/>
                  <a:pt x="0" y="318"/>
                </a:cubicBezTo>
                <a:cubicBezTo>
                  <a:pt x="1" y="378"/>
                  <a:pt x="110" y="366"/>
                  <a:pt x="150" y="360"/>
                </a:cubicBezTo>
                <a:cubicBezTo>
                  <a:pt x="255" y="343"/>
                  <a:pt x="365" y="283"/>
                  <a:pt x="427" y="195"/>
                </a:cubicBezTo>
                <a:cubicBezTo>
                  <a:pt x="452" y="159"/>
                  <a:pt x="454" y="125"/>
                  <a:pt x="454" y="82"/>
                </a:cubicBezTo>
                <a:cubicBezTo>
                  <a:pt x="453" y="90"/>
                  <a:pt x="438" y="172"/>
                  <a:pt x="436" y="195"/>
                </a:cubicBezTo>
                <a:cubicBezTo>
                  <a:pt x="429" y="269"/>
                  <a:pt x="419" y="355"/>
                  <a:pt x="469" y="417"/>
                </a:cubicBezTo>
                <a:cubicBezTo>
                  <a:pt x="509" y="452"/>
                  <a:pt x="523" y="463"/>
                  <a:pt x="559" y="471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594" name=""/>
          <p:cNvSpPr/>
          <p:nvPr/>
        </p:nvSpPr>
        <p:spPr>
          <a:xfrm>
            <a:off x="4354560" y="1646280"/>
            <a:ext cx="745200" cy="215640"/>
          </a:xfrm>
          <a:custGeom>
            <a:avLst/>
            <a:gdLst/>
            <a:ahLst/>
            <a:rect l="0" t="0" r="r" b="b"/>
            <a:pathLst>
              <a:path fill="none" w="2070" h="599">
                <a:moveTo>
                  <a:pt x="237" y="324"/>
                </a:moveTo>
                <a:cubicBezTo>
                  <a:pt x="253" y="262"/>
                  <a:pt x="242" y="315"/>
                  <a:pt x="247" y="274"/>
                </a:cubicBezTo>
                <a:cubicBezTo>
                  <a:pt x="195" y="292"/>
                  <a:pt x="149" y="343"/>
                  <a:pt x="109" y="382"/>
                </a:cubicBezTo>
                <a:cubicBezTo>
                  <a:pt x="56" y="433"/>
                  <a:pt x="10" y="481"/>
                  <a:pt x="0" y="556"/>
                </a:cubicBezTo>
                <a:cubicBezTo>
                  <a:pt x="0" y="581"/>
                  <a:pt x="-1" y="589"/>
                  <a:pt x="15" y="599"/>
                </a:cubicBezTo>
                <a:moveTo>
                  <a:pt x="593" y="254"/>
                </a:moveTo>
                <a:cubicBezTo>
                  <a:pt x="599" y="225"/>
                  <a:pt x="602" y="209"/>
                  <a:pt x="605" y="182"/>
                </a:cubicBezTo>
                <a:cubicBezTo>
                  <a:pt x="601" y="224"/>
                  <a:pt x="591" y="261"/>
                  <a:pt x="585" y="303"/>
                </a:cubicBezTo>
                <a:cubicBezTo>
                  <a:pt x="577" y="355"/>
                  <a:pt x="575" y="375"/>
                  <a:pt x="620" y="398"/>
                </a:cubicBezTo>
                <a:cubicBezTo>
                  <a:pt x="669" y="423"/>
                  <a:pt x="763" y="387"/>
                  <a:pt x="805" y="364"/>
                </a:cubicBezTo>
                <a:cubicBezTo>
                  <a:pt x="860" y="334"/>
                  <a:pt x="891" y="298"/>
                  <a:pt x="896" y="237"/>
                </a:cubicBezTo>
                <a:cubicBezTo>
                  <a:pt x="903" y="152"/>
                  <a:pt x="840" y="131"/>
                  <a:pt x="769" y="129"/>
                </a:cubicBezTo>
                <a:cubicBezTo>
                  <a:pt x="693" y="127"/>
                  <a:pt x="640" y="176"/>
                  <a:pt x="612" y="247"/>
                </a:cubicBezTo>
                <a:cubicBezTo>
                  <a:pt x="590" y="305"/>
                  <a:pt x="591" y="368"/>
                  <a:pt x="653" y="394"/>
                </a:cubicBezTo>
                <a:cubicBezTo>
                  <a:pt x="732" y="427"/>
                  <a:pt x="870" y="414"/>
                  <a:pt x="952" y="406"/>
                </a:cubicBezTo>
                <a:cubicBezTo>
                  <a:pt x="1106" y="392"/>
                  <a:pt x="1339" y="370"/>
                  <a:pt x="1461" y="261"/>
                </a:cubicBezTo>
                <a:cubicBezTo>
                  <a:pt x="1495" y="231"/>
                  <a:pt x="1494" y="197"/>
                  <a:pt x="1495" y="157"/>
                </a:cubicBezTo>
                <a:cubicBezTo>
                  <a:pt x="1495" y="152"/>
                  <a:pt x="1497" y="150"/>
                  <a:pt x="1494" y="150"/>
                </a:cubicBezTo>
                <a:cubicBezTo>
                  <a:pt x="1480" y="198"/>
                  <a:pt x="1468" y="239"/>
                  <a:pt x="1491" y="288"/>
                </a:cubicBezTo>
                <a:cubicBezTo>
                  <a:pt x="1507" y="324"/>
                  <a:pt x="1540" y="357"/>
                  <a:pt x="1562" y="388"/>
                </a:cubicBezTo>
                <a:cubicBezTo>
                  <a:pt x="1543" y="369"/>
                  <a:pt x="1521" y="356"/>
                  <a:pt x="1513" y="323"/>
                </a:cubicBezTo>
                <a:cubicBezTo>
                  <a:pt x="1502" y="276"/>
                  <a:pt x="1509" y="223"/>
                  <a:pt x="1522" y="179"/>
                </a:cubicBezTo>
                <a:cubicBezTo>
                  <a:pt x="1546" y="101"/>
                  <a:pt x="1585" y="47"/>
                  <a:pt x="1647" y="0"/>
                </a:cubicBezTo>
                <a:cubicBezTo>
                  <a:pt x="1656" y="7"/>
                  <a:pt x="1660" y="2"/>
                  <a:pt x="1672" y="16"/>
                </a:cubicBezTo>
                <a:cubicBezTo>
                  <a:pt x="1782" y="138"/>
                  <a:pt x="1969" y="235"/>
                  <a:pt x="2054" y="370"/>
                </a:cubicBezTo>
                <a:cubicBezTo>
                  <a:pt x="2078" y="409"/>
                  <a:pt x="2075" y="451"/>
                  <a:pt x="2041" y="477"/>
                </a:cubicBezTo>
                <a:cubicBezTo>
                  <a:pt x="1994" y="514"/>
                  <a:pt x="1913" y="522"/>
                  <a:pt x="1856" y="527"/>
                </a:cubicBezTo>
                <a:cubicBezTo>
                  <a:pt x="1822" y="529"/>
                  <a:pt x="1814" y="529"/>
                  <a:pt x="1793" y="529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595" name=""/>
          <p:cNvSpPr/>
          <p:nvPr/>
        </p:nvSpPr>
        <p:spPr>
          <a:xfrm>
            <a:off x="5645160" y="1487520"/>
            <a:ext cx="1915920" cy="302760"/>
          </a:xfrm>
          <a:custGeom>
            <a:avLst/>
            <a:gdLst/>
            <a:ahLst/>
            <a:rect l="0" t="0" r="r" b="b"/>
            <a:pathLst>
              <a:path fill="none" w="5322" h="841">
                <a:moveTo>
                  <a:pt x="116" y="441"/>
                </a:moveTo>
                <a:cubicBezTo>
                  <a:pt x="82" y="436"/>
                  <a:pt x="46" y="426"/>
                  <a:pt x="14" y="410"/>
                </a:cubicBezTo>
                <a:cubicBezTo>
                  <a:pt x="10" y="408"/>
                  <a:pt x="3" y="400"/>
                  <a:pt x="0" y="398"/>
                </a:cubicBezTo>
                <a:cubicBezTo>
                  <a:pt x="46" y="401"/>
                  <a:pt x="72" y="404"/>
                  <a:pt x="113" y="432"/>
                </a:cubicBezTo>
                <a:cubicBezTo>
                  <a:pt x="189" y="483"/>
                  <a:pt x="237" y="559"/>
                  <a:pt x="272" y="643"/>
                </a:cubicBezTo>
                <a:cubicBezTo>
                  <a:pt x="291" y="687"/>
                  <a:pt x="299" y="730"/>
                  <a:pt x="305" y="776"/>
                </a:cubicBezTo>
                <a:cubicBezTo>
                  <a:pt x="305" y="778"/>
                  <a:pt x="305" y="781"/>
                  <a:pt x="305" y="783"/>
                </a:cubicBezTo>
                <a:cubicBezTo>
                  <a:pt x="292" y="762"/>
                  <a:pt x="283" y="769"/>
                  <a:pt x="281" y="726"/>
                </a:cubicBezTo>
                <a:cubicBezTo>
                  <a:pt x="277" y="652"/>
                  <a:pt x="311" y="600"/>
                  <a:pt x="366" y="553"/>
                </a:cubicBezTo>
                <a:cubicBezTo>
                  <a:pt x="433" y="496"/>
                  <a:pt x="590" y="432"/>
                  <a:pt x="657" y="517"/>
                </a:cubicBezTo>
                <a:cubicBezTo>
                  <a:pt x="687" y="555"/>
                  <a:pt x="704" y="667"/>
                  <a:pt x="684" y="713"/>
                </a:cubicBezTo>
                <a:cubicBezTo>
                  <a:pt x="675" y="729"/>
                  <a:pt x="673" y="734"/>
                  <a:pt x="663" y="740"/>
                </a:cubicBezTo>
                <a:cubicBezTo>
                  <a:pt x="661" y="733"/>
                  <a:pt x="651" y="735"/>
                  <a:pt x="651" y="704"/>
                </a:cubicBezTo>
                <a:cubicBezTo>
                  <a:pt x="652" y="646"/>
                  <a:pt x="700" y="590"/>
                  <a:pt x="739" y="551"/>
                </a:cubicBezTo>
                <a:cubicBezTo>
                  <a:pt x="795" y="494"/>
                  <a:pt x="870" y="455"/>
                  <a:pt x="949" y="440"/>
                </a:cubicBezTo>
                <a:cubicBezTo>
                  <a:pt x="1017" y="427"/>
                  <a:pt x="1085" y="425"/>
                  <a:pt x="1123" y="493"/>
                </a:cubicBezTo>
                <a:cubicBezTo>
                  <a:pt x="1158" y="556"/>
                  <a:pt x="1142" y="646"/>
                  <a:pt x="1153" y="714"/>
                </a:cubicBezTo>
                <a:moveTo>
                  <a:pt x="1251" y="616"/>
                </a:moveTo>
                <a:cubicBezTo>
                  <a:pt x="1276" y="572"/>
                  <a:pt x="1316" y="459"/>
                  <a:pt x="1375" y="451"/>
                </a:cubicBezTo>
                <a:cubicBezTo>
                  <a:pt x="1426" y="444"/>
                  <a:pt x="1436" y="467"/>
                  <a:pt x="1468" y="502"/>
                </a:cubicBezTo>
                <a:cubicBezTo>
                  <a:pt x="1544" y="587"/>
                  <a:pt x="1562" y="645"/>
                  <a:pt x="1690" y="650"/>
                </a:cubicBezTo>
                <a:cubicBezTo>
                  <a:pt x="1769" y="653"/>
                  <a:pt x="1869" y="613"/>
                  <a:pt x="1860" y="517"/>
                </a:cubicBezTo>
                <a:cubicBezTo>
                  <a:pt x="1855" y="461"/>
                  <a:pt x="1803" y="426"/>
                  <a:pt x="1750" y="411"/>
                </a:cubicBezTo>
                <a:cubicBezTo>
                  <a:pt x="1671" y="388"/>
                  <a:pt x="1611" y="415"/>
                  <a:pt x="1557" y="470"/>
                </a:cubicBezTo>
                <a:cubicBezTo>
                  <a:pt x="1473" y="556"/>
                  <a:pt x="1439" y="717"/>
                  <a:pt x="1529" y="799"/>
                </a:cubicBezTo>
                <a:cubicBezTo>
                  <a:pt x="1603" y="867"/>
                  <a:pt x="1809" y="839"/>
                  <a:pt x="1893" y="812"/>
                </a:cubicBezTo>
                <a:cubicBezTo>
                  <a:pt x="2003" y="776"/>
                  <a:pt x="2055" y="703"/>
                  <a:pt x="2075" y="593"/>
                </a:cubicBezTo>
                <a:cubicBezTo>
                  <a:pt x="2085" y="535"/>
                  <a:pt x="2084" y="476"/>
                  <a:pt x="2087" y="418"/>
                </a:cubicBezTo>
                <a:cubicBezTo>
                  <a:pt x="2103" y="510"/>
                  <a:pt x="2107" y="642"/>
                  <a:pt x="2212" y="680"/>
                </a:cubicBezTo>
                <a:cubicBezTo>
                  <a:pt x="2250" y="694"/>
                  <a:pt x="2273" y="684"/>
                  <a:pt x="2302" y="665"/>
                </a:cubicBezTo>
                <a:cubicBezTo>
                  <a:pt x="2364" y="622"/>
                  <a:pt x="2366" y="517"/>
                  <a:pt x="2463" y="530"/>
                </a:cubicBezTo>
                <a:cubicBezTo>
                  <a:pt x="2519" y="537"/>
                  <a:pt x="2532" y="585"/>
                  <a:pt x="2575" y="616"/>
                </a:cubicBezTo>
                <a:cubicBezTo>
                  <a:pt x="2686" y="697"/>
                  <a:pt x="2844" y="719"/>
                  <a:pt x="2968" y="653"/>
                </a:cubicBezTo>
                <a:cubicBezTo>
                  <a:pt x="3087" y="589"/>
                  <a:pt x="3102" y="501"/>
                  <a:pt x="3111" y="382"/>
                </a:cubicBezTo>
                <a:cubicBezTo>
                  <a:pt x="3117" y="403"/>
                  <a:pt x="3104" y="367"/>
                  <a:pt x="3111" y="388"/>
                </a:cubicBezTo>
                <a:cubicBezTo>
                  <a:pt x="3153" y="517"/>
                  <a:pt x="3242" y="556"/>
                  <a:pt x="3378" y="548"/>
                </a:cubicBezTo>
                <a:cubicBezTo>
                  <a:pt x="3466" y="543"/>
                  <a:pt x="3543" y="494"/>
                  <a:pt x="3594" y="423"/>
                </a:cubicBezTo>
                <a:cubicBezTo>
                  <a:pt x="3638" y="362"/>
                  <a:pt x="3635" y="289"/>
                  <a:pt x="3632" y="218"/>
                </a:cubicBezTo>
                <a:cubicBezTo>
                  <a:pt x="3629" y="154"/>
                  <a:pt x="3602" y="59"/>
                  <a:pt x="3577" y="0"/>
                </a:cubicBezTo>
                <a:cubicBezTo>
                  <a:pt x="3574" y="0"/>
                  <a:pt x="3572" y="0"/>
                  <a:pt x="3569" y="0"/>
                </a:cubicBezTo>
                <a:cubicBezTo>
                  <a:pt x="3546" y="54"/>
                  <a:pt x="3523" y="108"/>
                  <a:pt x="3518" y="169"/>
                </a:cubicBezTo>
                <a:cubicBezTo>
                  <a:pt x="3511" y="249"/>
                  <a:pt x="3516" y="319"/>
                  <a:pt x="3564" y="385"/>
                </a:cubicBezTo>
                <a:cubicBezTo>
                  <a:pt x="3611" y="451"/>
                  <a:pt x="3675" y="475"/>
                  <a:pt x="3752" y="472"/>
                </a:cubicBezTo>
                <a:cubicBezTo>
                  <a:pt x="3824" y="470"/>
                  <a:pt x="3939" y="402"/>
                  <a:pt x="4009" y="434"/>
                </a:cubicBezTo>
                <a:cubicBezTo>
                  <a:pt x="4045" y="450"/>
                  <a:pt x="4057" y="516"/>
                  <a:pt x="4043" y="550"/>
                </a:cubicBezTo>
                <a:cubicBezTo>
                  <a:pt x="3999" y="656"/>
                  <a:pt x="3867" y="658"/>
                  <a:pt x="3772" y="651"/>
                </a:cubicBezTo>
                <a:cubicBezTo>
                  <a:pt x="3666" y="643"/>
                  <a:pt x="3693" y="605"/>
                  <a:pt x="3654" y="543"/>
                </a:cubicBezTo>
                <a:moveTo>
                  <a:pt x="4015" y="275"/>
                </a:moveTo>
                <a:cubicBezTo>
                  <a:pt x="4071" y="237"/>
                  <a:pt x="4106" y="222"/>
                  <a:pt x="4169" y="206"/>
                </a:cubicBezTo>
                <a:cubicBezTo>
                  <a:pt x="4187" y="248"/>
                  <a:pt x="4194" y="281"/>
                  <a:pt x="4200" y="332"/>
                </a:cubicBezTo>
                <a:cubicBezTo>
                  <a:pt x="4206" y="384"/>
                  <a:pt x="4219" y="427"/>
                  <a:pt x="4276" y="441"/>
                </a:cubicBezTo>
                <a:cubicBezTo>
                  <a:pt x="4340" y="456"/>
                  <a:pt x="4417" y="447"/>
                  <a:pt x="4478" y="423"/>
                </a:cubicBezTo>
                <a:cubicBezTo>
                  <a:pt x="4528" y="403"/>
                  <a:pt x="4590" y="371"/>
                  <a:pt x="4602" y="313"/>
                </a:cubicBezTo>
                <a:cubicBezTo>
                  <a:pt x="4611" y="270"/>
                  <a:pt x="4604" y="217"/>
                  <a:pt x="4563" y="193"/>
                </a:cubicBezTo>
                <a:cubicBezTo>
                  <a:pt x="4508" y="162"/>
                  <a:pt x="4439" y="193"/>
                  <a:pt x="4392" y="225"/>
                </a:cubicBezTo>
                <a:cubicBezTo>
                  <a:pt x="4333" y="265"/>
                  <a:pt x="4289" y="317"/>
                  <a:pt x="4288" y="389"/>
                </a:cubicBezTo>
                <a:cubicBezTo>
                  <a:pt x="4287" y="461"/>
                  <a:pt x="4386" y="480"/>
                  <a:pt x="4444" y="488"/>
                </a:cubicBezTo>
                <a:cubicBezTo>
                  <a:pt x="4594" y="508"/>
                  <a:pt x="4772" y="494"/>
                  <a:pt x="4900" y="407"/>
                </a:cubicBezTo>
                <a:cubicBezTo>
                  <a:pt x="4988" y="347"/>
                  <a:pt x="4993" y="264"/>
                  <a:pt x="4994" y="166"/>
                </a:cubicBezTo>
                <a:cubicBezTo>
                  <a:pt x="4994" y="129"/>
                  <a:pt x="4994" y="91"/>
                  <a:pt x="4994" y="54"/>
                </a:cubicBezTo>
                <a:cubicBezTo>
                  <a:pt x="5007" y="71"/>
                  <a:pt x="5022" y="94"/>
                  <a:pt x="5035" y="114"/>
                </a:cubicBezTo>
                <a:cubicBezTo>
                  <a:pt x="5122" y="249"/>
                  <a:pt x="5189" y="362"/>
                  <a:pt x="5191" y="526"/>
                </a:cubicBezTo>
                <a:cubicBezTo>
                  <a:pt x="5191" y="548"/>
                  <a:pt x="5181" y="600"/>
                  <a:pt x="5203" y="617"/>
                </a:cubicBezTo>
                <a:cubicBezTo>
                  <a:pt x="5238" y="644"/>
                  <a:pt x="5281" y="636"/>
                  <a:pt x="5322" y="63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596" name=""/>
          <p:cNvSpPr/>
          <p:nvPr/>
        </p:nvSpPr>
        <p:spPr>
          <a:xfrm>
            <a:off x="7900920" y="1386000"/>
            <a:ext cx="447480" cy="334440"/>
          </a:xfrm>
          <a:custGeom>
            <a:avLst/>
            <a:gdLst/>
            <a:ahLst/>
            <a:rect l="0" t="0" r="r" b="b"/>
            <a:pathLst>
              <a:path fill="none" w="1243" h="929">
                <a:moveTo>
                  <a:pt x="140" y="358"/>
                </a:moveTo>
                <a:cubicBezTo>
                  <a:pt x="160" y="352"/>
                  <a:pt x="195" y="321"/>
                  <a:pt x="157" y="364"/>
                </a:cubicBezTo>
                <a:cubicBezTo>
                  <a:pt x="102" y="426"/>
                  <a:pt x="16" y="472"/>
                  <a:pt x="0" y="559"/>
                </a:cubicBezTo>
                <a:cubicBezTo>
                  <a:pt x="0" y="568"/>
                  <a:pt x="0" y="578"/>
                  <a:pt x="0" y="587"/>
                </a:cubicBezTo>
                <a:cubicBezTo>
                  <a:pt x="72" y="623"/>
                  <a:pt x="139" y="623"/>
                  <a:pt x="221" y="622"/>
                </a:cubicBezTo>
                <a:cubicBezTo>
                  <a:pt x="307" y="621"/>
                  <a:pt x="413" y="609"/>
                  <a:pt x="471" y="536"/>
                </a:cubicBezTo>
                <a:cubicBezTo>
                  <a:pt x="513" y="483"/>
                  <a:pt x="492" y="399"/>
                  <a:pt x="452" y="353"/>
                </a:cubicBezTo>
                <a:cubicBezTo>
                  <a:pt x="405" y="300"/>
                  <a:pt x="329" y="268"/>
                  <a:pt x="258" y="278"/>
                </a:cubicBezTo>
                <a:cubicBezTo>
                  <a:pt x="207" y="285"/>
                  <a:pt x="198" y="311"/>
                  <a:pt x="178" y="351"/>
                </a:cubicBezTo>
                <a:cubicBezTo>
                  <a:pt x="228" y="417"/>
                  <a:pt x="243" y="421"/>
                  <a:pt x="354" y="425"/>
                </a:cubicBezTo>
                <a:cubicBezTo>
                  <a:pt x="521" y="431"/>
                  <a:pt x="682" y="413"/>
                  <a:pt x="841" y="360"/>
                </a:cubicBezTo>
                <a:cubicBezTo>
                  <a:pt x="922" y="333"/>
                  <a:pt x="1012" y="293"/>
                  <a:pt x="1032" y="202"/>
                </a:cubicBezTo>
                <a:cubicBezTo>
                  <a:pt x="1050" y="122"/>
                  <a:pt x="1029" y="55"/>
                  <a:pt x="974" y="0"/>
                </a:cubicBezTo>
                <a:cubicBezTo>
                  <a:pt x="892" y="9"/>
                  <a:pt x="857" y="57"/>
                  <a:pt x="815" y="129"/>
                </a:cubicBezTo>
                <a:cubicBezTo>
                  <a:pt x="758" y="227"/>
                  <a:pt x="733" y="354"/>
                  <a:pt x="750" y="467"/>
                </a:cubicBezTo>
                <a:cubicBezTo>
                  <a:pt x="772" y="614"/>
                  <a:pt x="896" y="723"/>
                  <a:pt x="912" y="872"/>
                </a:cubicBezTo>
                <a:cubicBezTo>
                  <a:pt x="912" y="905"/>
                  <a:pt x="914" y="915"/>
                  <a:pt x="896" y="929"/>
                </a:cubicBezTo>
                <a:moveTo>
                  <a:pt x="627" y="768"/>
                </a:moveTo>
                <a:cubicBezTo>
                  <a:pt x="615" y="742"/>
                  <a:pt x="575" y="677"/>
                  <a:pt x="603" y="645"/>
                </a:cubicBezTo>
                <a:cubicBezTo>
                  <a:pt x="638" y="605"/>
                  <a:pt x="740" y="604"/>
                  <a:pt x="786" y="599"/>
                </a:cubicBezTo>
                <a:cubicBezTo>
                  <a:pt x="938" y="583"/>
                  <a:pt x="1090" y="587"/>
                  <a:pt x="1243" y="58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597" name=""/>
          <p:cNvSpPr/>
          <p:nvPr/>
        </p:nvSpPr>
        <p:spPr>
          <a:xfrm>
            <a:off x="8642520" y="1492920"/>
            <a:ext cx="178920" cy="133920"/>
          </a:xfrm>
          <a:custGeom>
            <a:avLst/>
            <a:gdLst/>
            <a:ahLst/>
            <a:rect l="0" t="0" r="r" b="b"/>
            <a:pathLst>
              <a:path fill="none" w="497" h="372">
                <a:moveTo>
                  <a:pt x="321" y="28"/>
                </a:moveTo>
                <a:cubicBezTo>
                  <a:pt x="321" y="6"/>
                  <a:pt x="358" y="-8"/>
                  <a:pt x="304" y="6"/>
                </a:cubicBezTo>
                <a:cubicBezTo>
                  <a:pt x="225" y="26"/>
                  <a:pt x="141" y="86"/>
                  <a:pt x="77" y="135"/>
                </a:cubicBezTo>
                <a:cubicBezTo>
                  <a:pt x="33" y="169"/>
                  <a:pt x="5" y="196"/>
                  <a:pt x="0" y="251"/>
                </a:cubicBezTo>
                <a:cubicBezTo>
                  <a:pt x="62" y="273"/>
                  <a:pt x="142" y="281"/>
                  <a:pt x="207" y="268"/>
                </a:cubicBezTo>
                <a:cubicBezTo>
                  <a:pt x="292" y="252"/>
                  <a:pt x="376" y="207"/>
                  <a:pt x="441" y="152"/>
                </a:cubicBezTo>
                <a:cubicBezTo>
                  <a:pt x="466" y="131"/>
                  <a:pt x="482" y="111"/>
                  <a:pt x="497" y="82"/>
                </a:cubicBezTo>
                <a:cubicBezTo>
                  <a:pt x="455" y="122"/>
                  <a:pt x="411" y="163"/>
                  <a:pt x="378" y="211"/>
                </a:cubicBezTo>
                <a:cubicBezTo>
                  <a:pt x="335" y="274"/>
                  <a:pt x="335" y="311"/>
                  <a:pt x="369" y="372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598" name=""/>
          <p:cNvSpPr/>
          <p:nvPr/>
        </p:nvSpPr>
        <p:spPr>
          <a:xfrm>
            <a:off x="9147240" y="1422360"/>
            <a:ext cx="1660320" cy="298080"/>
          </a:xfrm>
          <a:custGeom>
            <a:avLst/>
            <a:gdLst/>
            <a:ahLst/>
            <a:rect l="0" t="0" r="r" b="b"/>
            <a:pathLst>
              <a:path fill="none" w="4612" h="828">
                <a:moveTo>
                  <a:pt x="242" y="281"/>
                </a:moveTo>
                <a:cubicBezTo>
                  <a:pt x="271" y="273"/>
                  <a:pt x="319" y="293"/>
                  <a:pt x="331" y="265"/>
                </a:cubicBezTo>
                <a:cubicBezTo>
                  <a:pt x="324" y="265"/>
                  <a:pt x="316" y="265"/>
                  <a:pt x="309" y="265"/>
                </a:cubicBezTo>
                <a:cubicBezTo>
                  <a:pt x="230" y="270"/>
                  <a:pt x="128" y="283"/>
                  <a:pt x="69" y="344"/>
                </a:cubicBezTo>
                <a:cubicBezTo>
                  <a:pt x="21" y="394"/>
                  <a:pt x="76" y="442"/>
                  <a:pt x="115" y="467"/>
                </a:cubicBezTo>
                <a:cubicBezTo>
                  <a:pt x="201" y="523"/>
                  <a:pt x="303" y="551"/>
                  <a:pt x="388" y="608"/>
                </a:cubicBezTo>
                <a:cubicBezTo>
                  <a:pt x="425" y="633"/>
                  <a:pt x="481" y="689"/>
                  <a:pt x="419" y="724"/>
                </a:cubicBezTo>
                <a:cubicBezTo>
                  <a:pt x="337" y="771"/>
                  <a:pt x="226" y="765"/>
                  <a:pt x="136" y="766"/>
                </a:cubicBezTo>
                <a:cubicBezTo>
                  <a:pt x="85" y="767"/>
                  <a:pt x="47" y="767"/>
                  <a:pt x="0" y="755"/>
                </a:cubicBezTo>
                <a:moveTo>
                  <a:pt x="688" y="86"/>
                </a:moveTo>
                <a:cubicBezTo>
                  <a:pt x="704" y="53"/>
                  <a:pt x="662" y="183"/>
                  <a:pt x="661" y="187"/>
                </a:cubicBezTo>
                <a:cubicBezTo>
                  <a:pt x="634" y="283"/>
                  <a:pt x="625" y="376"/>
                  <a:pt x="626" y="476"/>
                </a:cubicBezTo>
                <a:cubicBezTo>
                  <a:pt x="627" y="556"/>
                  <a:pt x="650" y="620"/>
                  <a:pt x="694" y="687"/>
                </a:cubicBezTo>
                <a:cubicBezTo>
                  <a:pt x="717" y="718"/>
                  <a:pt x="723" y="727"/>
                  <a:pt x="743" y="742"/>
                </a:cubicBezTo>
                <a:moveTo>
                  <a:pt x="588" y="555"/>
                </a:moveTo>
                <a:cubicBezTo>
                  <a:pt x="581" y="545"/>
                  <a:pt x="574" y="539"/>
                  <a:pt x="574" y="527"/>
                </a:cubicBezTo>
                <a:cubicBezTo>
                  <a:pt x="617" y="521"/>
                  <a:pt x="660" y="516"/>
                  <a:pt x="704" y="512"/>
                </a:cubicBezTo>
                <a:moveTo>
                  <a:pt x="1019" y="499"/>
                </a:moveTo>
                <a:cubicBezTo>
                  <a:pt x="1018" y="470"/>
                  <a:pt x="1011" y="447"/>
                  <a:pt x="1003" y="419"/>
                </a:cubicBezTo>
                <a:cubicBezTo>
                  <a:pt x="995" y="393"/>
                  <a:pt x="982" y="344"/>
                  <a:pt x="992" y="317"/>
                </a:cubicBezTo>
                <a:cubicBezTo>
                  <a:pt x="1006" y="281"/>
                  <a:pt x="1051" y="280"/>
                  <a:pt x="1082" y="279"/>
                </a:cubicBezTo>
                <a:cubicBezTo>
                  <a:pt x="1133" y="277"/>
                  <a:pt x="1154" y="306"/>
                  <a:pt x="1176" y="350"/>
                </a:cubicBezTo>
                <a:cubicBezTo>
                  <a:pt x="1204" y="407"/>
                  <a:pt x="1221" y="470"/>
                  <a:pt x="1236" y="532"/>
                </a:cubicBezTo>
                <a:cubicBezTo>
                  <a:pt x="1248" y="580"/>
                  <a:pt x="1256" y="620"/>
                  <a:pt x="1281" y="663"/>
                </a:cubicBezTo>
                <a:moveTo>
                  <a:pt x="1528" y="361"/>
                </a:moveTo>
                <a:cubicBezTo>
                  <a:pt x="1546" y="345"/>
                  <a:pt x="1551" y="342"/>
                  <a:pt x="1567" y="333"/>
                </a:cubicBezTo>
                <a:cubicBezTo>
                  <a:pt x="1566" y="362"/>
                  <a:pt x="1564" y="390"/>
                  <a:pt x="1564" y="419"/>
                </a:cubicBezTo>
                <a:cubicBezTo>
                  <a:pt x="1563" y="470"/>
                  <a:pt x="1565" y="501"/>
                  <a:pt x="1619" y="522"/>
                </a:cubicBezTo>
                <a:cubicBezTo>
                  <a:pt x="1659" y="537"/>
                  <a:pt x="1721" y="536"/>
                  <a:pt x="1761" y="522"/>
                </a:cubicBezTo>
                <a:cubicBezTo>
                  <a:pt x="1795" y="510"/>
                  <a:pt x="1831" y="484"/>
                  <a:pt x="1858" y="461"/>
                </a:cubicBezTo>
                <a:cubicBezTo>
                  <a:pt x="1861" y="458"/>
                  <a:pt x="1862" y="458"/>
                  <a:pt x="1865" y="456"/>
                </a:cubicBezTo>
                <a:cubicBezTo>
                  <a:pt x="1838" y="485"/>
                  <a:pt x="1829" y="500"/>
                  <a:pt x="1825" y="540"/>
                </a:cubicBezTo>
                <a:moveTo>
                  <a:pt x="2715" y="471"/>
                </a:moveTo>
                <a:cubicBezTo>
                  <a:pt x="2715" y="399"/>
                  <a:pt x="2722" y="336"/>
                  <a:pt x="2670" y="278"/>
                </a:cubicBezTo>
                <a:cubicBezTo>
                  <a:pt x="2618" y="221"/>
                  <a:pt x="2515" y="220"/>
                  <a:pt x="2447" y="242"/>
                </a:cubicBezTo>
                <a:cubicBezTo>
                  <a:pt x="2347" y="275"/>
                  <a:pt x="2248" y="356"/>
                  <a:pt x="2202" y="451"/>
                </a:cubicBezTo>
                <a:cubicBezTo>
                  <a:pt x="2170" y="518"/>
                  <a:pt x="2172" y="603"/>
                  <a:pt x="2232" y="652"/>
                </a:cubicBezTo>
                <a:cubicBezTo>
                  <a:pt x="2285" y="681"/>
                  <a:pt x="2305" y="691"/>
                  <a:pt x="2346" y="694"/>
                </a:cubicBezTo>
                <a:moveTo>
                  <a:pt x="2813" y="41"/>
                </a:moveTo>
                <a:cubicBezTo>
                  <a:pt x="2827" y="15"/>
                  <a:pt x="2827" y="8"/>
                  <a:pt x="2843" y="0"/>
                </a:cubicBezTo>
                <a:cubicBezTo>
                  <a:pt x="2834" y="45"/>
                  <a:pt x="2817" y="85"/>
                  <a:pt x="2804" y="130"/>
                </a:cubicBezTo>
                <a:cubicBezTo>
                  <a:pt x="2773" y="237"/>
                  <a:pt x="2755" y="374"/>
                  <a:pt x="2777" y="485"/>
                </a:cubicBezTo>
                <a:cubicBezTo>
                  <a:pt x="2784" y="505"/>
                  <a:pt x="2791" y="526"/>
                  <a:pt x="2798" y="546"/>
                </a:cubicBezTo>
                <a:moveTo>
                  <a:pt x="2583" y="502"/>
                </a:moveTo>
                <a:cubicBezTo>
                  <a:pt x="2597" y="482"/>
                  <a:pt x="2545" y="487"/>
                  <a:pt x="2596" y="458"/>
                </a:cubicBezTo>
                <a:cubicBezTo>
                  <a:pt x="2726" y="384"/>
                  <a:pt x="2906" y="399"/>
                  <a:pt x="3049" y="352"/>
                </a:cubicBezTo>
                <a:cubicBezTo>
                  <a:pt x="3057" y="349"/>
                  <a:pt x="3057" y="348"/>
                  <a:pt x="3062" y="348"/>
                </a:cubicBezTo>
                <a:cubicBezTo>
                  <a:pt x="3046" y="381"/>
                  <a:pt x="3024" y="416"/>
                  <a:pt x="3010" y="451"/>
                </a:cubicBezTo>
                <a:cubicBezTo>
                  <a:pt x="3002" y="472"/>
                  <a:pt x="3005" y="488"/>
                  <a:pt x="2999" y="508"/>
                </a:cubicBezTo>
                <a:cubicBezTo>
                  <a:pt x="3042" y="516"/>
                  <a:pt x="3084" y="523"/>
                  <a:pt x="3131" y="519"/>
                </a:cubicBezTo>
                <a:cubicBezTo>
                  <a:pt x="3193" y="514"/>
                  <a:pt x="3254" y="490"/>
                  <a:pt x="3294" y="440"/>
                </a:cubicBezTo>
                <a:cubicBezTo>
                  <a:pt x="3325" y="401"/>
                  <a:pt x="3335" y="350"/>
                  <a:pt x="3347" y="303"/>
                </a:cubicBezTo>
                <a:cubicBezTo>
                  <a:pt x="3349" y="295"/>
                  <a:pt x="3352" y="262"/>
                  <a:pt x="3352" y="261"/>
                </a:cubicBezTo>
                <a:cubicBezTo>
                  <a:pt x="3324" y="286"/>
                  <a:pt x="3277" y="301"/>
                  <a:pt x="3300" y="355"/>
                </a:cubicBezTo>
                <a:cubicBezTo>
                  <a:pt x="3324" y="411"/>
                  <a:pt x="3406" y="441"/>
                  <a:pt x="3450" y="477"/>
                </a:cubicBezTo>
                <a:cubicBezTo>
                  <a:pt x="3497" y="515"/>
                  <a:pt x="3524" y="545"/>
                  <a:pt x="3515" y="609"/>
                </a:cubicBezTo>
                <a:cubicBezTo>
                  <a:pt x="3509" y="654"/>
                  <a:pt x="3485" y="676"/>
                  <a:pt x="3463" y="714"/>
                </a:cubicBezTo>
                <a:cubicBezTo>
                  <a:pt x="3470" y="700"/>
                  <a:pt x="3452" y="706"/>
                  <a:pt x="3462" y="694"/>
                </a:cubicBezTo>
                <a:cubicBezTo>
                  <a:pt x="3549" y="589"/>
                  <a:pt x="3692" y="545"/>
                  <a:pt x="3803" y="470"/>
                </a:cubicBezTo>
                <a:cubicBezTo>
                  <a:pt x="3881" y="417"/>
                  <a:pt x="3954" y="360"/>
                  <a:pt x="4036" y="312"/>
                </a:cubicBezTo>
                <a:cubicBezTo>
                  <a:pt x="4049" y="385"/>
                  <a:pt x="4044" y="415"/>
                  <a:pt x="4126" y="437"/>
                </a:cubicBezTo>
                <a:cubicBezTo>
                  <a:pt x="4182" y="452"/>
                  <a:pt x="4250" y="430"/>
                  <a:pt x="4299" y="406"/>
                </a:cubicBezTo>
                <a:cubicBezTo>
                  <a:pt x="4340" y="386"/>
                  <a:pt x="4401" y="353"/>
                  <a:pt x="4427" y="313"/>
                </a:cubicBezTo>
                <a:cubicBezTo>
                  <a:pt x="4432" y="300"/>
                  <a:pt x="4433" y="296"/>
                  <a:pt x="4432" y="286"/>
                </a:cubicBezTo>
                <a:cubicBezTo>
                  <a:pt x="4391" y="277"/>
                  <a:pt x="4342" y="269"/>
                  <a:pt x="4294" y="281"/>
                </a:cubicBezTo>
                <a:cubicBezTo>
                  <a:pt x="4165" y="314"/>
                  <a:pt x="3938" y="409"/>
                  <a:pt x="3880" y="540"/>
                </a:cubicBezTo>
                <a:cubicBezTo>
                  <a:pt x="3842" y="627"/>
                  <a:pt x="3921" y="676"/>
                  <a:pt x="3989" y="707"/>
                </a:cubicBezTo>
                <a:cubicBezTo>
                  <a:pt x="4148" y="778"/>
                  <a:pt x="4348" y="798"/>
                  <a:pt x="4520" y="820"/>
                </a:cubicBezTo>
                <a:cubicBezTo>
                  <a:pt x="4551" y="823"/>
                  <a:pt x="4581" y="825"/>
                  <a:pt x="4612" y="828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599" name=""/>
          <p:cNvSpPr/>
          <p:nvPr/>
        </p:nvSpPr>
        <p:spPr>
          <a:xfrm>
            <a:off x="8444880" y="1903320"/>
            <a:ext cx="32040" cy="45720"/>
          </a:xfrm>
          <a:custGeom>
            <a:avLst/>
            <a:gdLst/>
            <a:ahLst/>
            <a:rect l="0" t="0" r="r" b="b"/>
            <a:pathLst>
              <a:path fill="none" w="89" h="127">
                <a:moveTo>
                  <a:pt x="2" y="127"/>
                </a:moveTo>
                <a:cubicBezTo>
                  <a:pt x="3" y="84"/>
                  <a:pt x="-16" y="8"/>
                  <a:pt x="39" y="0"/>
                </a:cubicBezTo>
                <a:cubicBezTo>
                  <a:pt x="67" y="0"/>
                  <a:pt x="78" y="4"/>
                  <a:pt x="89" y="2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600" name=""/>
          <p:cNvSpPr/>
          <p:nvPr/>
        </p:nvSpPr>
        <p:spPr>
          <a:xfrm>
            <a:off x="4707720" y="2006640"/>
            <a:ext cx="1819440" cy="272880"/>
          </a:xfrm>
          <a:custGeom>
            <a:avLst/>
            <a:gdLst/>
            <a:ahLst/>
            <a:rect l="0" t="0" r="r" b="b"/>
            <a:pathLst>
              <a:path fill="none" w="5054" h="758">
                <a:moveTo>
                  <a:pt x="21" y="448"/>
                </a:moveTo>
                <a:cubicBezTo>
                  <a:pt x="5" y="415"/>
                  <a:pt x="0" y="404"/>
                  <a:pt x="0" y="379"/>
                </a:cubicBezTo>
                <a:cubicBezTo>
                  <a:pt x="13" y="413"/>
                  <a:pt x="17" y="417"/>
                  <a:pt x="36" y="449"/>
                </a:cubicBezTo>
                <a:cubicBezTo>
                  <a:pt x="80" y="526"/>
                  <a:pt x="125" y="604"/>
                  <a:pt x="179" y="674"/>
                </a:cubicBezTo>
                <a:cubicBezTo>
                  <a:pt x="211" y="716"/>
                  <a:pt x="248" y="751"/>
                  <a:pt x="302" y="757"/>
                </a:cubicBezTo>
                <a:cubicBezTo>
                  <a:pt x="358" y="763"/>
                  <a:pt x="392" y="723"/>
                  <a:pt x="419" y="678"/>
                </a:cubicBezTo>
                <a:cubicBezTo>
                  <a:pt x="495" y="549"/>
                  <a:pt x="475" y="336"/>
                  <a:pt x="572" y="227"/>
                </a:cubicBezTo>
                <a:cubicBezTo>
                  <a:pt x="576" y="227"/>
                  <a:pt x="579" y="227"/>
                  <a:pt x="583" y="227"/>
                </a:cubicBezTo>
                <a:cubicBezTo>
                  <a:pt x="623" y="284"/>
                  <a:pt x="649" y="361"/>
                  <a:pt x="680" y="424"/>
                </a:cubicBezTo>
                <a:moveTo>
                  <a:pt x="1301" y="520"/>
                </a:moveTo>
                <a:cubicBezTo>
                  <a:pt x="1322" y="478"/>
                  <a:pt x="1331" y="449"/>
                  <a:pt x="1338" y="404"/>
                </a:cubicBezTo>
                <a:cubicBezTo>
                  <a:pt x="1274" y="400"/>
                  <a:pt x="1238" y="402"/>
                  <a:pt x="1175" y="431"/>
                </a:cubicBezTo>
                <a:cubicBezTo>
                  <a:pt x="1105" y="463"/>
                  <a:pt x="1016" y="514"/>
                  <a:pt x="977" y="583"/>
                </a:cubicBezTo>
                <a:cubicBezTo>
                  <a:pt x="969" y="611"/>
                  <a:pt x="966" y="617"/>
                  <a:pt x="968" y="635"/>
                </a:cubicBezTo>
                <a:cubicBezTo>
                  <a:pt x="1020" y="643"/>
                  <a:pt x="1063" y="650"/>
                  <a:pt x="1120" y="634"/>
                </a:cubicBezTo>
                <a:cubicBezTo>
                  <a:pt x="1187" y="615"/>
                  <a:pt x="1235" y="576"/>
                  <a:pt x="1288" y="537"/>
                </a:cubicBezTo>
                <a:cubicBezTo>
                  <a:pt x="1291" y="535"/>
                  <a:pt x="1301" y="530"/>
                  <a:pt x="1304" y="528"/>
                </a:cubicBezTo>
                <a:cubicBezTo>
                  <a:pt x="1319" y="557"/>
                  <a:pt x="1325" y="582"/>
                  <a:pt x="1349" y="607"/>
                </a:cubicBezTo>
                <a:cubicBezTo>
                  <a:pt x="1390" y="651"/>
                  <a:pt x="1449" y="653"/>
                  <a:pt x="1504" y="654"/>
                </a:cubicBezTo>
                <a:cubicBezTo>
                  <a:pt x="1593" y="656"/>
                  <a:pt x="1681" y="599"/>
                  <a:pt x="1723" y="520"/>
                </a:cubicBezTo>
                <a:cubicBezTo>
                  <a:pt x="1743" y="483"/>
                  <a:pt x="1741" y="420"/>
                  <a:pt x="1729" y="381"/>
                </a:cubicBezTo>
                <a:cubicBezTo>
                  <a:pt x="1723" y="364"/>
                  <a:pt x="1707" y="323"/>
                  <a:pt x="1693" y="310"/>
                </a:cubicBezTo>
                <a:cubicBezTo>
                  <a:pt x="1693" y="315"/>
                  <a:pt x="1693" y="321"/>
                  <a:pt x="1693" y="326"/>
                </a:cubicBezTo>
                <a:cubicBezTo>
                  <a:pt x="1715" y="380"/>
                  <a:pt x="1727" y="406"/>
                  <a:pt x="1778" y="448"/>
                </a:cubicBezTo>
                <a:cubicBezTo>
                  <a:pt x="1865" y="520"/>
                  <a:pt x="1970" y="585"/>
                  <a:pt x="2033" y="681"/>
                </a:cubicBezTo>
                <a:cubicBezTo>
                  <a:pt x="2056" y="716"/>
                  <a:pt x="2059" y="732"/>
                  <a:pt x="2103" y="733"/>
                </a:cubicBezTo>
                <a:cubicBezTo>
                  <a:pt x="2155" y="734"/>
                  <a:pt x="2197" y="716"/>
                  <a:pt x="2239" y="685"/>
                </a:cubicBezTo>
                <a:cubicBezTo>
                  <a:pt x="2338" y="613"/>
                  <a:pt x="2360" y="506"/>
                  <a:pt x="2425" y="411"/>
                </a:cubicBezTo>
                <a:cubicBezTo>
                  <a:pt x="2449" y="377"/>
                  <a:pt x="2451" y="392"/>
                  <a:pt x="2476" y="377"/>
                </a:cubicBezTo>
                <a:cubicBezTo>
                  <a:pt x="2489" y="426"/>
                  <a:pt x="2497" y="470"/>
                  <a:pt x="2500" y="523"/>
                </a:cubicBezTo>
                <a:cubicBezTo>
                  <a:pt x="2503" y="568"/>
                  <a:pt x="2511" y="637"/>
                  <a:pt x="2555" y="664"/>
                </a:cubicBezTo>
                <a:cubicBezTo>
                  <a:pt x="2573" y="664"/>
                  <a:pt x="2578" y="664"/>
                  <a:pt x="2590" y="664"/>
                </a:cubicBezTo>
                <a:moveTo>
                  <a:pt x="2417" y="145"/>
                </a:moveTo>
                <a:cubicBezTo>
                  <a:pt x="2417" y="142"/>
                  <a:pt x="2417" y="138"/>
                  <a:pt x="2417" y="135"/>
                </a:cubicBezTo>
                <a:cubicBezTo>
                  <a:pt x="2456" y="155"/>
                  <a:pt x="2485" y="194"/>
                  <a:pt x="2521" y="221"/>
                </a:cubicBezTo>
                <a:cubicBezTo>
                  <a:pt x="2538" y="233"/>
                  <a:pt x="2556" y="245"/>
                  <a:pt x="2573" y="257"/>
                </a:cubicBezTo>
                <a:moveTo>
                  <a:pt x="3231" y="325"/>
                </a:moveTo>
                <a:cubicBezTo>
                  <a:pt x="3221" y="284"/>
                  <a:pt x="3262" y="288"/>
                  <a:pt x="3192" y="288"/>
                </a:cubicBezTo>
                <a:cubicBezTo>
                  <a:pt x="3116" y="288"/>
                  <a:pt x="3033" y="343"/>
                  <a:pt x="2979" y="391"/>
                </a:cubicBezTo>
                <a:cubicBezTo>
                  <a:pt x="2947" y="420"/>
                  <a:pt x="2909" y="469"/>
                  <a:pt x="2943" y="510"/>
                </a:cubicBezTo>
                <a:cubicBezTo>
                  <a:pt x="2966" y="538"/>
                  <a:pt x="3088" y="527"/>
                  <a:pt x="3118" y="521"/>
                </a:cubicBezTo>
                <a:cubicBezTo>
                  <a:pt x="3176" y="510"/>
                  <a:pt x="3227" y="479"/>
                  <a:pt x="3270" y="442"/>
                </a:cubicBezTo>
                <a:cubicBezTo>
                  <a:pt x="3270" y="441"/>
                  <a:pt x="3270" y="441"/>
                  <a:pt x="3270" y="440"/>
                </a:cubicBezTo>
                <a:cubicBezTo>
                  <a:pt x="3276" y="486"/>
                  <a:pt x="3267" y="508"/>
                  <a:pt x="3319" y="530"/>
                </a:cubicBezTo>
                <a:cubicBezTo>
                  <a:pt x="3374" y="553"/>
                  <a:pt x="3473" y="549"/>
                  <a:pt x="3528" y="531"/>
                </a:cubicBezTo>
                <a:cubicBezTo>
                  <a:pt x="3641" y="494"/>
                  <a:pt x="3720" y="385"/>
                  <a:pt x="3732" y="270"/>
                </a:cubicBezTo>
                <a:cubicBezTo>
                  <a:pt x="3738" y="212"/>
                  <a:pt x="3737" y="146"/>
                  <a:pt x="3719" y="92"/>
                </a:cubicBezTo>
                <a:cubicBezTo>
                  <a:pt x="3703" y="43"/>
                  <a:pt x="3697" y="66"/>
                  <a:pt x="3672" y="52"/>
                </a:cubicBezTo>
                <a:cubicBezTo>
                  <a:pt x="3651" y="143"/>
                  <a:pt x="3641" y="238"/>
                  <a:pt x="3678" y="326"/>
                </a:cubicBezTo>
                <a:cubicBezTo>
                  <a:pt x="3709" y="398"/>
                  <a:pt x="3761" y="449"/>
                  <a:pt x="3840" y="455"/>
                </a:cubicBezTo>
                <a:cubicBezTo>
                  <a:pt x="3895" y="459"/>
                  <a:pt x="3935" y="448"/>
                  <a:pt x="3986" y="431"/>
                </a:cubicBezTo>
                <a:cubicBezTo>
                  <a:pt x="4029" y="417"/>
                  <a:pt x="4066" y="406"/>
                  <a:pt x="4110" y="398"/>
                </a:cubicBezTo>
                <a:cubicBezTo>
                  <a:pt x="4105" y="443"/>
                  <a:pt x="4100" y="459"/>
                  <a:pt x="4065" y="494"/>
                </a:cubicBezTo>
                <a:cubicBezTo>
                  <a:pt x="3988" y="571"/>
                  <a:pt x="3820" y="649"/>
                  <a:pt x="3710" y="613"/>
                </a:cubicBezTo>
                <a:cubicBezTo>
                  <a:pt x="3708" y="610"/>
                  <a:pt x="3706" y="606"/>
                  <a:pt x="3704" y="603"/>
                </a:cubicBezTo>
                <a:moveTo>
                  <a:pt x="4107" y="68"/>
                </a:moveTo>
                <a:cubicBezTo>
                  <a:pt x="4125" y="32"/>
                  <a:pt x="4126" y="2"/>
                  <a:pt x="4168" y="0"/>
                </a:cubicBezTo>
                <a:cubicBezTo>
                  <a:pt x="4181" y="67"/>
                  <a:pt x="4179" y="136"/>
                  <a:pt x="4177" y="204"/>
                </a:cubicBezTo>
                <a:cubicBezTo>
                  <a:pt x="4175" y="269"/>
                  <a:pt x="4146" y="372"/>
                  <a:pt x="4171" y="434"/>
                </a:cubicBezTo>
                <a:cubicBezTo>
                  <a:pt x="4195" y="463"/>
                  <a:pt x="4203" y="473"/>
                  <a:pt x="4229" y="481"/>
                </a:cubicBezTo>
                <a:moveTo>
                  <a:pt x="4565" y="264"/>
                </a:moveTo>
                <a:cubicBezTo>
                  <a:pt x="4583" y="223"/>
                  <a:pt x="4593" y="202"/>
                  <a:pt x="4622" y="178"/>
                </a:cubicBezTo>
                <a:cubicBezTo>
                  <a:pt x="4631" y="207"/>
                  <a:pt x="4636" y="248"/>
                  <a:pt x="4644" y="281"/>
                </a:cubicBezTo>
                <a:cubicBezTo>
                  <a:pt x="4657" y="335"/>
                  <a:pt x="4679" y="380"/>
                  <a:pt x="4733" y="400"/>
                </a:cubicBezTo>
                <a:cubicBezTo>
                  <a:pt x="4791" y="421"/>
                  <a:pt x="4872" y="416"/>
                  <a:pt x="4929" y="397"/>
                </a:cubicBezTo>
                <a:cubicBezTo>
                  <a:pt x="4980" y="380"/>
                  <a:pt x="5039" y="345"/>
                  <a:pt x="5051" y="288"/>
                </a:cubicBezTo>
                <a:cubicBezTo>
                  <a:pt x="5064" y="226"/>
                  <a:pt x="5029" y="186"/>
                  <a:pt x="4972" y="165"/>
                </a:cubicBezTo>
                <a:cubicBezTo>
                  <a:pt x="4891" y="135"/>
                  <a:pt x="4807" y="154"/>
                  <a:pt x="4743" y="210"/>
                </a:cubicBezTo>
                <a:cubicBezTo>
                  <a:pt x="4666" y="277"/>
                  <a:pt x="4622" y="366"/>
                  <a:pt x="4613" y="465"/>
                </a:cubicBezTo>
                <a:cubicBezTo>
                  <a:pt x="4605" y="554"/>
                  <a:pt x="4674" y="603"/>
                  <a:pt x="4749" y="637"/>
                </a:cubicBezTo>
                <a:cubicBezTo>
                  <a:pt x="4837" y="668"/>
                  <a:pt x="4871" y="680"/>
                  <a:pt x="4935" y="689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601" name=""/>
          <p:cNvSpPr/>
          <p:nvPr/>
        </p:nvSpPr>
        <p:spPr>
          <a:xfrm>
            <a:off x="7078680" y="1992240"/>
            <a:ext cx="563040" cy="231480"/>
          </a:xfrm>
          <a:custGeom>
            <a:avLst/>
            <a:gdLst/>
            <a:ahLst/>
            <a:rect l="0" t="0" r="r" b="b"/>
            <a:pathLst>
              <a:path fill="none" w="1564" h="643">
                <a:moveTo>
                  <a:pt x="0" y="272"/>
                </a:moveTo>
                <a:cubicBezTo>
                  <a:pt x="1" y="251"/>
                  <a:pt x="5" y="242"/>
                  <a:pt x="8" y="233"/>
                </a:cubicBezTo>
                <a:cubicBezTo>
                  <a:pt x="16" y="262"/>
                  <a:pt x="25" y="312"/>
                  <a:pt x="29" y="348"/>
                </a:cubicBezTo>
                <a:cubicBezTo>
                  <a:pt x="37" y="420"/>
                  <a:pt x="39" y="498"/>
                  <a:pt x="78" y="561"/>
                </a:cubicBezTo>
                <a:cubicBezTo>
                  <a:pt x="110" y="613"/>
                  <a:pt x="156" y="625"/>
                  <a:pt x="211" y="627"/>
                </a:cubicBezTo>
                <a:cubicBezTo>
                  <a:pt x="278" y="629"/>
                  <a:pt x="331" y="585"/>
                  <a:pt x="371" y="535"/>
                </a:cubicBezTo>
                <a:cubicBezTo>
                  <a:pt x="439" y="449"/>
                  <a:pt x="449" y="328"/>
                  <a:pt x="480" y="228"/>
                </a:cubicBezTo>
                <a:cubicBezTo>
                  <a:pt x="484" y="215"/>
                  <a:pt x="493" y="157"/>
                  <a:pt x="499" y="199"/>
                </a:cubicBezTo>
                <a:cubicBezTo>
                  <a:pt x="500" y="209"/>
                  <a:pt x="501" y="220"/>
                  <a:pt x="502" y="230"/>
                </a:cubicBezTo>
                <a:moveTo>
                  <a:pt x="794" y="363"/>
                </a:moveTo>
                <a:cubicBezTo>
                  <a:pt x="809" y="351"/>
                  <a:pt x="814" y="347"/>
                  <a:pt x="833" y="347"/>
                </a:cubicBezTo>
                <a:cubicBezTo>
                  <a:pt x="833" y="398"/>
                  <a:pt x="831" y="440"/>
                  <a:pt x="814" y="488"/>
                </a:cubicBezTo>
                <a:cubicBezTo>
                  <a:pt x="797" y="534"/>
                  <a:pt x="769" y="575"/>
                  <a:pt x="759" y="624"/>
                </a:cubicBezTo>
                <a:cubicBezTo>
                  <a:pt x="756" y="639"/>
                  <a:pt x="759" y="637"/>
                  <a:pt x="761" y="643"/>
                </a:cubicBezTo>
                <a:moveTo>
                  <a:pt x="833" y="320"/>
                </a:moveTo>
                <a:cubicBezTo>
                  <a:pt x="832" y="227"/>
                  <a:pt x="829" y="135"/>
                  <a:pt x="829" y="43"/>
                </a:cubicBezTo>
                <a:cubicBezTo>
                  <a:pt x="829" y="18"/>
                  <a:pt x="828" y="14"/>
                  <a:pt x="831" y="0"/>
                </a:cubicBezTo>
                <a:cubicBezTo>
                  <a:pt x="857" y="7"/>
                  <a:pt x="854" y="17"/>
                  <a:pt x="870" y="46"/>
                </a:cubicBezTo>
                <a:moveTo>
                  <a:pt x="1445" y="293"/>
                </a:moveTo>
                <a:cubicBezTo>
                  <a:pt x="1456" y="280"/>
                  <a:pt x="1475" y="277"/>
                  <a:pt x="1451" y="275"/>
                </a:cubicBezTo>
                <a:cubicBezTo>
                  <a:pt x="1375" y="269"/>
                  <a:pt x="1292" y="320"/>
                  <a:pt x="1231" y="360"/>
                </a:cubicBezTo>
                <a:cubicBezTo>
                  <a:pt x="1188" y="389"/>
                  <a:pt x="1118" y="439"/>
                  <a:pt x="1130" y="501"/>
                </a:cubicBezTo>
                <a:cubicBezTo>
                  <a:pt x="1140" y="554"/>
                  <a:pt x="1243" y="542"/>
                  <a:pt x="1279" y="540"/>
                </a:cubicBezTo>
                <a:cubicBezTo>
                  <a:pt x="1345" y="537"/>
                  <a:pt x="1408" y="508"/>
                  <a:pt x="1454" y="459"/>
                </a:cubicBezTo>
                <a:cubicBezTo>
                  <a:pt x="1480" y="432"/>
                  <a:pt x="1491" y="397"/>
                  <a:pt x="1502" y="363"/>
                </a:cubicBezTo>
                <a:cubicBezTo>
                  <a:pt x="1503" y="360"/>
                  <a:pt x="1504" y="357"/>
                  <a:pt x="1505" y="354"/>
                </a:cubicBezTo>
                <a:cubicBezTo>
                  <a:pt x="1505" y="419"/>
                  <a:pt x="1493" y="491"/>
                  <a:pt x="1527" y="548"/>
                </a:cubicBezTo>
                <a:cubicBezTo>
                  <a:pt x="1539" y="563"/>
                  <a:pt x="1552" y="578"/>
                  <a:pt x="1564" y="593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602" name=""/>
          <p:cNvSpPr/>
          <p:nvPr/>
        </p:nvSpPr>
        <p:spPr>
          <a:xfrm>
            <a:off x="8083440" y="1955880"/>
            <a:ext cx="1444320" cy="352080"/>
          </a:xfrm>
          <a:custGeom>
            <a:avLst/>
            <a:gdLst/>
            <a:ahLst/>
            <a:rect l="0" t="0" r="r" b="b"/>
            <a:pathLst>
              <a:path fill="none" w="4012" h="978">
                <a:moveTo>
                  <a:pt x="0" y="376"/>
                </a:moveTo>
                <a:cubicBezTo>
                  <a:pt x="14" y="396"/>
                  <a:pt x="20" y="405"/>
                  <a:pt x="26" y="428"/>
                </a:cubicBezTo>
                <a:cubicBezTo>
                  <a:pt x="47" y="518"/>
                  <a:pt x="48" y="610"/>
                  <a:pt x="54" y="701"/>
                </a:cubicBezTo>
                <a:cubicBezTo>
                  <a:pt x="59" y="773"/>
                  <a:pt x="57" y="852"/>
                  <a:pt x="82" y="920"/>
                </a:cubicBezTo>
                <a:cubicBezTo>
                  <a:pt x="92" y="949"/>
                  <a:pt x="105" y="961"/>
                  <a:pt x="128" y="978"/>
                </a:cubicBezTo>
                <a:moveTo>
                  <a:pt x="81" y="641"/>
                </a:moveTo>
                <a:cubicBezTo>
                  <a:pt x="70" y="559"/>
                  <a:pt x="47" y="456"/>
                  <a:pt x="78" y="374"/>
                </a:cubicBezTo>
                <a:cubicBezTo>
                  <a:pt x="97" y="323"/>
                  <a:pt x="153" y="306"/>
                  <a:pt x="203" y="315"/>
                </a:cubicBezTo>
                <a:cubicBezTo>
                  <a:pt x="278" y="329"/>
                  <a:pt x="303" y="402"/>
                  <a:pt x="310" y="469"/>
                </a:cubicBezTo>
                <a:cubicBezTo>
                  <a:pt x="317" y="539"/>
                  <a:pt x="314" y="595"/>
                  <a:pt x="263" y="645"/>
                </a:cubicBezTo>
                <a:cubicBezTo>
                  <a:pt x="243" y="664"/>
                  <a:pt x="199" y="688"/>
                  <a:pt x="169" y="678"/>
                </a:cubicBezTo>
                <a:cubicBezTo>
                  <a:pt x="161" y="678"/>
                  <a:pt x="158" y="678"/>
                  <a:pt x="161" y="669"/>
                </a:cubicBezTo>
                <a:moveTo>
                  <a:pt x="735" y="332"/>
                </a:moveTo>
                <a:cubicBezTo>
                  <a:pt x="719" y="397"/>
                  <a:pt x="673" y="449"/>
                  <a:pt x="638" y="508"/>
                </a:cubicBezTo>
                <a:cubicBezTo>
                  <a:pt x="612" y="552"/>
                  <a:pt x="560" y="641"/>
                  <a:pt x="585" y="697"/>
                </a:cubicBezTo>
                <a:cubicBezTo>
                  <a:pt x="615" y="766"/>
                  <a:pt x="732" y="759"/>
                  <a:pt x="790" y="758"/>
                </a:cubicBezTo>
                <a:cubicBezTo>
                  <a:pt x="869" y="757"/>
                  <a:pt x="945" y="730"/>
                  <a:pt x="969" y="646"/>
                </a:cubicBezTo>
                <a:cubicBezTo>
                  <a:pt x="992" y="563"/>
                  <a:pt x="969" y="464"/>
                  <a:pt x="929" y="391"/>
                </a:cubicBezTo>
                <a:cubicBezTo>
                  <a:pt x="895" y="329"/>
                  <a:pt x="830" y="280"/>
                  <a:pt x="754" y="301"/>
                </a:cubicBezTo>
                <a:cubicBezTo>
                  <a:pt x="665" y="325"/>
                  <a:pt x="644" y="398"/>
                  <a:pt x="631" y="475"/>
                </a:cubicBezTo>
                <a:moveTo>
                  <a:pt x="1186" y="363"/>
                </a:moveTo>
                <a:cubicBezTo>
                  <a:pt x="1198" y="341"/>
                  <a:pt x="1209" y="322"/>
                  <a:pt x="1224" y="303"/>
                </a:cubicBezTo>
                <a:cubicBezTo>
                  <a:pt x="1210" y="378"/>
                  <a:pt x="1177" y="448"/>
                  <a:pt x="1156" y="523"/>
                </a:cubicBezTo>
                <a:cubicBezTo>
                  <a:pt x="1138" y="587"/>
                  <a:pt x="1133" y="645"/>
                  <a:pt x="1133" y="710"/>
                </a:cubicBezTo>
                <a:moveTo>
                  <a:pt x="1662" y="218"/>
                </a:moveTo>
                <a:cubicBezTo>
                  <a:pt x="1670" y="244"/>
                  <a:pt x="1678" y="263"/>
                  <a:pt x="1679" y="298"/>
                </a:cubicBezTo>
                <a:cubicBezTo>
                  <a:pt x="1681" y="384"/>
                  <a:pt x="1637" y="459"/>
                  <a:pt x="1632" y="546"/>
                </a:cubicBezTo>
                <a:cubicBezTo>
                  <a:pt x="1629" y="591"/>
                  <a:pt x="1632" y="643"/>
                  <a:pt x="1685" y="656"/>
                </a:cubicBezTo>
                <a:cubicBezTo>
                  <a:pt x="1734" y="668"/>
                  <a:pt x="1769" y="642"/>
                  <a:pt x="1805" y="614"/>
                </a:cubicBezTo>
                <a:cubicBezTo>
                  <a:pt x="1845" y="583"/>
                  <a:pt x="1883" y="544"/>
                  <a:pt x="1929" y="521"/>
                </a:cubicBezTo>
                <a:cubicBezTo>
                  <a:pt x="1979" y="496"/>
                  <a:pt x="2034" y="499"/>
                  <a:pt x="2080" y="528"/>
                </a:cubicBezTo>
                <a:cubicBezTo>
                  <a:pt x="2139" y="565"/>
                  <a:pt x="2187" y="601"/>
                  <a:pt x="2255" y="624"/>
                </a:cubicBezTo>
                <a:cubicBezTo>
                  <a:pt x="2366" y="661"/>
                  <a:pt x="2521" y="686"/>
                  <a:pt x="2634" y="646"/>
                </a:cubicBezTo>
                <a:cubicBezTo>
                  <a:pt x="2716" y="617"/>
                  <a:pt x="2757" y="542"/>
                  <a:pt x="2769" y="459"/>
                </a:cubicBezTo>
                <a:cubicBezTo>
                  <a:pt x="2783" y="363"/>
                  <a:pt x="2776" y="256"/>
                  <a:pt x="2759" y="161"/>
                </a:cubicBezTo>
                <a:cubicBezTo>
                  <a:pt x="2750" y="110"/>
                  <a:pt x="2743" y="49"/>
                  <a:pt x="2725" y="0"/>
                </a:cubicBezTo>
                <a:cubicBezTo>
                  <a:pt x="2723" y="0"/>
                  <a:pt x="2721" y="0"/>
                  <a:pt x="2719" y="0"/>
                </a:cubicBezTo>
                <a:cubicBezTo>
                  <a:pt x="2685" y="53"/>
                  <a:pt x="2657" y="100"/>
                  <a:pt x="2648" y="168"/>
                </a:cubicBezTo>
                <a:cubicBezTo>
                  <a:pt x="2633" y="280"/>
                  <a:pt x="2639" y="402"/>
                  <a:pt x="2665" y="512"/>
                </a:cubicBezTo>
                <a:cubicBezTo>
                  <a:pt x="2681" y="577"/>
                  <a:pt x="2708" y="632"/>
                  <a:pt x="2738" y="691"/>
                </a:cubicBezTo>
                <a:moveTo>
                  <a:pt x="2417" y="391"/>
                </a:moveTo>
                <a:cubicBezTo>
                  <a:pt x="2449" y="376"/>
                  <a:pt x="2356" y="381"/>
                  <a:pt x="2443" y="373"/>
                </a:cubicBezTo>
                <a:cubicBezTo>
                  <a:pt x="2578" y="361"/>
                  <a:pt x="2723" y="397"/>
                  <a:pt x="2859" y="397"/>
                </a:cubicBezTo>
                <a:cubicBezTo>
                  <a:pt x="2886" y="397"/>
                  <a:pt x="2969" y="382"/>
                  <a:pt x="2995" y="401"/>
                </a:cubicBezTo>
                <a:cubicBezTo>
                  <a:pt x="3037" y="432"/>
                  <a:pt x="3030" y="480"/>
                  <a:pt x="3089" y="505"/>
                </a:cubicBezTo>
                <a:cubicBezTo>
                  <a:pt x="3131" y="522"/>
                  <a:pt x="3205" y="513"/>
                  <a:pt x="3245" y="497"/>
                </a:cubicBezTo>
                <a:cubicBezTo>
                  <a:pt x="3296" y="476"/>
                  <a:pt x="3310" y="438"/>
                  <a:pt x="3308" y="387"/>
                </a:cubicBezTo>
                <a:cubicBezTo>
                  <a:pt x="3306" y="322"/>
                  <a:pt x="3247" y="264"/>
                  <a:pt x="3193" y="236"/>
                </a:cubicBezTo>
                <a:cubicBezTo>
                  <a:pt x="3136" y="207"/>
                  <a:pt x="3067" y="218"/>
                  <a:pt x="3017" y="253"/>
                </a:cubicBezTo>
                <a:cubicBezTo>
                  <a:pt x="2947" y="303"/>
                  <a:pt x="2843" y="441"/>
                  <a:pt x="2890" y="537"/>
                </a:cubicBezTo>
                <a:cubicBezTo>
                  <a:pt x="2927" y="612"/>
                  <a:pt x="3047" y="642"/>
                  <a:pt x="3120" y="651"/>
                </a:cubicBezTo>
                <a:cubicBezTo>
                  <a:pt x="3252" y="668"/>
                  <a:pt x="3402" y="664"/>
                  <a:pt x="3508" y="573"/>
                </a:cubicBezTo>
                <a:cubicBezTo>
                  <a:pt x="3576" y="515"/>
                  <a:pt x="3589" y="428"/>
                  <a:pt x="3606" y="346"/>
                </a:cubicBezTo>
                <a:cubicBezTo>
                  <a:pt x="3623" y="263"/>
                  <a:pt x="3640" y="182"/>
                  <a:pt x="3661" y="100"/>
                </a:cubicBezTo>
                <a:cubicBezTo>
                  <a:pt x="3665" y="88"/>
                  <a:pt x="3667" y="86"/>
                  <a:pt x="3666" y="79"/>
                </a:cubicBezTo>
                <a:cubicBezTo>
                  <a:pt x="3672" y="117"/>
                  <a:pt x="3668" y="136"/>
                  <a:pt x="3693" y="171"/>
                </a:cubicBezTo>
                <a:cubicBezTo>
                  <a:pt x="3755" y="258"/>
                  <a:pt x="3948" y="314"/>
                  <a:pt x="3979" y="410"/>
                </a:cubicBezTo>
                <a:cubicBezTo>
                  <a:pt x="3998" y="470"/>
                  <a:pt x="3962" y="501"/>
                  <a:pt x="3922" y="540"/>
                </a:cubicBezTo>
                <a:cubicBezTo>
                  <a:pt x="3889" y="572"/>
                  <a:pt x="3860" y="599"/>
                  <a:pt x="3834" y="635"/>
                </a:cubicBezTo>
                <a:cubicBezTo>
                  <a:pt x="3862" y="679"/>
                  <a:pt x="3881" y="687"/>
                  <a:pt x="3943" y="704"/>
                </a:cubicBezTo>
                <a:cubicBezTo>
                  <a:pt x="3966" y="709"/>
                  <a:pt x="3989" y="715"/>
                  <a:pt x="4012" y="72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603" name=""/>
          <p:cNvSpPr/>
          <p:nvPr/>
        </p:nvSpPr>
        <p:spPr>
          <a:xfrm>
            <a:off x="2463840" y="2815560"/>
            <a:ext cx="883800" cy="328680"/>
          </a:xfrm>
          <a:custGeom>
            <a:avLst/>
            <a:gdLst/>
            <a:ahLst/>
            <a:rect l="0" t="0" r="r" b="b"/>
            <a:pathLst>
              <a:path fill="none" w="2455" h="913">
                <a:moveTo>
                  <a:pt x="222" y="624"/>
                </a:moveTo>
                <a:cubicBezTo>
                  <a:pt x="213" y="611"/>
                  <a:pt x="177" y="607"/>
                  <a:pt x="229" y="604"/>
                </a:cubicBezTo>
                <a:cubicBezTo>
                  <a:pt x="369" y="597"/>
                  <a:pt x="511" y="602"/>
                  <a:pt x="651" y="597"/>
                </a:cubicBezTo>
                <a:cubicBezTo>
                  <a:pt x="855" y="589"/>
                  <a:pt x="1068" y="575"/>
                  <a:pt x="1271" y="595"/>
                </a:cubicBezTo>
                <a:cubicBezTo>
                  <a:pt x="1301" y="601"/>
                  <a:pt x="1330" y="606"/>
                  <a:pt x="1360" y="612"/>
                </a:cubicBezTo>
                <a:moveTo>
                  <a:pt x="422" y="464"/>
                </a:moveTo>
                <a:cubicBezTo>
                  <a:pt x="434" y="442"/>
                  <a:pt x="439" y="432"/>
                  <a:pt x="441" y="408"/>
                </a:cubicBezTo>
                <a:cubicBezTo>
                  <a:pt x="425" y="412"/>
                  <a:pt x="423" y="413"/>
                  <a:pt x="408" y="422"/>
                </a:cubicBezTo>
                <a:cubicBezTo>
                  <a:pt x="387" y="434"/>
                  <a:pt x="344" y="453"/>
                  <a:pt x="335" y="477"/>
                </a:cubicBezTo>
                <a:cubicBezTo>
                  <a:pt x="326" y="503"/>
                  <a:pt x="339" y="517"/>
                  <a:pt x="359" y="533"/>
                </a:cubicBezTo>
                <a:cubicBezTo>
                  <a:pt x="397" y="563"/>
                  <a:pt x="449" y="589"/>
                  <a:pt x="469" y="636"/>
                </a:cubicBezTo>
                <a:cubicBezTo>
                  <a:pt x="504" y="715"/>
                  <a:pt x="456" y="766"/>
                  <a:pt x="395" y="811"/>
                </a:cubicBezTo>
                <a:cubicBezTo>
                  <a:pt x="308" y="875"/>
                  <a:pt x="199" y="904"/>
                  <a:pt x="92" y="913"/>
                </a:cubicBezTo>
                <a:cubicBezTo>
                  <a:pt x="41" y="913"/>
                  <a:pt x="28" y="915"/>
                  <a:pt x="0" y="899"/>
                </a:cubicBezTo>
                <a:moveTo>
                  <a:pt x="714" y="33"/>
                </a:moveTo>
                <a:cubicBezTo>
                  <a:pt x="719" y="22"/>
                  <a:pt x="724" y="11"/>
                  <a:pt x="729" y="0"/>
                </a:cubicBezTo>
                <a:cubicBezTo>
                  <a:pt x="789" y="2"/>
                  <a:pt x="788" y="76"/>
                  <a:pt x="794" y="127"/>
                </a:cubicBezTo>
                <a:cubicBezTo>
                  <a:pt x="819" y="342"/>
                  <a:pt x="789" y="559"/>
                  <a:pt x="857" y="769"/>
                </a:cubicBezTo>
                <a:cubicBezTo>
                  <a:pt x="865" y="788"/>
                  <a:pt x="872" y="807"/>
                  <a:pt x="880" y="826"/>
                </a:cubicBezTo>
                <a:moveTo>
                  <a:pt x="820" y="673"/>
                </a:moveTo>
                <a:cubicBezTo>
                  <a:pt x="838" y="638"/>
                  <a:pt x="921" y="646"/>
                  <a:pt x="963" y="645"/>
                </a:cubicBezTo>
                <a:cubicBezTo>
                  <a:pt x="1029" y="643"/>
                  <a:pt x="1094" y="645"/>
                  <a:pt x="1160" y="645"/>
                </a:cubicBezTo>
                <a:moveTo>
                  <a:pt x="1121" y="748"/>
                </a:moveTo>
                <a:cubicBezTo>
                  <a:pt x="1136" y="681"/>
                  <a:pt x="1187" y="665"/>
                  <a:pt x="1248" y="631"/>
                </a:cubicBezTo>
                <a:cubicBezTo>
                  <a:pt x="1315" y="594"/>
                  <a:pt x="1390" y="564"/>
                  <a:pt x="1442" y="506"/>
                </a:cubicBezTo>
                <a:cubicBezTo>
                  <a:pt x="1450" y="496"/>
                  <a:pt x="1451" y="494"/>
                  <a:pt x="1456" y="488"/>
                </a:cubicBezTo>
                <a:cubicBezTo>
                  <a:pt x="1465" y="514"/>
                  <a:pt x="1474" y="553"/>
                  <a:pt x="1487" y="580"/>
                </a:cubicBezTo>
                <a:cubicBezTo>
                  <a:pt x="1511" y="631"/>
                  <a:pt x="1547" y="676"/>
                  <a:pt x="1602" y="695"/>
                </a:cubicBezTo>
                <a:cubicBezTo>
                  <a:pt x="1651" y="712"/>
                  <a:pt x="1721" y="710"/>
                  <a:pt x="1770" y="695"/>
                </a:cubicBezTo>
                <a:cubicBezTo>
                  <a:pt x="1876" y="662"/>
                  <a:pt x="1953" y="563"/>
                  <a:pt x="2060" y="535"/>
                </a:cubicBezTo>
                <a:cubicBezTo>
                  <a:pt x="2118" y="520"/>
                  <a:pt x="2174" y="525"/>
                  <a:pt x="2224" y="555"/>
                </a:cubicBezTo>
                <a:cubicBezTo>
                  <a:pt x="2306" y="604"/>
                  <a:pt x="2362" y="655"/>
                  <a:pt x="2455" y="688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604" name=""/>
          <p:cNvSpPr/>
          <p:nvPr/>
        </p:nvSpPr>
        <p:spPr>
          <a:xfrm>
            <a:off x="3869280" y="2700360"/>
            <a:ext cx="1740600" cy="374400"/>
          </a:xfrm>
          <a:custGeom>
            <a:avLst/>
            <a:gdLst/>
            <a:ahLst/>
            <a:rect l="0" t="0" r="r" b="b"/>
            <a:pathLst>
              <a:path fill="none" w="4835" h="1040">
                <a:moveTo>
                  <a:pt x="337" y="544"/>
                </a:moveTo>
                <a:cubicBezTo>
                  <a:pt x="321" y="510"/>
                  <a:pt x="322" y="518"/>
                  <a:pt x="271" y="519"/>
                </a:cubicBezTo>
                <a:cubicBezTo>
                  <a:pt x="199" y="520"/>
                  <a:pt x="122" y="543"/>
                  <a:pt x="62" y="585"/>
                </a:cubicBezTo>
                <a:cubicBezTo>
                  <a:pt x="22" y="613"/>
                  <a:pt x="-15" y="682"/>
                  <a:pt x="7" y="733"/>
                </a:cubicBezTo>
                <a:cubicBezTo>
                  <a:pt x="41" y="811"/>
                  <a:pt x="157" y="853"/>
                  <a:pt x="226" y="885"/>
                </a:cubicBezTo>
                <a:cubicBezTo>
                  <a:pt x="280" y="910"/>
                  <a:pt x="387" y="937"/>
                  <a:pt x="420" y="994"/>
                </a:cubicBezTo>
                <a:cubicBezTo>
                  <a:pt x="420" y="1000"/>
                  <a:pt x="420" y="1006"/>
                  <a:pt x="420" y="1012"/>
                </a:cubicBezTo>
                <a:cubicBezTo>
                  <a:pt x="347" y="1042"/>
                  <a:pt x="275" y="1040"/>
                  <a:pt x="196" y="1040"/>
                </a:cubicBezTo>
                <a:cubicBezTo>
                  <a:pt x="173" y="1040"/>
                  <a:pt x="149" y="1039"/>
                  <a:pt x="126" y="1039"/>
                </a:cubicBezTo>
                <a:moveTo>
                  <a:pt x="691" y="425"/>
                </a:moveTo>
                <a:cubicBezTo>
                  <a:pt x="736" y="442"/>
                  <a:pt x="760" y="503"/>
                  <a:pt x="773" y="549"/>
                </a:cubicBezTo>
                <a:cubicBezTo>
                  <a:pt x="805" y="657"/>
                  <a:pt x="811" y="775"/>
                  <a:pt x="823" y="887"/>
                </a:cubicBezTo>
                <a:moveTo>
                  <a:pt x="581" y="777"/>
                </a:moveTo>
                <a:cubicBezTo>
                  <a:pt x="610" y="751"/>
                  <a:pt x="625" y="753"/>
                  <a:pt x="687" y="753"/>
                </a:cubicBezTo>
                <a:cubicBezTo>
                  <a:pt x="764" y="753"/>
                  <a:pt x="837" y="760"/>
                  <a:pt x="914" y="767"/>
                </a:cubicBezTo>
                <a:cubicBezTo>
                  <a:pt x="951" y="771"/>
                  <a:pt x="1000" y="762"/>
                  <a:pt x="1035" y="773"/>
                </a:cubicBezTo>
                <a:cubicBezTo>
                  <a:pt x="1071" y="785"/>
                  <a:pt x="1090" y="804"/>
                  <a:pt x="1118" y="831"/>
                </a:cubicBezTo>
                <a:cubicBezTo>
                  <a:pt x="1177" y="887"/>
                  <a:pt x="1222" y="900"/>
                  <a:pt x="1302" y="900"/>
                </a:cubicBezTo>
                <a:cubicBezTo>
                  <a:pt x="1373" y="900"/>
                  <a:pt x="1435" y="863"/>
                  <a:pt x="1504" y="850"/>
                </a:cubicBezTo>
                <a:cubicBezTo>
                  <a:pt x="1553" y="841"/>
                  <a:pt x="1615" y="837"/>
                  <a:pt x="1664" y="848"/>
                </a:cubicBezTo>
                <a:cubicBezTo>
                  <a:pt x="1769" y="873"/>
                  <a:pt x="1864" y="897"/>
                  <a:pt x="1973" y="909"/>
                </a:cubicBezTo>
                <a:moveTo>
                  <a:pt x="2283" y="913"/>
                </a:moveTo>
                <a:cubicBezTo>
                  <a:pt x="2391" y="904"/>
                  <a:pt x="2505" y="901"/>
                  <a:pt x="2603" y="848"/>
                </a:cubicBezTo>
                <a:cubicBezTo>
                  <a:pt x="2643" y="826"/>
                  <a:pt x="2681" y="766"/>
                  <a:pt x="2660" y="718"/>
                </a:cubicBezTo>
                <a:cubicBezTo>
                  <a:pt x="2631" y="653"/>
                  <a:pt x="2524" y="649"/>
                  <a:pt x="2466" y="658"/>
                </a:cubicBezTo>
                <a:cubicBezTo>
                  <a:pt x="2369" y="673"/>
                  <a:pt x="2268" y="730"/>
                  <a:pt x="2199" y="798"/>
                </a:cubicBezTo>
                <a:cubicBezTo>
                  <a:pt x="2167" y="829"/>
                  <a:pt x="2165" y="849"/>
                  <a:pt x="2162" y="889"/>
                </a:cubicBezTo>
                <a:cubicBezTo>
                  <a:pt x="2226" y="917"/>
                  <a:pt x="2297" y="911"/>
                  <a:pt x="2365" y="888"/>
                </a:cubicBezTo>
                <a:cubicBezTo>
                  <a:pt x="2477" y="851"/>
                  <a:pt x="2573" y="784"/>
                  <a:pt x="2633" y="682"/>
                </a:cubicBezTo>
                <a:cubicBezTo>
                  <a:pt x="2710" y="552"/>
                  <a:pt x="2702" y="400"/>
                  <a:pt x="2702" y="254"/>
                </a:cubicBezTo>
                <a:cubicBezTo>
                  <a:pt x="2702" y="225"/>
                  <a:pt x="2700" y="201"/>
                  <a:pt x="2697" y="173"/>
                </a:cubicBezTo>
                <a:cubicBezTo>
                  <a:pt x="2674" y="209"/>
                  <a:pt x="2650" y="259"/>
                  <a:pt x="2636" y="307"/>
                </a:cubicBezTo>
                <a:cubicBezTo>
                  <a:pt x="2614" y="380"/>
                  <a:pt x="2598" y="481"/>
                  <a:pt x="2627" y="555"/>
                </a:cubicBezTo>
                <a:cubicBezTo>
                  <a:pt x="2662" y="644"/>
                  <a:pt x="2740" y="687"/>
                  <a:pt x="2818" y="729"/>
                </a:cubicBezTo>
                <a:moveTo>
                  <a:pt x="3067" y="685"/>
                </a:moveTo>
                <a:cubicBezTo>
                  <a:pt x="3101" y="615"/>
                  <a:pt x="3104" y="559"/>
                  <a:pt x="3106" y="483"/>
                </a:cubicBezTo>
                <a:cubicBezTo>
                  <a:pt x="3106" y="486"/>
                  <a:pt x="3103" y="473"/>
                  <a:pt x="3103" y="476"/>
                </a:cubicBezTo>
                <a:cubicBezTo>
                  <a:pt x="3101" y="532"/>
                  <a:pt x="3111" y="558"/>
                  <a:pt x="3158" y="592"/>
                </a:cubicBezTo>
                <a:cubicBezTo>
                  <a:pt x="3208" y="629"/>
                  <a:pt x="3312" y="622"/>
                  <a:pt x="3361" y="593"/>
                </a:cubicBezTo>
                <a:cubicBezTo>
                  <a:pt x="3418" y="559"/>
                  <a:pt x="3445" y="500"/>
                  <a:pt x="3433" y="435"/>
                </a:cubicBezTo>
                <a:cubicBezTo>
                  <a:pt x="3421" y="369"/>
                  <a:pt x="3306" y="354"/>
                  <a:pt x="3258" y="351"/>
                </a:cubicBezTo>
                <a:cubicBezTo>
                  <a:pt x="3168" y="345"/>
                  <a:pt x="3064" y="401"/>
                  <a:pt x="3028" y="489"/>
                </a:cubicBezTo>
                <a:cubicBezTo>
                  <a:pt x="2997" y="564"/>
                  <a:pt x="3048" y="606"/>
                  <a:pt x="3113" y="633"/>
                </a:cubicBezTo>
                <a:cubicBezTo>
                  <a:pt x="3213" y="674"/>
                  <a:pt x="3351" y="673"/>
                  <a:pt x="3456" y="651"/>
                </a:cubicBezTo>
                <a:cubicBezTo>
                  <a:pt x="3573" y="627"/>
                  <a:pt x="3736" y="559"/>
                  <a:pt x="3787" y="440"/>
                </a:cubicBezTo>
                <a:cubicBezTo>
                  <a:pt x="3793" y="425"/>
                  <a:pt x="3801" y="388"/>
                  <a:pt x="3804" y="379"/>
                </a:cubicBezTo>
                <a:cubicBezTo>
                  <a:pt x="3784" y="418"/>
                  <a:pt x="3726" y="489"/>
                  <a:pt x="3767" y="534"/>
                </a:cubicBezTo>
                <a:cubicBezTo>
                  <a:pt x="3820" y="592"/>
                  <a:pt x="3969" y="568"/>
                  <a:pt x="4037" y="572"/>
                </a:cubicBezTo>
                <a:cubicBezTo>
                  <a:pt x="4184" y="581"/>
                  <a:pt x="4326" y="629"/>
                  <a:pt x="4472" y="633"/>
                </a:cubicBezTo>
                <a:cubicBezTo>
                  <a:pt x="4555" y="636"/>
                  <a:pt x="4613" y="623"/>
                  <a:pt x="4680" y="570"/>
                </a:cubicBezTo>
                <a:cubicBezTo>
                  <a:pt x="4812" y="467"/>
                  <a:pt x="4832" y="300"/>
                  <a:pt x="4835" y="143"/>
                </a:cubicBezTo>
                <a:cubicBezTo>
                  <a:pt x="4836" y="95"/>
                  <a:pt x="4835" y="48"/>
                  <a:pt x="4835" y="0"/>
                </a:cubicBezTo>
                <a:cubicBezTo>
                  <a:pt x="4809" y="29"/>
                  <a:pt x="4782" y="50"/>
                  <a:pt x="4762" y="94"/>
                </a:cubicBezTo>
                <a:cubicBezTo>
                  <a:pt x="4710" y="207"/>
                  <a:pt x="4691" y="384"/>
                  <a:pt x="4733" y="504"/>
                </a:cubicBezTo>
                <a:cubicBezTo>
                  <a:pt x="4738" y="515"/>
                  <a:pt x="4744" y="526"/>
                  <a:pt x="4749" y="537"/>
                </a:cubicBezTo>
                <a:moveTo>
                  <a:pt x="4381" y="295"/>
                </a:moveTo>
                <a:cubicBezTo>
                  <a:pt x="4365" y="248"/>
                  <a:pt x="4417" y="270"/>
                  <a:pt x="4453" y="270"/>
                </a:cubicBezTo>
                <a:cubicBezTo>
                  <a:pt x="4544" y="270"/>
                  <a:pt x="4635" y="278"/>
                  <a:pt x="4726" y="281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605" name=""/>
          <p:cNvSpPr/>
          <p:nvPr/>
        </p:nvSpPr>
        <p:spPr>
          <a:xfrm>
            <a:off x="6319080" y="2773440"/>
            <a:ext cx="695520" cy="165960"/>
          </a:xfrm>
          <a:custGeom>
            <a:avLst/>
            <a:gdLst/>
            <a:ahLst/>
            <a:rect l="0" t="0" r="r" b="b"/>
            <a:pathLst>
              <a:path fill="none" w="1932" h="461">
                <a:moveTo>
                  <a:pt x="451" y="17"/>
                </a:moveTo>
                <a:cubicBezTo>
                  <a:pt x="419" y="-7"/>
                  <a:pt x="397" y="-3"/>
                  <a:pt x="356" y="11"/>
                </a:cubicBezTo>
                <a:cubicBezTo>
                  <a:pt x="285" y="35"/>
                  <a:pt x="207" y="60"/>
                  <a:pt x="141" y="95"/>
                </a:cubicBezTo>
                <a:cubicBezTo>
                  <a:pt x="101" y="116"/>
                  <a:pt x="103" y="125"/>
                  <a:pt x="99" y="164"/>
                </a:cubicBezTo>
                <a:cubicBezTo>
                  <a:pt x="164" y="223"/>
                  <a:pt x="240" y="252"/>
                  <a:pt x="321" y="289"/>
                </a:cubicBezTo>
                <a:cubicBezTo>
                  <a:pt x="382" y="317"/>
                  <a:pt x="495" y="348"/>
                  <a:pt x="537" y="407"/>
                </a:cubicBezTo>
                <a:cubicBezTo>
                  <a:pt x="537" y="412"/>
                  <a:pt x="537" y="418"/>
                  <a:pt x="537" y="423"/>
                </a:cubicBezTo>
                <a:cubicBezTo>
                  <a:pt x="477" y="445"/>
                  <a:pt x="420" y="456"/>
                  <a:pt x="349" y="458"/>
                </a:cubicBezTo>
                <a:cubicBezTo>
                  <a:pt x="243" y="461"/>
                  <a:pt x="123" y="469"/>
                  <a:pt x="23" y="426"/>
                </a:cubicBezTo>
                <a:cubicBezTo>
                  <a:pt x="4" y="413"/>
                  <a:pt x="-3" y="411"/>
                  <a:pt x="2" y="393"/>
                </a:cubicBezTo>
                <a:moveTo>
                  <a:pt x="957" y="123"/>
                </a:moveTo>
                <a:cubicBezTo>
                  <a:pt x="931" y="118"/>
                  <a:pt x="908" y="112"/>
                  <a:pt x="963" y="110"/>
                </a:cubicBezTo>
                <a:cubicBezTo>
                  <a:pt x="1070" y="106"/>
                  <a:pt x="1177" y="116"/>
                  <a:pt x="1283" y="127"/>
                </a:cubicBezTo>
                <a:cubicBezTo>
                  <a:pt x="1415" y="141"/>
                  <a:pt x="1544" y="161"/>
                  <a:pt x="1674" y="188"/>
                </a:cubicBezTo>
                <a:moveTo>
                  <a:pt x="1167" y="324"/>
                </a:moveTo>
                <a:cubicBezTo>
                  <a:pt x="1127" y="368"/>
                  <a:pt x="1183" y="378"/>
                  <a:pt x="1229" y="390"/>
                </a:cubicBezTo>
                <a:cubicBezTo>
                  <a:pt x="1424" y="440"/>
                  <a:pt x="1646" y="436"/>
                  <a:pt x="1846" y="444"/>
                </a:cubicBezTo>
                <a:cubicBezTo>
                  <a:pt x="1875" y="444"/>
                  <a:pt x="1903" y="445"/>
                  <a:pt x="1932" y="445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606" name=""/>
          <p:cNvSpPr/>
          <p:nvPr/>
        </p:nvSpPr>
        <p:spPr>
          <a:xfrm>
            <a:off x="7275600" y="2511000"/>
            <a:ext cx="4174920" cy="587520"/>
          </a:xfrm>
          <a:custGeom>
            <a:avLst/>
            <a:gdLst/>
            <a:ahLst/>
            <a:rect l="0" t="0" r="r" b="b"/>
            <a:pathLst>
              <a:path fill="none" w="11597" h="1632">
                <a:moveTo>
                  <a:pt x="588" y="489"/>
                </a:moveTo>
                <a:cubicBezTo>
                  <a:pt x="574" y="455"/>
                  <a:pt x="598" y="451"/>
                  <a:pt x="544" y="444"/>
                </a:cubicBezTo>
                <a:cubicBezTo>
                  <a:pt x="477" y="435"/>
                  <a:pt x="396" y="438"/>
                  <a:pt x="331" y="454"/>
                </a:cubicBezTo>
                <a:cubicBezTo>
                  <a:pt x="282" y="466"/>
                  <a:pt x="218" y="493"/>
                  <a:pt x="206" y="548"/>
                </a:cubicBezTo>
                <a:cubicBezTo>
                  <a:pt x="206" y="557"/>
                  <a:pt x="206" y="567"/>
                  <a:pt x="206" y="576"/>
                </a:cubicBezTo>
                <a:cubicBezTo>
                  <a:pt x="304" y="637"/>
                  <a:pt x="410" y="660"/>
                  <a:pt x="521" y="692"/>
                </a:cubicBezTo>
                <a:cubicBezTo>
                  <a:pt x="594" y="713"/>
                  <a:pt x="758" y="733"/>
                  <a:pt x="803" y="809"/>
                </a:cubicBezTo>
                <a:cubicBezTo>
                  <a:pt x="803" y="817"/>
                  <a:pt x="803" y="825"/>
                  <a:pt x="803" y="834"/>
                </a:cubicBezTo>
                <a:cubicBezTo>
                  <a:pt x="725" y="904"/>
                  <a:pt x="618" y="920"/>
                  <a:pt x="513" y="935"/>
                </a:cubicBezTo>
                <a:cubicBezTo>
                  <a:pt x="343" y="959"/>
                  <a:pt x="171" y="952"/>
                  <a:pt x="0" y="952"/>
                </a:cubicBezTo>
                <a:cubicBezTo>
                  <a:pt x="85" y="941"/>
                  <a:pt x="168" y="937"/>
                  <a:pt x="254" y="937"/>
                </a:cubicBezTo>
                <a:cubicBezTo>
                  <a:pt x="348" y="936"/>
                  <a:pt x="439" y="937"/>
                  <a:pt x="519" y="995"/>
                </a:cubicBezTo>
                <a:cubicBezTo>
                  <a:pt x="574" y="1035"/>
                  <a:pt x="587" y="1092"/>
                  <a:pt x="597" y="1154"/>
                </a:cubicBezTo>
                <a:cubicBezTo>
                  <a:pt x="602" y="1183"/>
                  <a:pt x="607" y="1212"/>
                  <a:pt x="612" y="1240"/>
                </a:cubicBezTo>
                <a:moveTo>
                  <a:pt x="1449" y="626"/>
                </a:moveTo>
                <a:cubicBezTo>
                  <a:pt x="1473" y="682"/>
                  <a:pt x="1485" y="748"/>
                  <a:pt x="1490" y="809"/>
                </a:cubicBezTo>
                <a:cubicBezTo>
                  <a:pt x="1498" y="907"/>
                  <a:pt x="1492" y="1009"/>
                  <a:pt x="1492" y="1109"/>
                </a:cubicBezTo>
                <a:moveTo>
                  <a:pt x="2102" y="1308"/>
                </a:moveTo>
                <a:cubicBezTo>
                  <a:pt x="2111" y="1344"/>
                  <a:pt x="2117" y="1406"/>
                  <a:pt x="2108" y="1442"/>
                </a:cubicBezTo>
                <a:cubicBezTo>
                  <a:pt x="2091" y="1507"/>
                  <a:pt x="2046" y="1573"/>
                  <a:pt x="2014" y="1632"/>
                </a:cubicBezTo>
                <a:moveTo>
                  <a:pt x="2621" y="407"/>
                </a:moveTo>
                <a:cubicBezTo>
                  <a:pt x="2611" y="398"/>
                  <a:pt x="2600" y="384"/>
                  <a:pt x="2585" y="387"/>
                </a:cubicBezTo>
                <a:cubicBezTo>
                  <a:pt x="2578" y="389"/>
                  <a:pt x="2571" y="442"/>
                  <a:pt x="2570" y="448"/>
                </a:cubicBezTo>
                <a:cubicBezTo>
                  <a:pt x="2568" y="467"/>
                  <a:pt x="2570" y="487"/>
                  <a:pt x="2570" y="506"/>
                </a:cubicBezTo>
                <a:moveTo>
                  <a:pt x="2756" y="387"/>
                </a:moveTo>
                <a:cubicBezTo>
                  <a:pt x="2770" y="413"/>
                  <a:pt x="2785" y="454"/>
                  <a:pt x="2795" y="487"/>
                </a:cubicBezTo>
                <a:cubicBezTo>
                  <a:pt x="2819" y="565"/>
                  <a:pt x="2848" y="636"/>
                  <a:pt x="2885" y="708"/>
                </a:cubicBezTo>
                <a:moveTo>
                  <a:pt x="3080" y="471"/>
                </a:moveTo>
                <a:cubicBezTo>
                  <a:pt x="3089" y="451"/>
                  <a:pt x="3033" y="462"/>
                  <a:pt x="3106" y="455"/>
                </a:cubicBezTo>
                <a:cubicBezTo>
                  <a:pt x="3200" y="446"/>
                  <a:pt x="3313" y="462"/>
                  <a:pt x="3398" y="424"/>
                </a:cubicBezTo>
                <a:cubicBezTo>
                  <a:pt x="3398" y="423"/>
                  <a:pt x="3398" y="422"/>
                  <a:pt x="3398" y="421"/>
                </a:cubicBezTo>
                <a:cubicBezTo>
                  <a:pt x="3374" y="420"/>
                  <a:pt x="3346" y="416"/>
                  <a:pt x="3322" y="420"/>
                </a:cubicBezTo>
                <a:cubicBezTo>
                  <a:pt x="3281" y="427"/>
                  <a:pt x="3281" y="468"/>
                  <a:pt x="3283" y="502"/>
                </a:cubicBezTo>
                <a:cubicBezTo>
                  <a:pt x="3288" y="585"/>
                  <a:pt x="3355" y="658"/>
                  <a:pt x="3398" y="726"/>
                </a:cubicBezTo>
                <a:cubicBezTo>
                  <a:pt x="3446" y="802"/>
                  <a:pt x="3488" y="870"/>
                  <a:pt x="3495" y="961"/>
                </a:cubicBezTo>
                <a:cubicBezTo>
                  <a:pt x="3500" y="1027"/>
                  <a:pt x="3439" y="1031"/>
                  <a:pt x="3386" y="1034"/>
                </a:cubicBezTo>
                <a:cubicBezTo>
                  <a:pt x="3301" y="1039"/>
                  <a:pt x="3234" y="1027"/>
                  <a:pt x="3155" y="993"/>
                </a:cubicBezTo>
                <a:cubicBezTo>
                  <a:pt x="3093" y="966"/>
                  <a:pt x="3058" y="946"/>
                  <a:pt x="3049" y="881"/>
                </a:cubicBezTo>
                <a:moveTo>
                  <a:pt x="3733" y="670"/>
                </a:moveTo>
                <a:cubicBezTo>
                  <a:pt x="3734" y="677"/>
                  <a:pt x="3738" y="721"/>
                  <a:pt x="3736" y="730"/>
                </a:cubicBezTo>
                <a:cubicBezTo>
                  <a:pt x="3727" y="783"/>
                  <a:pt x="3708" y="826"/>
                  <a:pt x="3707" y="881"/>
                </a:cubicBezTo>
                <a:cubicBezTo>
                  <a:pt x="3706" y="937"/>
                  <a:pt x="3779" y="933"/>
                  <a:pt x="3820" y="934"/>
                </a:cubicBezTo>
                <a:cubicBezTo>
                  <a:pt x="3879" y="936"/>
                  <a:pt x="3943" y="935"/>
                  <a:pt x="3978" y="879"/>
                </a:cubicBezTo>
                <a:cubicBezTo>
                  <a:pt x="4003" y="838"/>
                  <a:pt x="3999" y="762"/>
                  <a:pt x="3978" y="721"/>
                </a:cubicBezTo>
                <a:cubicBezTo>
                  <a:pt x="3951" y="670"/>
                  <a:pt x="3898" y="629"/>
                  <a:pt x="3843" y="612"/>
                </a:cubicBezTo>
                <a:cubicBezTo>
                  <a:pt x="3827" y="607"/>
                  <a:pt x="3803" y="610"/>
                  <a:pt x="3793" y="611"/>
                </a:cubicBezTo>
                <a:moveTo>
                  <a:pt x="4254" y="397"/>
                </a:moveTo>
                <a:cubicBezTo>
                  <a:pt x="4247" y="378"/>
                  <a:pt x="4244" y="375"/>
                  <a:pt x="4238" y="361"/>
                </a:cubicBezTo>
                <a:cubicBezTo>
                  <a:pt x="4223" y="403"/>
                  <a:pt x="4205" y="446"/>
                  <a:pt x="4196" y="490"/>
                </a:cubicBezTo>
                <a:cubicBezTo>
                  <a:pt x="4180" y="568"/>
                  <a:pt x="4169" y="667"/>
                  <a:pt x="4184" y="746"/>
                </a:cubicBezTo>
                <a:cubicBezTo>
                  <a:pt x="4197" y="812"/>
                  <a:pt x="4247" y="902"/>
                  <a:pt x="4321" y="910"/>
                </a:cubicBezTo>
                <a:cubicBezTo>
                  <a:pt x="4357" y="914"/>
                  <a:pt x="4368" y="884"/>
                  <a:pt x="4378" y="854"/>
                </a:cubicBezTo>
                <a:cubicBezTo>
                  <a:pt x="4391" y="817"/>
                  <a:pt x="4391" y="776"/>
                  <a:pt x="4411" y="741"/>
                </a:cubicBezTo>
                <a:cubicBezTo>
                  <a:pt x="4414" y="738"/>
                  <a:pt x="4417" y="735"/>
                  <a:pt x="4420" y="732"/>
                </a:cubicBezTo>
                <a:cubicBezTo>
                  <a:pt x="4452" y="741"/>
                  <a:pt x="4446" y="746"/>
                  <a:pt x="4461" y="783"/>
                </a:cubicBezTo>
                <a:cubicBezTo>
                  <a:pt x="4490" y="855"/>
                  <a:pt x="4524" y="900"/>
                  <a:pt x="4587" y="947"/>
                </a:cubicBezTo>
                <a:moveTo>
                  <a:pt x="4809" y="730"/>
                </a:moveTo>
                <a:cubicBezTo>
                  <a:pt x="4809" y="711"/>
                  <a:pt x="4809" y="708"/>
                  <a:pt x="4809" y="697"/>
                </a:cubicBezTo>
                <a:cubicBezTo>
                  <a:pt x="4811" y="704"/>
                  <a:pt x="4814" y="716"/>
                  <a:pt x="4814" y="733"/>
                </a:cubicBezTo>
                <a:cubicBezTo>
                  <a:pt x="4814" y="788"/>
                  <a:pt x="4803" y="855"/>
                  <a:pt x="4817" y="908"/>
                </a:cubicBezTo>
                <a:cubicBezTo>
                  <a:pt x="4826" y="940"/>
                  <a:pt x="4843" y="953"/>
                  <a:pt x="4873" y="954"/>
                </a:cubicBezTo>
                <a:cubicBezTo>
                  <a:pt x="4913" y="955"/>
                  <a:pt x="4949" y="923"/>
                  <a:pt x="4980" y="900"/>
                </a:cubicBezTo>
                <a:cubicBezTo>
                  <a:pt x="5028" y="865"/>
                  <a:pt x="5077" y="816"/>
                  <a:pt x="5134" y="796"/>
                </a:cubicBezTo>
                <a:cubicBezTo>
                  <a:pt x="5162" y="786"/>
                  <a:pt x="5168" y="798"/>
                  <a:pt x="5171" y="822"/>
                </a:cubicBezTo>
                <a:cubicBezTo>
                  <a:pt x="5175" y="858"/>
                  <a:pt x="5174" y="895"/>
                  <a:pt x="5177" y="931"/>
                </a:cubicBezTo>
                <a:moveTo>
                  <a:pt x="5118" y="205"/>
                </a:moveTo>
                <a:cubicBezTo>
                  <a:pt x="5161" y="198"/>
                  <a:pt x="5177" y="208"/>
                  <a:pt x="5191" y="255"/>
                </a:cubicBezTo>
                <a:cubicBezTo>
                  <a:pt x="5206" y="305"/>
                  <a:pt x="5197" y="365"/>
                  <a:pt x="5197" y="417"/>
                </a:cubicBezTo>
                <a:moveTo>
                  <a:pt x="5359" y="318"/>
                </a:moveTo>
                <a:cubicBezTo>
                  <a:pt x="5379" y="291"/>
                  <a:pt x="5397" y="262"/>
                  <a:pt x="5424" y="242"/>
                </a:cubicBezTo>
                <a:cubicBezTo>
                  <a:pt x="5420" y="306"/>
                  <a:pt x="5400" y="365"/>
                  <a:pt x="5383" y="426"/>
                </a:cubicBezTo>
                <a:cubicBezTo>
                  <a:pt x="5362" y="500"/>
                  <a:pt x="5342" y="574"/>
                  <a:pt x="5322" y="648"/>
                </a:cubicBezTo>
                <a:moveTo>
                  <a:pt x="5725" y="1017"/>
                </a:moveTo>
                <a:cubicBezTo>
                  <a:pt x="5725" y="1073"/>
                  <a:pt x="5729" y="1111"/>
                  <a:pt x="5695" y="1160"/>
                </a:cubicBezTo>
                <a:cubicBezTo>
                  <a:pt x="5661" y="1208"/>
                  <a:pt x="5614" y="1238"/>
                  <a:pt x="5568" y="1272"/>
                </a:cubicBezTo>
                <a:moveTo>
                  <a:pt x="6378" y="493"/>
                </a:moveTo>
                <a:cubicBezTo>
                  <a:pt x="6375" y="505"/>
                  <a:pt x="6376" y="509"/>
                  <a:pt x="6376" y="522"/>
                </a:cubicBezTo>
                <a:cubicBezTo>
                  <a:pt x="6375" y="625"/>
                  <a:pt x="6367" y="733"/>
                  <a:pt x="6378" y="834"/>
                </a:cubicBezTo>
                <a:cubicBezTo>
                  <a:pt x="6384" y="888"/>
                  <a:pt x="6401" y="926"/>
                  <a:pt x="6426" y="972"/>
                </a:cubicBezTo>
                <a:moveTo>
                  <a:pt x="6757" y="733"/>
                </a:moveTo>
                <a:cubicBezTo>
                  <a:pt x="6770" y="702"/>
                  <a:pt x="6773" y="694"/>
                  <a:pt x="6782" y="675"/>
                </a:cubicBezTo>
                <a:cubicBezTo>
                  <a:pt x="6761" y="702"/>
                  <a:pt x="6755" y="710"/>
                  <a:pt x="6733" y="736"/>
                </a:cubicBezTo>
                <a:cubicBezTo>
                  <a:pt x="6706" y="768"/>
                  <a:pt x="6643" y="843"/>
                  <a:pt x="6669" y="892"/>
                </a:cubicBezTo>
                <a:cubicBezTo>
                  <a:pt x="6700" y="951"/>
                  <a:pt x="6808" y="949"/>
                  <a:pt x="6861" y="947"/>
                </a:cubicBezTo>
                <a:cubicBezTo>
                  <a:pt x="6925" y="945"/>
                  <a:pt x="6974" y="916"/>
                  <a:pt x="6985" y="849"/>
                </a:cubicBezTo>
                <a:cubicBezTo>
                  <a:pt x="6995" y="795"/>
                  <a:pt x="6983" y="738"/>
                  <a:pt x="6946" y="695"/>
                </a:cubicBezTo>
                <a:cubicBezTo>
                  <a:pt x="6915" y="659"/>
                  <a:pt x="6860" y="648"/>
                  <a:pt x="6818" y="674"/>
                </a:cubicBezTo>
                <a:cubicBezTo>
                  <a:pt x="6807" y="684"/>
                  <a:pt x="6796" y="695"/>
                  <a:pt x="6785" y="705"/>
                </a:cubicBezTo>
                <a:moveTo>
                  <a:pt x="7258" y="1026"/>
                </a:moveTo>
                <a:cubicBezTo>
                  <a:pt x="7273" y="1052"/>
                  <a:pt x="7269" y="1099"/>
                  <a:pt x="7267" y="1130"/>
                </a:cubicBezTo>
                <a:cubicBezTo>
                  <a:pt x="7262" y="1193"/>
                  <a:pt x="7233" y="1243"/>
                  <a:pt x="7210" y="1301"/>
                </a:cubicBezTo>
                <a:cubicBezTo>
                  <a:pt x="7208" y="1309"/>
                  <a:pt x="7205" y="1316"/>
                  <a:pt x="7203" y="1324"/>
                </a:cubicBezTo>
                <a:moveTo>
                  <a:pt x="7752" y="569"/>
                </a:moveTo>
                <a:cubicBezTo>
                  <a:pt x="7768" y="539"/>
                  <a:pt x="7768" y="541"/>
                  <a:pt x="7783" y="523"/>
                </a:cubicBezTo>
                <a:cubicBezTo>
                  <a:pt x="7781" y="584"/>
                  <a:pt x="7764" y="631"/>
                  <a:pt x="7746" y="690"/>
                </a:cubicBezTo>
                <a:cubicBezTo>
                  <a:pt x="7725" y="761"/>
                  <a:pt x="7724" y="826"/>
                  <a:pt x="7724" y="900"/>
                </a:cubicBezTo>
                <a:moveTo>
                  <a:pt x="8185" y="599"/>
                </a:moveTo>
                <a:cubicBezTo>
                  <a:pt x="8171" y="647"/>
                  <a:pt x="8134" y="682"/>
                  <a:pt x="8110" y="726"/>
                </a:cubicBezTo>
                <a:cubicBezTo>
                  <a:pt x="8091" y="761"/>
                  <a:pt x="8064" y="823"/>
                  <a:pt x="8111" y="846"/>
                </a:cubicBezTo>
                <a:cubicBezTo>
                  <a:pt x="8169" y="874"/>
                  <a:pt x="8244" y="847"/>
                  <a:pt x="8296" y="822"/>
                </a:cubicBezTo>
                <a:cubicBezTo>
                  <a:pt x="8359" y="793"/>
                  <a:pt x="8420" y="749"/>
                  <a:pt x="8454" y="687"/>
                </a:cubicBezTo>
                <a:cubicBezTo>
                  <a:pt x="8467" y="663"/>
                  <a:pt x="8466" y="648"/>
                  <a:pt x="8466" y="622"/>
                </a:cubicBezTo>
                <a:cubicBezTo>
                  <a:pt x="8418" y="625"/>
                  <a:pt x="8397" y="633"/>
                  <a:pt x="8353" y="655"/>
                </a:cubicBezTo>
                <a:moveTo>
                  <a:pt x="8588" y="941"/>
                </a:moveTo>
                <a:cubicBezTo>
                  <a:pt x="8598" y="941"/>
                  <a:pt x="8607" y="941"/>
                  <a:pt x="8617" y="941"/>
                </a:cubicBezTo>
                <a:cubicBezTo>
                  <a:pt x="8624" y="970"/>
                  <a:pt x="8623" y="998"/>
                  <a:pt x="8611" y="1027"/>
                </a:cubicBezTo>
                <a:cubicBezTo>
                  <a:pt x="8594" y="1067"/>
                  <a:pt x="8563" y="1099"/>
                  <a:pt x="8556" y="1143"/>
                </a:cubicBezTo>
                <a:cubicBezTo>
                  <a:pt x="8551" y="1174"/>
                  <a:pt x="8564" y="1165"/>
                  <a:pt x="8590" y="1167"/>
                </a:cubicBezTo>
                <a:moveTo>
                  <a:pt x="9143" y="515"/>
                </a:moveTo>
                <a:cubicBezTo>
                  <a:pt x="9182" y="483"/>
                  <a:pt x="9209" y="475"/>
                  <a:pt x="9260" y="473"/>
                </a:cubicBezTo>
                <a:cubicBezTo>
                  <a:pt x="9297" y="471"/>
                  <a:pt x="9353" y="463"/>
                  <a:pt x="9377" y="500"/>
                </a:cubicBezTo>
                <a:cubicBezTo>
                  <a:pt x="9409" y="550"/>
                  <a:pt x="9368" y="612"/>
                  <a:pt x="9335" y="646"/>
                </a:cubicBezTo>
                <a:cubicBezTo>
                  <a:pt x="9274" y="708"/>
                  <a:pt x="9195" y="750"/>
                  <a:pt x="9123" y="797"/>
                </a:cubicBezTo>
                <a:cubicBezTo>
                  <a:pt x="9103" y="810"/>
                  <a:pt x="9085" y="822"/>
                  <a:pt x="9068" y="838"/>
                </a:cubicBezTo>
                <a:cubicBezTo>
                  <a:pt x="9093" y="845"/>
                  <a:pt x="9150" y="844"/>
                  <a:pt x="9179" y="844"/>
                </a:cubicBezTo>
                <a:moveTo>
                  <a:pt x="9867" y="603"/>
                </a:moveTo>
                <a:cubicBezTo>
                  <a:pt x="9841" y="631"/>
                  <a:pt x="9811" y="651"/>
                  <a:pt x="9777" y="675"/>
                </a:cubicBezTo>
                <a:cubicBezTo>
                  <a:pt x="9749" y="695"/>
                  <a:pt x="9705" y="721"/>
                  <a:pt x="9710" y="761"/>
                </a:cubicBezTo>
                <a:cubicBezTo>
                  <a:pt x="9712" y="765"/>
                  <a:pt x="9713" y="770"/>
                  <a:pt x="9715" y="774"/>
                </a:cubicBezTo>
                <a:cubicBezTo>
                  <a:pt x="9773" y="784"/>
                  <a:pt x="9837" y="791"/>
                  <a:pt x="9895" y="776"/>
                </a:cubicBezTo>
                <a:cubicBezTo>
                  <a:pt x="9964" y="758"/>
                  <a:pt x="10043" y="710"/>
                  <a:pt x="10079" y="647"/>
                </a:cubicBezTo>
                <a:cubicBezTo>
                  <a:pt x="10105" y="601"/>
                  <a:pt x="10108" y="522"/>
                  <a:pt x="10088" y="473"/>
                </a:cubicBezTo>
                <a:cubicBezTo>
                  <a:pt x="10068" y="442"/>
                  <a:pt x="10062" y="432"/>
                  <a:pt x="10047" y="414"/>
                </a:cubicBezTo>
                <a:moveTo>
                  <a:pt x="10538" y="43"/>
                </a:moveTo>
                <a:cubicBezTo>
                  <a:pt x="10592" y="8"/>
                  <a:pt x="10639" y="2"/>
                  <a:pt x="10704" y="1"/>
                </a:cubicBezTo>
                <a:cubicBezTo>
                  <a:pt x="10731" y="1"/>
                  <a:pt x="10773" y="-7"/>
                  <a:pt x="10781" y="28"/>
                </a:cubicBezTo>
                <a:cubicBezTo>
                  <a:pt x="10793" y="83"/>
                  <a:pt x="10747" y="132"/>
                  <a:pt x="10714" y="169"/>
                </a:cubicBezTo>
                <a:cubicBezTo>
                  <a:pt x="10665" y="224"/>
                  <a:pt x="10599" y="269"/>
                  <a:pt x="10555" y="327"/>
                </a:cubicBezTo>
                <a:cubicBezTo>
                  <a:pt x="10551" y="335"/>
                  <a:pt x="10548" y="342"/>
                  <a:pt x="10544" y="350"/>
                </a:cubicBezTo>
                <a:cubicBezTo>
                  <a:pt x="10562" y="358"/>
                  <a:pt x="10576" y="371"/>
                  <a:pt x="10620" y="371"/>
                </a:cubicBezTo>
                <a:cubicBezTo>
                  <a:pt x="10675" y="371"/>
                  <a:pt x="10724" y="365"/>
                  <a:pt x="10778" y="357"/>
                </a:cubicBezTo>
                <a:cubicBezTo>
                  <a:pt x="10798" y="354"/>
                  <a:pt x="10817" y="353"/>
                  <a:pt x="10836" y="352"/>
                </a:cubicBezTo>
                <a:cubicBezTo>
                  <a:pt x="10836" y="400"/>
                  <a:pt x="10824" y="438"/>
                  <a:pt x="10814" y="485"/>
                </a:cubicBezTo>
                <a:cubicBezTo>
                  <a:pt x="10797" y="563"/>
                  <a:pt x="10791" y="642"/>
                  <a:pt x="10781" y="721"/>
                </a:cubicBezTo>
                <a:cubicBezTo>
                  <a:pt x="10764" y="858"/>
                  <a:pt x="10718" y="970"/>
                  <a:pt x="10618" y="1068"/>
                </a:cubicBezTo>
                <a:cubicBezTo>
                  <a:pt x="10597" y="1089"/>
                  <a:pt x="10595" y="1084"/>
                  <a:pt x="10574" y="1092"/>
                </a:cubicBezTo>
                <a:cubicBezTo>
                  <a:pt x="10528" y="1024"/>
                  <a:pt x="10484" y="956"/>
                  <a:pt x="10441" y="886"/>
                </a:cubicBezTo>
                <a:moveTo>
                  <a:pt x="11597" y="417"/>
                </a:moveTo>
                <a:cubicBezTo>
                  <a:pt x="11580" y="440"/>
                  <a:pt x="11562" y="463"/>
                  <a:pt x="11546" y="487"/>
                </a:cubicBezTo>
                <a:cubicBezTo>
                  <a:pt x="11540" y="497"/>
                  <a:pt x="11533" y="507"/>
                  <a:pt x="11527" y="517"/>
                </a:cubicBezTo>
                <a:moveTo>
                  <a:pt x="11503" y="691"/>
                </a:moveTo>
                <a:cubicBezTo>
                  <a:pt x="11437" y="769"/>
                  <a:pt x="11357" y="835"/>
                  <a:pt x="11300" y="921"/>
                </a:cubicBezTo>
                <a:cubicBezTo>
                  <a:pt x="11263" y="976"/>
                  <a:pt x="11241" y="1036"/>
                  <a:pt x="11215" y="109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607" name=""/>
          <p:cNvSpPr/>
          <p:nvPr/>
        </p:nvSpPr>
        <p:spPr>
          <a:xfrm>
            <a:off x="2422440" y="3273840"/>
            <a:ext cx="1536480" cy="345240"/>
          </a:xfrm>
          <a:custGeom>
            <a:avLst/>
            <a:gdLst/>
            <a:ahLst/>
            <a:rect l="0" t="0" r="r" b="b"/>
            <a:pathLst>
              <a:path fill="none" w="4268" h="959">
                <a:moveTo>
                  <a:pt x="530" y="674"/>
                </a:moveTo>
                <a:cubicBezTo>
                  <a:pt x="537" y="660"/>
                  <a:pt x="552" y="647"/>
                  <a:pt x="543" y="627"/>
                </a:cubicBezTo>
                <a:cubicBezTo>
                  <a:pt x="531" y="598"/>
                  <a:pt x="437" y="611"/>
                  <a:pt x="415" y="611"/>
                </a:cubicBezTo>
                <a:cubicBezTo>
                  <a:pt x="377" y="611"/>
                  <a:pt x="305" y="611"/>
                  <a:pt x="279" y="648"/>
                </a:cubicBezTo>
                <a:cubicBezTo>
                  <a:pt x="278" y="654"/>
                  <a:pt x="277" y="659"/>
                  <a:pt x="276" y="665"/>
                </a:cubicBezTo>
                <a:cubicBezTo>
                  <a:pt x="305" y="718"/>
                  <a:pt x="376" y="725"/>
                  <a:pt x="436" y="741"/>
                </a:cubicBezTo>
                <a:cubicBezTo>
                  <a:pt x="514" y="761"/>
                  <a:pt x="623" y="770"/>
                  <a:pt x="692" y="816"/>
                </a:cubicBezTo>
                <a:cubicBezTo>
                  <a:pt x="704" y="834"/>
                  <a:pt x="708" y="840"/>
                  <a:pt x="704" y="855"/>
                </a:cubicBezTo>
                <a:cubicBezTo>
                  <a:pt x="612" y="897"/>
                  <a:pt x="520" y="916"/>
                  <a:pt x="419" y="931"/>
                </a:cubicBezTo>
                <a:cubicBezTo>
                  <a:pt x="279" y="952"/>
                  <a:pt x="141" y="957"/>
                  <a:pt x="0" y="959"/>
                </a:cubicBezTo>
                <a:moveTo>
                  <a:pt x="931" y="240"/>
                </a:moveTo>
                <a:cubicBezTo>
                  <a:pt x="943" y="213"/>
                  <a:pt x="954" y="354"/>
                  <a:pt x="955" y="378"/>
                </a:cubicBezTo>
                <a:cubicBezTo>
                  <a:pt x="961" y="520"/>
                  <a:pt x="947" y="661"/>
                  <a:pt x="961" y="801"/>
                </a:cubicBezTo>
                <a:cubicBezTo>
                  <a:pt x="966" y="848"/>
                  <a:pt x="978" y="890"/>
                  <a:pt x="989" y="935"/>
                </a:cubicBezTo>
                <a:moveTo>
                  <a:pt x="695" y="767"/>
                </a:moveTo>
                <a:cubicBezTo>
                  <a:pt x="685" y="746"/>
                  <a:pt x="681" y="742"/>
                  <a:pt x="683" y="727"/>
                </a:cubicBezTo>
                <a:cubicBezTo>
                  <a:pt x="775" y="714"/>
                  <a:pt x="865" y="712"/>
                  <a:pt x="958" y="712"/>
                </a:cubicBezTo>
                <a:cubicBezTo>
                  <a:pt x="1032" y="712"/>
                  <a:pt x="1099" y="717"/>
                  <a:pt x="1172" y="727"/>
                </a:cubicBezTo>
                <a:moveTo>
                  <a:pt x="1281" y="806"/>
                </a:moveTo>
                <a:cubicBezTo>
                  <a:pt x="1265" y="806"/>
                  <a:pt x="1260" y="807"/>
                  <a:pt x="1251" y="802"/>
                </a:cubicBezTo>
                <a:cubicBezTo>
                  <a:pt x="1255" y="783"/>
                  <a:pt x="1245" y="788"/>
                  <a:pt x="1266" y="771"/>
                </a:cubicBezTo>
                <a:cubicBezTo>
                  <a:pt x="1314" y="733"/>
                  <a:pt x="1379" y="727"/>
                  <a:pt x="1422" y="680"/>
                </a:cubicBezTo>
                <a:cubicBezTo>
                  <a:pt x="1458" y="640"/>
                  <a:pt x="1457" y="592"/>
                  <a:pt x="1458" y="541"/>
                </a:cubicBezTo>
                <a:cubicBezTo>
                  <a:pt x="1458" y="497"/>
                  <a:pt x="1455" y="458"/>
                  <a:pt x="1448" y="416"/>
                </a:cubicBezTo>
                <a:cubicBezTo>
                  <a:pt x="1447" y="408"/>
                  <a:pt x="1447" y="407"/>
                  <a:pt x="1447" y="402"/>
                </a:cubicBezTo>
                <a:cubicBezTo>
                  <a:pt x="1480" y="418"/>
                  <a:pt x="1511" y="437"/>
                  <a:pt x="1541" y="460"/>
                </a:cubicBezTo>
                <a:cubicBezTo>
                  <a:pt x="1595" y="503"/>
                  <a:pt x="1644" y="552"/>
                  <a:pt x="1684" y="608"/>
                </a:cubicBezTo>
                <a:cubicBezTo>
                  <a:pt x="1719" y="657"/>
                  <a:pt x="1740" y="713"/>
                  <a:pt x="1773" y="763"/>
                </a:cubicBezTo>
                <a:cubicBezTo>
                  <a:pt x="1783" y="776"/>
                  <a:pt x="1786" y="781"/>
                  <a:pt x="1798" y="783"/>
                </a:cubicBezTo>
                <a:moveTo>
                  <a:pt x="1964" y="499"/>
                </a:moveTo>
                <a:cubicBezTo>
                  <a:pt x="1964" y="505"/>
                  <a:pt x="1979" y="545"/>
                  <a:pt x="1991" y="564"/>
                </a:cubicBezTo>
                <a:cubicBezTo>
                  <a:pt x="2020" y="608"/>
                  <a:pt x="2053" y="642"/>
                  <a:pt x="2104" y="658"/>
                </a:cubicBezTo>
                <a:cubicBezTo>
                  <a:pt x="2136" y="668"/>
                  <a:pt x="2192" y="674"/>
                  <a:pt x="2222" y="657"/>
                </a:cubicBezTo>
                <a:cubicBezTo>
                  <a:pt x="2246" y="643"/>
                  <a:pt x="2259" y="614"/>
                  <a:pt x="2277" y="594"/>
                </a:cubicBezTo>
                <a:cubicBezTo>
                  <a:pt x="2287" y="583"/>
                  <a:pt x="2285" y="588"/>
                  <a:pt x="2297" y="586"/>
                </a:cubicBezTo>
                <a:cubicBezTo>
                  <a:pt x="2313" y="620"/>
                  <a:pt x="2315" y="658"/>
                  <a:pt x="2325" y="695"/>
                </a:cubicBezTo>
                <a:cubicBezTo>
                  <a:pt x="2337" y="738"/>
                  <a:pt x="2354" y="759"/>
                  <a:pt x="2382" y="791"/>
                </a:cubicBezTo>
                <a:moveTo>
                  <a:pt x="3050" y="620"/>
                </a:moveTo>
                <a:cubicBezTo>
                  <a:pt x="3065" y="578"/>
                  <a:pt x="3088" y="525"/>
                  <a:pt x="3075" y="478"/>
                </a:cubicBezTo>
                <a:cubicBezTo>
                  <a:pt x="3072" y="472"/>
                  <a:pt x="3068" y="467"/>
                  <a:pt x="3065" y="462"/>
                </a:cubicBezTo>
                <a:cubicBezTo>
                  <a:pt x="2999" y="460"/>
                  <a:pt x="2973" y="480"/>
                  <a:pt x="2920" y="522"/>
                </a:cubicBezTo>
                <a:cubicBezTo>
                  <a:pt x="2862" y="569"/>
                  <a:pt x="2811" y="619"/>
                  <a:pt x="2801" y="695"/>
                </a:cubicBezTo>
                <a:cubicBezTo>
                  <a:pt x="2792" y="763"/>
                  <a:pt x="2854" y="762"/>
                  <a:pt x="2904" y="764"/>
                </a:cubicBezTo>
                <a:cubicBezTo>
                  <a:pt x="2966" y="764"/>
                  <a:pt x="2988" y="764"/>
                  <a:pt x="3028" y="751"/>
                </a:cubicBezTo>
                <a:moveTo>
                  <a:pt x="3406" y="1"/>
                </a:moveTo>
                <a:cubicBezTo>
                  <a:pt x="3440" y="-5"/>
                  <a:pt x="3438" y="9"/>
                  <a:pt x="3452" y="61"/>
                </a:cubicBezTo>
                <a:cubicBezTo>
                  <a:pt x="3479" y="162"/>
                  <a:pt x="3479" y="267"/>
                  <a:pt x="3481" y="371"/>
                </a:cubicBezTo>
                <a:cubicBezTo>
                  <a:pt x="3483" y="461"/>
                  <a:pt x="3488" y="547"/>
                  <a:pt x="3500" y="636"/>
                </a:cubicBezTo>
                <a:moveTo>
                  <a:pt x="3415" y="551"/>
                </a:moveTo>
                <a:cubicBezTo>
                  <a:pt x="3484" y="524"/>
                  <a:pt x="3574" y="531"/>
                  <a:pt x="3649" y="529"/>
                </a:cubicBezTo>
                <a:cubicBezTo>
                  <a:pt x="3855" y="525"/>
                  <a:pt x="4062" y="523"/>
                  <a:pt x="4268" y="516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608" name=""/>
          <p:cNvSpPr/>
          <p:nvPr/>
        </p:nvSpPr>
        <p:spPr>
          <a:xfrm>
            <a:off x="4235400" y="3218040"/>
            <a:ext cx="1642680" cy="283680"/>
          </a:xfrm>
          <a:custGeom>
            <a:avLst/>
            <a:gdLst/>
            <a:ahLst/>
            <a:rect l="0" t="0" r="r" b="b"/>
            <a:pathLst>
              <a:path fill="none" w="4563" h="788">
                <a:moveTo>
                  <a:pt x="260" y="316"/>
                </a:moveTo>
                <a:cubicBezTo>
                  <a:pt x="259" y="300"/>
                  <a:pt x="302" y="280"/>
                  <a:pt x="239" y="310"/>
                </a:cubicBezTo>
                <a:cubicBezTo>
                  <a:pt x="190" y="334"/>
                  <a:pt x="111" y="375"/>
                  <a:pt x="87" y="428"/>
                </a:cubicBezTo>
                <a:cubicBezTo>
                  <a:pt x="52" y="503"/>
                  <a:pt x="155" y="544"/>
                  <a:pt x="203" y="568"/>
                </a:cubicBezTo>
                <a:cubicBezTo>
                  <a:pt x="278" y="606"/>
                  <a:pt x="388" y="631"/>
                  <a:pt x="442" y="700"/>
                </a:cubicBezTo>
                <a:cubicBezTo>
                  <a:pt x="445" y="709"/>
                  <a:pt x="448" y="718"/>
                  <a:pt x="451" y="727"/>
                </a:cubicBezTo>
                <a:cubicBezTo>
                  <a:pt x="419" y="783"/>
                  <a:pt x="335" y="775"/>
                  <a:pt x="269" y="777"/>
                </a:cubicBezTo>
                <a:cubicBezTo>
                  <a:pt x="163" y="780"/>
                  <a:pt x="91" y="775"/>
                  <a:pt x="0" y="722"/>
                </a:cubicBezTo>
                <a:moveTo>
                  <a:pt x="649" y="200"/>
                </a:moveTo>
                <a:cubicBezTo>
                  <a:pt x="688" y="232"/>
                  <a:pt x="704" y="258"/>
                  <a:pt x="715" y="317"/>
                </a:cubicBezTo>
                <a:cubicBezTo>
                  <a:pt x="733" y="417"/>
                  <a:pt x="727" y="521"/>
                  <a:pt x="740" y="621"/>
                </a:cubicBezTo>
                <a:cubicBezTo>
                  <a:pt x="748" y="678"/>
                  <a:pt x="762" y="732"/>
                  <a:pt x="777" y="788"/>
                </a:cubicBezTo>
                <a:moveTo>
                  <a:pt x="458" y="577"/>
                </a:moveTo>
                <a:cubicBezTo>
                  <a:pt x="447" y="521"/>
                  <a:pt x="530" y="548"/>
                  <a:pt x="570" y="548"/>
                </a:cubicBezTo>
                <a:cubicBezTo>
                  <a:pt x="670" y="548"/>
                  <a:pt x="768" y="550"/>
                  <a:pt x="868" y="559"/>
                </a:cubicBezTo>
                <a:cubicBezTo>
                  <a:pt x="914" y="564"/>
                  <a:pt x="926" y="566"/>
                  <a:pt x="955" y="569"/>
                </a:cubicBezTo>
                <a:moveTo>
                  <a:pt x="989" y="574"/>
                </a:moveTo>
                <a:cubicBezTo>
                  <a:pt x="1041" y="572"/>
                  <a:pt x="1088" y="557"/>
                  <a:pt x="1116" y="606"/>
                </a:cubicBezTo>
                <a:cubicBezTo>
                  <a:pt x="1131" y="631"/>
                  <a:pt x="1128" y="667"/>
                  <a:pt x="1150" y="689"/>
                </a:cubicBezTo>
                <a:cubicBezTo>
                  <a:pt x="1201" y="740"/>
                  <a:pt x="1286" y="743"/>
                  <a:pt x="1353" y="746"/>
                </a:cubicBezTo>
                <a:cubicBezTo>
                  <a:pt x="1483" y="752"/>
                  <a:pt x="1617" y="750"/>
                  <a:pt x="1747" y="742"/>
                </a:cubicBezTo>
                <a:cubicBezTo>
                  <a:pt x="1916" y="731"/>
                  <a:pt x="2086" y="717"/>
                  <a:pt x="2249" y="671"/>
                </a:cubicBezTo>
                <a:cubicBezTo>
                  <a:pt x="2286" y="660"/>
                  <a:pt x="2353" y="649"/>
                  <a:pt x="2384" y="621"/>
                </a:cubicBezTo>
                <a:cubicBezTo>
                  <a:pt x="2389" y="612"/>
                  <a:pt x="2391" y="608"/>
                  <a:pt x="2389" y="600"/>
                </a:cubicBezTo>
                <a:cubicBezTo>
                  <a:pt x="2340" y="580"/>
                  <a:pt x="2302" y="570"/>
                  <a:pt x="2246" y="569"/>
                </a:cubicBezTo>
                <a:cubicBezTo>
                  <a:pt x="2174" y="567"/>
                  <a:pt x="2058" y="573"/>
                  <a:pt x="2023" y="653"/>
                </a:cubicBezTo>
                <a:cubicBezTo>
                  <a:pt x="2015" y="677"/>
                  <a:pt x="2012" y="683"/>
                  <a:pt x="2014" y="700"/>
                </a:cubicBezTo>
                <a:cubicBezTo>
                  <a:pt x="2041" y="715"/>
                  <a:pt x="2070" y="728"/>
                  <a:pt x="2121" y="712"/>
                </a:cubicBezTo>
                <a:cubicBezTo>
                  <a:pt x="2213" y="683"/>
                  <a:pt x="2317" y="618"/>
                  <a:pt x="2356" y="527"/>
                </a:cubicBezTo>
                <a:cubicBezTo>
                  <a:pt x="2389" y="450"/>
                  <a:pt x="2379" y="343"/>
                  <a:pt x="2375" y="262"/>
                </a:cubicBezTo>
                <a:cubicBezTo>
                  <a:pt x="2372" y="204"/>
                  <a:pt x="2361" y="154"/>
                  <a:pt x="2344" y="101"/>
                </a:cubicBezTo>
                <a:cubicBezTo>
                  <a:pt x="2306" y="125"/>
                  <a:pt x="2277" y="148"/>
                  <a:pt x="2254" y="197"/>
                </a:cubicBezTo>
                <a:cubicBezTo>
                  <a:pt x="2221" y="267"/>
                  <a:pt x="2217" y="352"/>
                  <a:pt x="2264" y="416"/>
                </a:cubicBezTo>
                <a:cubicBezTo>
                  <a:pt x="2303" y="470"/>
                  <a:pt x="2367" y="500"/>
                  <a:pt x="2423" y="534"/>
                </a:cubicBezTo>
                <a:moveTo>
                  <a:pt x="2614" y="535"/>
                </a:moveTo>
                <a:cubicBezTo>
                  <a:pt x="2632" y="498"/>
                  <a:pt x="2650" y="465"/>
                  <a:pt x="2672" y="431"/>
                </a:cubicBezTo>
                <a:cubicBezTo>
                  <a:pt x="2680" y="437"/>
                  <a:pt x="2688" y="442"/>
                  <a:pt x="2698" y="451"/>
                </a:cubicBezTo>
                <a:cubicBezTo>
                  <a:pt x="2762" y="508"/>
                  <a:pt x="2856" y="552"/>
                  <a:pt x="2946" y="524"/>
                </a:cubicBezTo>
                <a:cubicBezTo>
                  <a:pt x="3001" y="507"/>
                  <a:pt x="3030" y="435"/>
                  <a:pt x="3008" y="382"/>
                </a:cubicBezTo>
                <a:cubicBezTo>
                  <a:pt x="2986" y="331"/>
                  <a:pt x="2921" y="314"/>
                  <a:pt x="2872" y="317"/>
                </a:cubicBezTo>
                <a:cubicBezTo>
                  <a:pt x="2812" y="320"/>
                  <a:pt x="2751" y="371"/>
                  <a:pt x="2726" y="426"/>
                </a:cubicBezTo>
                <a:cubicBezTo>
                  <a:pt x="2696" y="491"/>
                  <a:pt x="2729" y="536"/>
                  <a:pt x="2787" y="565"/>
                </a:cubicBezTo>
                <a:cubicBezTo>
                  <a:pt x="2898" y="621"/>
                  <a:pt x="3097" y="632"/>
                  <a:pt x="3212" y="588"/>
                </a:cubicBezTo>
                <a:cubicBezTo>
                  <a:pt x="3290" y="558"/>
                  <a:pt x="3311" y="487"/>
                  <a:pt x="3319" y="412"/>
                </a:cubicBezTo>
                <a:cubicBezTo>
                  <a:pt x="3322" y="386"/>
                  <a:pt x="3323" y="361"/>
                  <a:pt x="3325" y="336"/>
                </a:cubicBezTo>
                <a:cubicBezTo>
                  <a:pt x="3320" y="370"/>
                  <a:pt x="3309" y="406"/>
                  <a:pt x="3312" y="441"/>
                </a:cubicBezTo>
                <a:cubicBezTo>
                  <a:pt x="3315" y="484"/>
                  <a:pt x="3328" y="492"/>
                  <a:pt x="3371" y="501"/>
                </a:cubicBezTo>
                <a:cubicBezTo>
                  <a:pt x="3430" y="513"/>
                  <a:pt x="3503" y="497"/>
                  <a:pt x="3563" y="496"/>
                </a:cubicBezTo>
                <a:cubicBezTo>
                  <a:pt x="3616" y="495"/>
                  <a:pt x="3647" y="501"/>
                  <a:pt x="3694" y="524"/>
                </a:cubicBezTo>
                <a:cubicBezTo>
                  <a:pt x="3809" y="580"/>
                  <a:pt x="3929" y="609"/>
                  <a:pt x="4059" y="595"/>
                </a:cubicBezTo>
                <a:cubicBezTo>
                  <a:pt x="4129" y="587"/>
                  <a:pt x="4181" y="543"/>
                  <a:pt x="4201" y="475"/>
                </a:cubicBezTo>
                <a:cubicBezTo>
                  <a:pt x="4222" y="402"/>
                  <a:pt x="4213" y="307"/>
                  <a:pt x="4198" y="234"/>
                </a:cubicBezTo>
                <a:cubicBezTo>
                  <a:pt x="4184" y="166"/>
                  <a:pt x="4163" y="98"/>
                  <a:pt x="4144" y="32"/>
                </a:cubicBezTo>
                <a:cubicBezTo>
                  <a:pt x="4138" y="14"/>
                  <a:pt x="4138" y="11"/>
                  <a:pt x="4134" y="0"/>
                </a:cubicBezTo>
                <a:cubicBezTo>
                  <a:pt x="4124" y="25"/>
                  <a:pt x="4110" y="54"/>
                  <a:pt x="4107" y="88"/>
                </a:cubicBezTo>
                <a:cubicBezTo>
                  <a:pt x="4098" y="181"/>
                  <a:pt x="4112" y="259"/>
                  <a:pt x="4140" y="348"/>
                </a:cubicBezTo>
                <a:cubicBezTo>
                  <a:pt x="4163" y="424"/>
                  <a:pt x="4192" y="492"/>
                  <a:pt x="4228" y="562"/>
                </a:cubicBezTo>
                <a:moveTo>
                  <a:pt x="4167" y="427"/>
                </a:moveTo>
                <a:cubicBezTo>
                  <a:pt x="4183" y="378"/>
                  <a:pt x="4211" y="380"/>
                  <a:pt x="4264" y="379"/>
                </a:cubicBezTo>
                <a:cubicBezTo>
                  <a:pt x="4338" y="378"/>
                  <a:pt x="4399" y="398"/>
                  <a:pt x="4472" y="412"/>
                </a:cubicBezTo>
                <a:cubicBezTo>
                  <a:pt x="4502" y="417"/>
                  <a:pt x="4533" y="422"/>
                  <a:pt x="4563" y="42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609" name=""/>
          <p:cNvSpPr/>
          <p:nvPr/>
        </p:nvSpPr>
        <p:spPr>
          <a:xfrm>
            <a:off x="6640560" y="3278520"/>
            <a:ext cx="711000" cy="335880"/>
          </a:xfrm>
          <a:custGeom>
            <a:avLst/>
            <a:gdLst/>
            <a:ahLst/>
            <a:rect l="0" t="0" r="r" b="b"/>
            <a:pathLst>
              <a:path fill="none" w="1975" h="933">
                <a:moveTo>
                  <a:pt x="378" y="11"/>
                </a:moveTo>
                <a:cubicBezTo>
                  <a:pt x="379" y="7"/>
                  <a:pt x="380" y="4"/>
                  <a:pt x="381" y="0"/>
                </a:cubicBezTo>
                <a:cubicBezTo>
                  <a:pt x="384" y="31"/>
                  <a:pt x="394" y="52"/>
                  <a:pt x="384" y="82"/>
                </a:cubicBezTo>
                <a:cubicBezTo>
                  <a:pt x="358" y="161"/>
                  <a:pt x="289" y="232"/>
                  <a:pt x="236" y="292"/>
                </a:cubicBezTo>
                <a:cubicBezTo>
                  <a:pt x="188" y="346"/>
                  <a:pt x="136" y="400"/>
                  <a:pt x="81" y="446"/>
                </a:cubicBezTo>
                <a:lnTo>
                  <a:pt x="80" y="446"/>
                </a:lnTo>
                <a:moveTo>
                  <a:pt x="0" y="86"/>
                </a:moveTo>
                <a:cubicBezTo>
                  <a:pt x="24" y="68"/>
                  <a:pt x="33" y="72"/>
                  <a:pt x="75" y="99"/>
                </a:cubicBezTo>
                <a:cubicBezTo>
                  <a:pt x="188" y="172"/>
                  <a:pt x="297" y="250"/>
                  <a:pt x="410" y="321"/>
                </a:cubicBezTo>
                <a:cubicBezTo>
                  <a:pt x="464" y="354"/>
                  <a:pt x="516" y="387"/>
                  <a:pt x="566" y="426"/>
                </a:cubicBezTo>
                <a:moveTo>
                  <a:pt x="80" y="328"/>
                </a:moveTo>
                <a:cubicBezTo>
                  <a:pt x="86" y="324"/>
                  <a:pt x="141" y="325"/>
                  <a:pt x="172" y="329"/>
                </a:cubicBezTo>
                <a:cubicBezTo>
                  <a:pt x="293" y="346"/>
                  <a:pt x="412" y="363"/>
                  <a:pt x="534" y="374"/>
                </a:cubicBezTo>
                <a:cubicBezTo>
                  <a:pt x="569" y="377"/>
                  <a:pt x="604" y="379"/>
                  <a:pt x="639" y="382"/>
                </a:cubicBezTo>
                <a:moveTo>
                  <a:pt x="1050" y="282"/>
                </a:moveTo>
                <a:cubicBezTo>
                  <a:pt x="1034" y="291"/>
                  <a:pt x="1039" y="301"/>
                  <a:pt x="1032" y="336"/>
                </a:cubicBezTo>
                <a:cubicBezTo>
                  <a:pt x="1017" y="407"/>
                  <a:pt x="1010" y="476"/>
                  <a:pt x="1007" y="548"/>
                </a:cubicBezTo>
                <a:cubicBezTo>
                  <a:pt x="1003" y="636"/>
                  <a:pt x="993" y="735"/>
                  <a:pt x="1016" y="822"/>
                </a:cubicBezTo>
                <a:cubicBezTo>
                  <a:pt x="1026" y="859"/>
                  <a:pt x="1042" y="911"/>
                  <a:pt x="1080" y="929"/>
                </a:cubicBezTo>
                <a:cubicBezTo>
                  <a:pt x="1086" y="930"/>
                  <a:pt x="1093" y="932"/>
                  <a:pt x="1099" y="933"/>
                </a:cubicBezTo>
                <a:moveTo>
                  <a:pt x="1077" y="282"/>
                </a:moveTo>
                <a:cubicBezTo>
                  <a:pt x="1103" y="249"/>
                  <a:pt x="1142" y="256"/>
                  <a:pt x="1186" y="256"/>
                </a:cubicBezTo>
                <a:cubicBezTo>
                  <a:pt x="1250" y="256"/>
                  <a:pt x="1315" y="251"/>
                  <a:pt x="1368" y="296"/>
                </a:cubicBezTo>
                <a:cubicBezTo>
                  <a:pt x="1421" y="341"/>
                  <a:pt x="1393" y="411"/>
                  <a:pt x="1354" y="451"/>
                </a:cubicBezTo>
                <a:cubicBezTo>
                  <a:pt x="1287" y="520"/>
                  <a:pt x="1188" y="544"/>
                  <a:pt x="1096" y="551"/>
                </a:cubicBezTo>
                <a:cubicBezTo>
                  <a:pt x="1047" y="553"/>
                  <a:pt x="1033" y="554"/>
                  <a:pt x="1001" y="553"/>
                </a:cubicBezTo>
                <a:moveTo>
                  <a:pt x="1929" y="236"/>
                </a:moveTo>
                <a:cubicBezTo>
                  <a:pt x="1944" y="226"/>
                  <a:pt x="1960" y="216"/>
                  <a:pt x="1975" y="206"/>
                </a:cubicBezTo>
                <a:cubicBezTo>
                  <a:pt x="1932" y="219"/>
                  <a:pt x="1892" y="235"/>
                  <a:pt x="1850" y="253"/>
                </a:cubicBezTo>
                <a:cubicBezTo>
                  <a:pt x="1811" y="269"/>
                  <a:pt x="1759" y="284"/>
                  <a:pt x="1749" y="332"/>
                </a:cubicBezTo>
                <a:cubicBezTo>
                  <a:pt x="1739" y="381"/>
                  <a:pt x="1802" y="410"/>
                  <a:pt x="1834" y="432"/>
                </a:cubicBezTo>
                <a:cubicBezTo>
                  <a:pt x="1874" y="460"/>
                  <a:pt x="1913" y="483"/>
                  <a:pt x="1939" y="523"/>
                </a:cubicBezTo>
                <a:cubicBezTo>
                  <a:pt x="1928" y="562"/>
                  <a:pt x="1874" y="557"/>
                  <a:pt x="1837" y="558"/>
                </a:cubicBezTo>
                <a:cubicBezTo>
                  <a:pt x="1751" y="561"/>
                  <a:pt x="1660" y="564"/>
                  <a:pt x="1576" y="554"/>
                </a:cubicBezTo>
                <a:cubicBezTo>
                  <a:pt x="1559" y="551"/>
                  <a:pt x="1555" y="552"/>
                  <a:pt x="1547" y="545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610" name=""/>
          <p:cNvSpPr/>
          <p:nvPr/>
        </p:nvSpPr>
        <p:spPr>
          <a:xfrm>
            <a:off x="7605720" y="3274560"/>
            <a:ext cx="155160" cy="455760"/>
          </a:xfrm>
          <a:custGeom>
            <a:avLst/>
            <a:gdLst/>
            <a:ahLst/>
            <a:rect l="0" t="0" r="r" b="b"/>
            <a:pathLst>
              <a:path fill="none" w="431" h="1266">
                <a:moveTo>
                  <a:pt x="175" y="15"/>
                </a:moveTo>
                <a:cubicBezTo>
                  <a:pt x="192" y="-1"/>
                  <a:pt x="200" y="-4"/>
                  <a:pt x="222" y="7"/>
                </a:cubicBezTo>
                <a:cubicBezTo>
                  <a:pt x="234" y="12"/>
                  <a:pt x="239" y="23"/>
                  <a:pt x="241" y="35"/>
                </a:cubicBezTo>
                <a:cubicBezTo>
                  <a:pt x="241" y="40"/>
                  <a:pt x="241" y="42"/>
                  <a:pt x="241" y="45"/>
                </a:cubicBezTo>
                <a:cubicBezTo>
                  <a:pt x="224" y="49"/>
                  <a:pt x="208" y="49"/>
                  <a:pt x="191" y="52"/>
                </a:cubicBezTo>
                <a:cubicBezTo>
                  <a:pt x="172" y="55"/>
                  <a:pt x="153" y="60"/>
                  <a:pt x="151" y="80"/>
                </a:cubicBezTo>
                <a:cubicBezTo>
                  <a:pt x="151" y="96"/>
                  <a:pt x="152" y="104"/>
                  <a:pt x="159" y="115"/>
                </a:cubicBezTo>
                <a:moveTo>
                  <a:pt x="431" y="702"/>
                </a:moveTo>
                <a:cubicBezTo>
                  <a:pt x="431" y="815"/>
                  <a:pt x="440" y="912"/>
                  <a:pt x="368" y="1008"/>
                </a:cubicBezTo>
                <a:cubicBezTo>
                  <a:pt x="277" y="1128"/>
                  <a:pt x="128" y="1196"/>
                  <a:pt x="0" y="1266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611" name=""/>
          <p:cNvSpPr/>
          <p:nvPr/>
        </p:nvSpPr>
        <p:spPr>
          <a:xfrm>
            <a:off x="2584440" y="3587760"/>
            <a:ext cx="4773240" cy="340920"/>
          </a:xfrm>
          <a:custGeom>
            <a:avLst/>
            <a:gdLst/>
            <a:ahLst/>
            <a:rect l="0" t="0" r="r" b="b"/>
            <a:pathLst>
              <a:path fill="none" w="13259" h="947">
                <a:moveTo>
                  <a:pt x="11805" y="307"/>
                </a:moveTo>
                <a:cubicBezTo>
                  <a:pt x="11768" y="305"/>
                  <a:pt x="11732" y="304"/>
                  <a:pt x="11695" y="304"/>
                </a:cubicBezTo>
                <a:cubicBezTo>
                  <a:pt x="11710" y="308"/>
                  <a:pt x="11689" y="309"/>
                  <a:pt x="11705" y="311"/>
                </a:cubicBezTo>
                <a:cubicBezTo>
                  <a:pt x="11845" y="325"/>
                  <a:pt x="11992" y="314"/>
                  <a:pt x="12133" y="314"/>
                </a:cubicBezTo>
                <a:cubicBezTo>
                  <a:pt x="12380" y="314"/>
                  <a:pt x="12628" y="322"/>
                  <a:pt x="12875" y="303"/>
                </a:cubicBezTo>
                <a:cubicBezTo>
                  <a:pt x="13003" y="293"/>
                  <a:pt x="13133" y="278"/>
                  <a:pt x="13259" y="252"/>
                </a:cubicBezTo>
                <a:cubicBezTo>
                  <a:pt x="13197" y="241"/>
                  <a:pt x="13078" y="239"/>
                  <a:pt x="13007" y="242"/>
                </a:cubicBezTo>
                <a:cubicBezTo>
                  <a:pt x="12723" y="255"/>
                  <a:pt x="12439" y="288"/>
                  <a:pt x="12155" y="310"/>
                </a:cubicBezTo>
                <a:cubicBezTo>
                  <a:pt x="11938" y="327"/>
                  <a:pt x="11687" y="315"/>
                  <a:pt x="11478" y="384"/>
                </a:cubicBezTo>
                <a:cubicBezTo>
                  <a:pt x="11446" y="404"/>
                  <a:pt x="11432" y="403"/>
                  <a:pt x="11438" y="429"/>
                </a:cubicBezTo>
                <a:cubicBezTo>
                  <a:pt x="11591" y="459"/>
                  <a:pt x="11744" y="456"/>
                  <a:pt x="11900" y="457"/>
                </a:cubicBezTo>
                <a:cubicBezTo>
                  <a:pt x="12220" y="459"/>
                  <a:pt x="12542" y="461"/>
                  <a:pt x="12862" y="448"/>
                </a:cubicBezTo>
                <a:cubicBezTo>
                  <a:pt x="12871" y="447"/>
                  <a:pt x="12881" y="446"/>
                  <a:pt x="12890" y="445"/>
                </a:cubicBezTo>
                <a:cubicBezTo>
                  <a:pt x="12836" y="437"/>
                  <a:pt x="12757" y="436"/>
                  <a:pt x="12695" y="436"/>
                </a:cubicBezTo>
                <a:cubicBezTo>
                  <a:pt x="12602" y="436"/>
                  <a:pt x="12519" y="447"/>
                  <a:pt x="12428" y="462"/>
                </a:cubicBezTo>
                <a:moveTo>
                  <a:pt x="9414" y="22"/>
                </a:moveTo>
                <a:cubicBezTo>
                  <a:pt x="9388" y="21"/>
                  <a:pt x="9408" y="-1"/>
                  <a:pt x="9382" y="0"/>
                </a:cubicBezTo>
                <a:cubicBezTo>
                  <a:pt x="8793" y="24"/>
                  <a:pt x="8198" y="135"/>
                  <a:pt x="7611" y="187"/>
                </a:cubicBezTo>
                <a:cubicBezTo>
                  <a:pt x="6539" y="283"/>
                  <a:pt x="5466" y="420"/>
                  <a:pt x="4392" y="483"/>
                </a:cubicBezTo>
                <a:cubicBezTo>
                  <a:pt x="4020" y="505"/>
                  <a:pt x="3641" y="484"/>
                  <a:pt x="3272" y="507"/>
                </a:cubicBezTo>
                <a:cubicBezTo>
                  <a:pt x="3074" y="519"/>
                  <a:pt x="2873" y="533"/>
                  <a:pt x="2675" y="549"/>
                </a:cubicBezTo>
                <a:cubicBezTo>
                  <a:pt x="2088" y="597"/>
                  <a:pt x="1470" y="525"/>
                  <a:pt x="907" y="723"/>
                </a:cubicBezTo>
                <a:cubicBezTo>
                  <a:pt x="623" y="823"/>
                  <a:pt x="396" y="912"/>
                  <a:pt x="94" y="940"/>
                </a:cubicBezTo>
                <a:cubicBezTo>
                  <a:pt x="63" y="943"/>
                  <a:pt x="31" y="944"/>
                  <a:pt x="0" y="94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612" name=""/>
          <p:cNvSpPr/>
          <p:nvPr/>
        </p:nvSpPr>
        <p:spPr>
          <a:xfrm>
            <a:off x="4908600" y="4224240"/>
            <a:ext cx="282240" cy="253800"/>
          </a:xfrm>
          <a:custGeom>
            <a:avLst/>
            <a:gdLst/>
            <a:ahLst/>
            <a:rect l="0" t="0" r="r" b="b"/>
            <a:pathLst>
              <a:path fill="none" w="784" h="705">
                <a:moveTo>
                  <a:pt x="784" y="0"/>
                </a:moveTo>
                <a:cubicBezTo>
                  <a:pt x="692" y="174"/>
                  <a:pt x="603" y="326"/>
                  <a:pt x="446" y="453"/>
                </a:cubicBezTo>
                <a:cubicBezTo>
                  <a:pt x="308" y="562"/>
                  <a:pt x="157" y="630"/>
                  <a:pt x="0" y="705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613" name=""/>
          <p:cNvSpPr/>
          <p:nvPr/>
        </p:nvSpPr>
        <p:spPr>
          <a:xfrm>
            <a:off x="2849400" y="4025880"/>
            <a:ext cx="1867680" cy="384120"/>
          </a:xfrm>
          <a:custGeom>
            <a:avLst/>
            <a:gdLst/>
            <a:ahLst/>
            <a:rect l="0" t="0" r="r" b="b"/>
            <a:pathLst>
              <a:path fill="none" w="5188" h="1067">
                <a:moveTo>
                  <a:pt x="104" y="39"/>
                </a:moveTo>
                <a:cubicBezTo>
                  <a:pt x="85" y="36"/>
                  <a:pt x="78" y="44"/>
                  <a:pt x="67" y="26"/>
                </a:cubicBezTo>
                <a:cubicBezTo>
                  <a:pt x="63" y="20"/>
                  <a:pt x="66" y="15"/>
                  <a:pt x="64" y="10"/>
                </a:cubicBezTo>
                <a:cubicBezTo>
                  <a:pt x="64" y="123"/>
                  <a:pt x="70" y="235"/>
                  <a:pt x="70" y="348"/>
                </a:cubicBezTo>
                <a:cubicBezTo>
                  <a:pt x="70" y="482"/>
                  <a:pt x="71" y="615"/>
                  <a:pt x="58" y="749"/>
                </a:cubicBezTo>
                <a:cubicBezTo>
                  <a:pt x="50" y="832"/>
                  <a:pt x="37" y="916"/>
                  <a:pt x="15" y="996"/>
                </a:cubicBezTo>
                <a:cubicBezTo>
                  <a:pt x="7" y="1021"/>
                  <a:pt x="6" y="1026"/>
                  <a:pt x="0" y="1041"/>
                </a:cubicBezTo>
                <a:moveTo>
                  <a:pt x="173" y="226"/>
                </a:moveTo>
                <a:cubicBezTo>
                  <a:pt x="241" y="178"/>
                  <a:pt x="289" y="164"/>
                  <a:pt x="373" y="162"/>
                </a:cubicBezTo>
                <a:cubicBezTo>
                  <a:pt x="451" y="160"/>
                  <a:pt x="462" y="199"/>
                  <a:pt x="465" y="269"/>
                </a:cubicBezTo>
                <a:cubicBezTo>
                  <a:pt x="469" y="353"/>
                  <a:pt x="425" y="413"/>
                  <a:pt x="359" y="462"/>
                </a:cubicBezTo>
                <a:cubicBezTo>
                  <a:pt x="302" y="503"/>
                  <a:pt x="232" y="522"/>
                  <a:pt x="164" y="532"/>
                </a:cubicBezTo>
                <a:cubicBezTo>
                  <a:pt x="140" y="534"/>
                  <a:pt x="136" y="535"/>
                  <a:pt x="122" y="535"/>
                </a:cubicBezTo>
                <a:moveTo>
                  <a:pt x="680" y="472"/>
                </a:moveTo>
                <a:cubicBezTo>
                  <a:pt x="749" y="468"/>
                  <a:pt x="816" y="454"/>
                  <a:pt x="884" y="444"/>
                </a:cubicBezTo>
                <a:cubicBezTo>
                  <a:pt x="968" y="432"/>
                  <a:pt x="1050" y="424"/>
                  <a:pt x="1135" y="423"/>
                </a:cubicBezTo>
                <a:moveTo>
                  <a:pt x="641" y="769"/>
                </a:moveTo>
                <a:cubicBezTo>
                  <a:pt x="680" y="773"/>
                  <a:pt x="721" y="767"/>
                  <a:pt x="765" y="757"/>
                </a:cubicBezTo>
                <a:cubicBezTo>
                  <a:pt x="904" y="725"/>
                  <a:pt x="1042" y="694"/>
                  <a:pt x="1184" y="673"/>
                </a:cubicBezTo>
                <a:cubicBezTo>
                  <a:pt x="1221" y="668"/>
                  <a:pt x="1259" y="663"/>
                  <a:pt x="1296" y="658"/>
                </a:cubicBezTo>
                <a:moveTo>
                  <a:pt x="1350" y="397"/>
                </a:moveTo>
                <a:cubicBezTo>
                  <a:pt x="1324" y="384"/>
                  <a:pt x="1406" y="372"/>
                  <a:pt x="1330" y="378"/>
                </a:cubicBezTo>
                <a:cubicBezTo>
                  <a:pt x="1257" y="384"/>
                  <a:pt x="1177" y="425"/>
                  <a:pt x="1110" y="453"/>
                </a:cubicBezTo>
                <a:cubicBezTo>
                  <a:pt x="988" y="503"/>
                  <a:pt x="827" y="558"/>
                  <a:pt x="729" y="650"/>
                </a:cubicBezTo>
                <a:cubicBezTo>
                  <a:pt x="718" y="667"/>
                  <a:pt x="713" y="671"/>
                  <a:pt x="716" y="684"/>
                </a:cubicBezTo>
                <a:cubicBezTo>
                  <a:pt x="762" y="703"/>
                  <a:pt x="804" y="710"/>
                  <a:pt x="859" y="717"/>
                </a:cubicBezTo>
                <a:cubicBezTo>
                  <a:pt x="949" y="728"/>
                  <a:pt x="1046" y="743"/>
                  <a:pt x="1113" y="811"/>
                </a:cubicBezTo>
                <a:cubicBezTo>
                  <a:pt x="1142" y="841"/>
                  <a:pt x="1158" y="901"/>
                  <a:pt x="1123" y="934"/>
                </a:cubicBezTo>
                <a:cubicBezTo>
                  <a:pt x="1066" y="988"/>
                  <a:pt x="962" y="1006"/>
                  <a:pt x="889" y="1020"/>
                </a:cubicBezTo>
                <a:cubicBezTo>
                  <a:pt x="786" y="1040"/>
                  <a:pt x="540" y="1102"/>
                  <a:pt x="448" y="1040"/>
                </a:cubicBezTo>
                <a:cubicBezTo>
                  <a:pt x="391" y="1002"/>
                  <a:pt x="538" y="950"/>
                  <a:pt x="598" y="917"/>
                </a:cubicBezTo>
                <a:moveTo>
                  <a:pt x="2175" y="390"/>
                </a:moveTo>
                <a:cubicBezTo>
                  <a:pt x="2236" y="350"/>
                  <a:pt x="2307" y="340"/>
                  <a:pt x="2379" y="328"/>
                </a:cubicBezTo>
                <a:cubicBezTo>
                  <a:pt x="2534" y="303"/>
                  <a:pt x="2688" y="301"/>
                  <a:pt x="2844" y="301"/>
                </a:cubicBezTo>
                <a:moveTo>
                  <a:pt x="2012" y="783"/>
                </a:moveTo>
                <a:cubicBezTo>
                  <a:pt x="2125" y="783"/>
                  <a:pt x="2228" y="771"/>
                  <a:pt x="2340" y="752"/>
                </a:cubicBezTo>
                <a:cubicBezTo>
                  <a:pt x="2532" y="720"/>
                  <a:pt x="2722" y="694"/>
                  <a:pt x="2916" y="673"/>
                </a:cubicBezTo>
                <a:moveTo>
                  <a:pt x="4111" y="398"/>
                </a:moveTo>
                <a:cubicBezTo>
                  <a:pt x="4086" y="363"/>
                  <a:pt x="4112" y="376"/>
                  <a:pt x="4068" y="364"/>
                </a:cubicBezTo>
                <a:cubicBezTo>
                  <a:pt x="4005" y="346"/>
                  <a:pt x="3940" y="339"/>
                  <a:pt x="3877" y="319"/>
                </a:cubicBezTo>
                <a:cubicBezTo>
                  <a:pt x="3827" y="303"/>
                  <a:pt x="3747" y="285"/>
                  <a:pt x="3729" y="225"/>
                </a:cubicBezTo>
                <a:cubicBezTo>
                  <a:pt x="3729" y="216"/>
                  <a:pt x="3729" y="206"/>
                  <a:pt x="3729" y="197"/>
                </a:cubicBezTo>
                <a:cubicBezTo>
                  <a:pt x="3766" y="143"/>
                  <a:pt x="3813" y="123"/>
                  <a:pt x="3880" y="112"/>
                </a:cubicBezTo>
                <a:cubicBezTo>
                  <a:pt x="3932" y="103"/>
                  <a:pt x="4035" y="86"/>
                  <a:pt x="4065" y="145"/>
                </a:cubicBezTo>
                <a:cubicBezTo>
                  <a:pt x="4104" y="222"/>
                  <a:pt x="4025" y="307"/>
                  <a:pt x="3981" y="358"/>
                </a:cubicBezTo>
                <a:cubicBezTo>
                  <a:pt x="3855" y="504"/>
                  <a:pt x="3638" y="625"/>
                  <a:pt x="3553" y="800"/>
                </a:cubicBezTo>
                <a:cubicBezTo>
                  <a:pt x="3548" y="826"/>
                  <a:pt x="3546" y="832"/>
                  <a:pt x="3547" y="848"/>
                </a:cubicBezTo>
                <a:cubicBezTo>
                  <a:pt x="3614" y="865"/>
                  <a:pt x="3677" y="860"/>
                  <a:pt x="3746" y="842"/>
                </a:cubicBezTo>
                <a:cubicBezTo>
                  <a:pt x="3882" y="806"/>
                  <a:pt x="4040" y="757"/>
                  <a:pt x="4144" y="658"/>
                </a:cubicBezTo>
                <a:cubicBezTo>
                  <a:pt x="4194" y="610"/>
                  <a:pt x="4214" y="549"/>
                  <a:pt x="4234" y="486"/>
                </a:cubicBezTo>
                <a:cubicBezTo>
                  <a:pt x="4234" y="579"/>
                  <a:pt x="4218" y="688"/>
                  <a:pt x="4244" y="779"/>
                </a:cubicBezTo>
                <a:cubicBezTo>
                  <a:pt x="4258" y="827"/>
                  <a:pt x="4278" y="837"/>
                  <a:pt x="4323" y="848"/>
                </a:cubicBezTo>
                <a:moveTo>
                  <a:pt x="5106" y="46"/>
                </a:moveTo>
                <a:cubicBezTo>
                  <a:pt x="5112" y="31"/>
                  <a:pt x="5119" y="14"/>
                  <a:pt x="5125" y="0"/>
                </a:cubicBezTo>
                <a:cubicBezTo>
                  <a:pt x="5068" y="7"/>
                  <a:pt x="5021" y="34"/>
                  <a:pt x="4973" y="67"/>
                </a:cubicBezTo>
                <a:cubicBezTo>
                  <a:pt x="4923" y="101"/>
                  <a:pt x="4852" y="149"/>
                  <a:pt x="4836" y="212"/>
                </a:cubicBezTo>
                <a:cubicBezTo>
                  <a:pt x="4819" y="277"/>
                  <a:pt x="4878" y="298"/>
                  <a:pt x="4927" y="317"/>
                </a:cubicBezTo>
                <a:cubicBezTo>
                  <a:pt x="5003" y="346"/>
                  <a:pt x="5148" y="351"/>
                  <a:pt x="5182" y="441"/>
                </a:cubicBezTo>
                <a:cubicBezTo>
                  <a:pt x="5204" y="499"/>
                  <a:pt x="5159" y="526"/>
                  <a:pt x="5112" y="545"/>
                </a:cubicBezTo>
                <a:cubicBezTo>
                  <a:pt x="5044" y="574"/>
                  <a:pt x="4966" y="582"/>
                  <a:pt x="4893" y="590"/>
                </a:cubicBezTo>
                <a:cubicBezTo>
                  <a:pt x="4833" y="597"/>
                  <a:pt x="4773" y="599"/>
                  <a:pt x="4712" y="599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614" name=""/>
          <p:cNvSpPr/>
          <p:nvPr/>
        </p:nvSpPr>
        <p:spPr>
          <a:xfrm>
            <a:off x="5083200" y="3994560"/>
            <a:ext cx="58320" cy="23040"/>
          </a:xfrm>
          <a:custGeom>
            <a:avLst/>
            <a:gdLst/>
            <a:ahLst/>
            <a:rect l="0" t="0" r="r" b="b"/>
            <a:pathLst>
              <a:path fill="none" w="162" h="64">
                <a:moveTo>
                  <a:pt x="57" y="17"/>
                </a:moveTo>
                <a:cubicBezTo>
                  <a:pt x="85" y="8"/>
                  <a:pt x="122" y="-6"/>
                  <a:pt x="152" y="3"/>
                </a:cubicBezTo>
                <a:cubicBezTo>
                  <a:pt x="155" y="5"/>
                  <a:pt x="159" y="8"/>
                  <a:pt x="162" y="10"/>
                </a:cubicBezTo>
                <a:cubicBezTo>
                  <a:pt x="162" y="42"/>
                  <a:pt x="154" y="49"/>
                  <a:pt x="118" y="53"/>
                </a:cubicBezTo>
                <a:cubicBezTo>
                  <a:pt x="88" y="56"/>
                  <a:pt x="28" y="62"/>
                  <a:pt x="1" y="48"/>
                </a:cubicBezTo>
                <a:cubicBezTo>
                  <a:pt x="1" y="47"/>
                  <a:pt x="0" y="47"/>
                  <a:pt x="0" y="46"/>
                </a:cubicBezTo>
                <a:cubicBezTo>
                  <a:pt x="0" y="29"/>
                  <a:pt x="14" y="26"/>
                  <a:pt x="31" y="20"/>
                </a:cubicBezTo>
                <a:cubicBezTo>
                  <a:pt x="43" y="15"/>
                  <a:pt x="79" y="6"/>
                  <a:pt x="93" y="13"/>
                </a:cubicBezTo>
                <a:cubicBezTo>
                  <a:pt x="112" y="23"/>
                  <a:pt x="108" y="47"/>
                  <a:pt x="109" y="64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615" name=""/>
          <p:cNvSpPr/>
          <p:nvPr/>
        </p:nvSpPr>
        <p:spPr>
          <a:xfrm>
            <a:off x="2700360" y="4745880"/>
            <a:ext cx="304560" cy="187560"/>
          </a:xfrm>
          <a:custGeom>
            <a:avLst/>
            <a:gdLst/>
            <a:ahLst/>
            <a:rect l="0" t="0" r="r" b="b"/>
            <a:pathLst>
              <a:path fill="none" w="846" h="521">
                <a:moveTo>
                  <a:pt x="445" y="41"/>
                </a:moveTo>
                <a:cubicBezTo>
                  <a:pt x="445" y="37"/>
                  <a:pt x="455" y="25"/>
                  <a:pt x="448" y="17"/>
                </a:cubicBezTo>
                <a:cubicBezTo>
                  <a:pt x="438" y="6"/>
                  <a:pt x="415" y="3"/>
                  <a:pt x="402" y="2"/>
                </a:cubicBezTo>
                <a:cubicBezTo>
                  <a:pt x="356" y="-3"/>
                  <a:pt x="312" y="2"/>
                  <a:pt x="270" y="19"/>
                </a:cubicBezTo>
                <a:cubicBezTo>
                  <a:pt x="225" y="38"/>
                  <a:pt x="159" y="66"/>
                  <a:pt x="139" y="116"/>
                </a:cubicBezTo>
                <a:cubicBezTo>
                  <a:pt x="116" y="173"/>
                  <a:pt x="169" y="192"/>
                  <a:pt x="214" y="206"/>
                </a:cubicBezTo>
                <a:cubicBezTo>
                  <a:pt x="323" y="240"/>
                  <a:pt x="474" y="215"/>
                  <a:pt x="567" y="292"/>
                </a:cubicBezTo>
                <a:cubicBezTo>
                  <a:pt x="623" y="338"/>
                  <a:pt x="531" y="383"/>
                  <a:pt x="501" y="396"/>
                </a:cubicBezTo>
                <a:cubicBezTo>
                  <a:pt x="403" y="440"/>
                  <a:pt x="295" y="461"/>
                  <a:pt x="191" y="484"/>
                </a:cubicBezTo>
                <a:cubicBezTo>
                  <a:pt x="133" y="497"/>
                  <a:pt x="61" y="523"/>
                  <a:pt x="0" y="521"/>
                </a:cubicBezTo>
                <a:cubicBezTo>
                  <a:pt x="3" y="520"/>
                  <a:pt x="5" y="519"/>
                  <a:pt x="8" y="518"/>
                </a:cubicBezTo>
                <a:moveTo>
                  <a:pt x="758" y="311"/>
                </a:moveTo>
                <a:cubicBezTo>
                  <a:pt x="747" y="300"/>
                  <a:pt x="747" y="302"/>
                  <a:pt x="746" y="289"/>
                </a:cubicBezTo>
                <a:cubicBezTo>
                  <a:pt x="771" y="287"/>
                  <a:pt x="797" y="285"/>
                  <a:pt x="822" y="287"/>
                </a:cubicBezTo>
                <a:cubicBezTo>
                  <a:pt x="850" y="289"/>
                  <a:pt x="846" y="312"/>
                  <a:pt x="846" y="334"/>
                </a:cubicBezTo>
                <a:cubicBezTo>
                  <a:pt x="846" y="362"/>
                  <a:pt x="821" y="373"/>
                  <a:pt x="795" y="378"/>
                </a:cubicBezTo>
                <a:cubicBezTo>
                  <a:pt x="787" y="380"/>
                  <a:pt x="743" y="385"/>
                  <a:pt x="736" y="378"/>
                </a:cubicBezTo>
                <a:cubicBezTo>
                  <a:pt x="736" y="376"/>
                  <a:pt x="736" y="374"/>
                  <a:pt x="736" y="372"/>
                </a:cubicBezTo>
                <a:cubicBezTo>
                  <a:pt x="736" y="356"/>
                  <a:pt x="745" y="359"/>
                  <a:pt x="761" y="356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616" name=""/>
          <p:cNvSpPr/>
          <p:nvPr/>
        </p:nvSpPr>
        <p:spPr>
          <a:xfrm>
            <a:off x="3187800" y="4592520"/>
            <a:ext cx="488520" cy="334800"/>
          </a:xfrm>
          <a:custGeom>
            <a:avLst/>
            <a:gdLst/>
            <a:ahLst/>
            <a:rect l="0" t="0" r="r" b="b"/>
            <a:pathLst>
              <a:path fill="none" w="1357" h="930">
                <a:moveTo>
                  <a:pt x="78" y="493"/>
                </a:moveTo>
                <a:cubicBezTo>
                  <a:pt x="66" y="482"/>
                  <a:pt x="66" y="481"/>
                  <a:pt x="51" y="479"/>
                </a:cubicBezTo>
                <a:cubicBezTo>
                  <a:pt x="51" y="535"/>
                  <a:pt x="53" y="576"/>
                  <a:pt x="66" y="631"/>
                </a:cubicBezTo>
                <a:cubicBezTo>
                  <a:pt x="84" y="706"/>
                  <a:pt x="118" y="775"/>
                  <a:pt x="139" y="848"/>
                </a:cubicBezTo>
                <a:cubicBezTo>
                  <a:pt x="141" y="857"/>
                  <a:pt x="156" y="915"/>
                  <a:pt x="146" y="925"/>
                </a:cubicBezTo>
                <a:cubicBezTo>
                  <a:pt x="139" y="932"/>
                  <a:pt x="130" y="929"/>
                  <a:pt x="121" y="929"/>
                </a:cubicBezTo>
                <a:moveTo>
                  <a:pt x="0" y="292"/>
                </a:moveTo>
                <a:cubicBezTo>
                  <a:pt x="29" y="308"/>
                  <a:pt x="39" y="330"/>
                  <a:pt x="61" y="360"/>
                </a:cubicBezTo>
                <a:cubicBezTo>
                  <a:pt x="95" y="407"/>
                  <a:pt x="131" y="446"/>
                  <a:pt x="172" y="486"/>
                </a:cubicBezTo>
                <a:moveTo>
                  <a:pt x="1020" y="446"/>
                </a:moveTo>
                <a:cubicBezTo>
                  <a:pt x="988" y="421"/>
                  <a:pt x="966" y="398"/>
                  <a:pt x="904" y="414"/>
                </a:cubicBezTo>
                <a:cubicBezTo>
                  <a:pt x="779" y="447"/>
                  <a:pt x="623" y="560"/>
                  <a:pt x="573" y="682"/>
                </a:cubicBezTo>
                <a:cubicBezTo>
                  <a:pt x="552" y="735"/>
                  <a:pt x="553" y="789"/>
                  <a:pt x="613" y="804"/>
                </a:cubicBezTo>
                <a:cubicBezTo>
                  <a:pt x="692" y="823"/>
                  <a:pt x="759" y="792"/>
                  <a:pt x="823" y="750"/>
                </a:cubicBezTo>
                <a:cubicBezTo>
                  <a:pt x="897" y="702"/>
                  <a:pt x="965" y="638"/>
                  <a:pt x="1000" y="556"/>
                </a:cubicBezTo>
                <a:cubicBezTo>
                  <a:pt x="1031" y="483"/>
                  <a:pt x="1028" y="377"/>
                  <a:pt x="1020" y="300"/>
                </a:cubicBezTo>
                <a:cubicBezTo>
                  <a:pt x="1010" y="201"/>
                  <a:pt x="985" y="109"/>
                  <a:pt x="983" y="9"/>
                </a:cubicBezTo>
                <a:cubicBezTo>
                  <a:pt x="983" y="6"/>
                  <a:pt x="983" y="3"/>
                  <a:pt x="983" y="0"/>
                </a:cubicBezTo>
                <a:cubicBezTo>
                  <a:pt x="983" y="134"/>
                  <a:pt x="991" y="255"/>
                  <a:pt x="1041" y="382"/>
                </a:cubicBezTo>
                <a:cubicBezTo>
                  <a:pt x="1069" y="454"/>
                  <a:pt x="1111" y="518"/>
                  <a:pt x="1165" y="572"/>
                </a:cubicBezTo>
                <a:cubicBezTo>
                  <a:pt x="1194" y="600"/>
                  <a:pt x="1226" y="624"/>
                  <a:pt x="1265" y="635"/>
                </a:cubicBezTo>
                <a:cubicBezTo>
                  <a:pt x="1295" y="644"/>
                  <a:pt x="1326" y="641"/>
                  <a:pt x="1357" y="643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617" name=""/>
          <p:cNvSpPr/>
          <p:nvPr/>
        </p:nvSpPr>
        <p:spPr>
          <a:xfrm>
            <a:off x="4597560" y="4599000"/>
            <a:ext cx="327600" cy="310680"/>
          </a:xfrm>
          <a:custGeom>
            <a:avLst/>
            <a:gdLst/>
            <a:ahLst/>
            <a:rect l="0" t="0" r="r" b="b"/>
            <a:pathLst>
              <a:path fill="none" w="910" h="863">
                <a:moveTo>
                  <a:pt x="282" y="0"/>
                </a:moveTo>
                <a:cubicBezTo>
                  <a:pt x="283" y="14"/>
                  <a:pt x="288" y="80"/>
                  <a:pt x="284" y="104"/>
                </a:cubicBezTo>
                <a:cubicBezTo>
                  <a:pt x="264" y="240"/>
                  <a:pt x="242" y="381"/>
                  <a:pt x="202" y="513"/>
                </a:cubicBezTo>
                <a:cubicBezTo>
                  <a:pt x="164" y="638"/>
                  <a:pt x="103" y="745"/>
                  <a:pt x="18" y="843"/>
                </a:cubicBezTo>
                <a:cubicBezTo>
                  <a:pt x="12" y="850"/>
                  <a:pt x="6" y="856"/>
                  <a:pt x="0" y="863"/>
                </a:cubicBezTo>
                <a:moveTo>
                  <a:pt x="906" y="62"/>
                </a:moveTo>
                <a:cubicBezTo>
                  <a:pt x="911" y="22"/>
                  <a:pt x="911" y="51"/>
                  <a:pt x="907" y="78"/>
                </a:cubicBezTo>
                <a:cubicBezTo>
                  <a:pt x="890" y="201"/>
                  <a:pt x="851" y="318"/>
                  <a:pt x="839" y="444"/>
                </a:cubicBezTo>
                <a:cubicBezTo>
                  <a:pt x="827" y="572"/>
                  <a:pt x="819" y="696"/>
                  <a:pt x="762" y="814"/>
                </a:cubicBezTo>
                <a:cubicBezTo>
                  <a:pt x="755" y="829"/>
                  <a:pt x="745" y="844"/>
                  <a:pt x="738" y="859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618" name=""/>
          <p:cNvSpPr/>
          <p:nvPr/>
        </p:nvSpPr>
        <p:spPr>
          <a:xfrm>
            <a:off x="5203440" y="4284720"/>
            <a:ext cx="1898640" cy="601560"/>
          </a:xfrm>
          <a:custGeom>
            <a:avLst/>
            <a:gdLst/>
            <a:ahLst/>
            <a:rect l="0" t="0" r="r" b="b"/>
            <a:pathLst>
              <a:path fill="none" w="5274" h="1671">
                <a:moveTo>
                  <a:pt x="1309" y="1026"/>
                </a:moveTo>
                <a:cubicBezTo>
                  <a:pt x="1300" y="1010"/>
                  <a:pt x="1294" y="1000"/>
                  <a:pt x="1282" y="988"/>
                </a:cubicBezTo>
                <a:cubicBezTo>
                  <a:pt x="1281" y="1020"/>
                  <a:pt x="1281" y="1058"/>
                  <a:pt x="1281" y="1091"/>
                </a:cubicBezTo>
                <a:cubicBezTo>
                  <a:pt x="1281" y="1170"/>
                  <a:pt x="1293" y="1245"/>
                  <a:pt x="1309" y="1321"/>
                </a:cubicBezTo>
                <a:cubicBezTo>
                  <a:pt x="1321" y="1370"/>
                  <a:pt x="1330" y="1420"/>
                  <a:pt x="1345" y="1468"/>
                </a:cubicBezTo>
                <a:cubicBezTo>
                  <a:pt x="1347" y="1473"/>
                  <a:pt x="1356" y="1507"/>
                  <a:pt x="1365" y="1507"/>
                </a:cubicBezTo>
                <a:cubicBezTo>
                  <a:pt x="1373" y="1507"/>
                  <a:pt x="1360" y="1506"/>
                  <a:pt x="1368" y="1500"/>
                </a:cubicBezTo>
                <a:moveTo>
                  <a:pt x="1269" y="1121"/>
                </a:moveTo>
                <a:cubicBezTo>
                  <a:pt x="1269" y="1089"/>
                  <a:pt x="1260" y="1068"/>
                  <a:pt x="1288" y="1049"/>
                </a:cubicBezTo>
                <a:cubicBezTo>
                  <a:pt x="1338" y="1016"/>
                  <a:pt x="1401" y="1011"/>
                  <a:pt x="1458" y="1009"/>
                </a:cubicBezTo>
                <a:cubicBezTo>
                  <a:pt x="1510" y="1007"/>
                  <a:pt x="1578" y="999"/>
                  <a:pt x="1595" y="1063"/>
                </a:cubicBezTo>
                <a:cubicBezTo>
                  <a:pt x="1609" y="1117"/>
                  <a:pt x="1579" y="1150"/>
                  <a:pt x="1531" y="1171"/>
                </a:cubicBezTo>
                <a:cubicBezTo>
                  <a:pt x="1454" y="1205"/>
                  <a:pt x="1362" y="1198"/>
                  <a:pt x="1279" y="1198"/>
                </a:cubicBezTo>
                <a:cubicBezTo>
                  <a:pt x="1239" y="1198"/>
                  <a:pt x="1240" y="1207"/>
                  <a:pt x="1236" y="1181"/>
                </a:cubicBezTo>
                <a:moveTo>
                  <a:pt x="1956" y="951"/>
                </a:moveTo>
                <a:cubicBezTo>
                  <a:pt x="1953" y="930"/>
                  <a:pt x="1954" y="938"/>
                  <a:pt x="1949" y="928"/>
                </a:cubicBezTo>
                <a:cubicBezTo>
                  <a:pt x="1925" y="937"/>
                  <a:pt x="1915" y="943"/>
                  <a:pt x="1904" y="972"/>
                </a:cubicBezTo>
                <a:cubicBezTo>
                  <a:pt x="1893" y="999"/>
                  <a:pt x="1891" y="1044"/>
                  <a:pt x="1910" y="1068"/>
                </a:cubicBezTo>
                <a:cubicBezTo>
                  <a:pt x="1948" y="1116"/>
                  <a:pt x="2022" y="1138"/>
                  <a:pt x="2071" y="1172"/>
                </a:cubicBezTo>
                <a:cubicBezTo>
                  <a:pt x="2100" y="1193"/>
                  <a:pt x="2133" y="1217"/>
                  <a:pt x="2132" y="1255"/>
                </a:cubicBezTo>
                <a:cubicBezTo>
                  <a:pt x="2131" y="1292"/>
                  <a:pt x="2029" y="1292"/>
                  <a:pt x="2005" y="1295"/>
                </a:cubicBezTo>
                <a:cubicBezTo>
                  <a:pt x="1948" y="1301"/>
                  <a:pt x="1890" y="1304"/>
                  <a:pt x="1833" y="1305"/>
                </a:cubicBezTo>
                <a:cubicBezTo>
                  <a:pt x="1824" y="1305"/>
                  <a:pt x="1814" y="1305"/>
                  <a:pt x="1805" y="1305"/>
                </a:cubicBezTo>
                <a:moveTo>
                  <a:pt x="878" y="1188"/>
                </a:moveTo>
                <a:cubicBezTo>
                  <a:pt x="880" y="1178"/>
                  <a:pt x="879" y="1177"/>
                  <a:pt x="881" y="1171"/>
                </a:cubicBezTo>
                <a:cubicBezTo>
                  <a:pt x="878" y="1218"/>
                  <a:pt x="861" y="1250"/>
                  <a:pt x="836" y="1290"/>
                </a:cubicBezTo>
                <a:cubicBezTo>
                  <a:pt x="787" y="1369"/>
                  <a:pt x="720" y="1449"/>
                  <a:pt x="638" y="1496"/>
                </a:cubicBezTo>
                <a:cubicBezTo>
                  <a:pt x="625" y="1502"/>
                  <a:pt x="622" y="1504"/>
                  <a:pt x="614" y="1507"/>
                </a:cubicBezTo>
                <a:moveTo>
                  <a:pt x="602" y="1225"/>
                </a:moveTo>
                <a:cubicBezTo>
                  <a:pt x="602" y="1217"/>
                  <a:pt x="602" y="1216"/>
                  <a:pt x="602" y="1212"/>
                </a:cubicBezTo>
                <a:cubicBezTo>
                  <a:pt x="634" y="1215"/>
                  <a:pt x="643" y="1218"/>
                  <a:pt x="669" y="1240"/>
                </a:cubicBezTo>
                <a:cubicBezTo>
                  <a:pt x="707" y="1271"/>
                  <a:pt x="735" y="1308"/>
                  <a:pt x="760" y="1351"/>
                </a:cubicBezTo>
                <a:cubicBezTo>
                  <a:pt x="773" y="1375"/>
                  <a:pt x="781" y="1392"/>
                  <a:pt x="781" y="1419"/>
                </a:cubicBezTo>
                <a:cubicBezTo>
                  <a:pt x="781" y="1420"/>
                  <a:pt x="781" y="1422"/>
                  <a:pt x="781" y="1423"/>
                </a:cubicBezTo>
                <a:moveTo>
                  <a:pt x="422" y="1393"/>
                </a:moveTo>
                <a:cubicBezTo>
                  <a:pt x="465" y="1381"/>
                  <a:pt x="511" y="1370"/>
                  <a:pt x="555" y="1359"/>
                </a:cubicBezTo>
                <a:cubicBezTo>
                  <a:pt x="652" y="1336"/>
                  <a:pt x="751" y="1317"/>
                  <a:pt x="850" y="1302"/>
                </a:cubicBezTo>
                <a:cubicBezTo>
                  <a:pt x="895" y="1295"/>
                  <a:pt x="939" y="1293"/>
                  <a:pt x="980" y="1276"/>
                </a:cubicBezTo>
                <a:moveTo>
                  <a:pt x="2700" y="299"/>
                </a:moveTo>
                <a:cubicBezTo>
                  <a:pt x="2703" y="301"/>
                  <a:pt x="2734" y="324"/>
                  <a:pt x="2745" y="330"/>
                </a:cubicBezTo>
                <a:cubicBezTo>
                  <a:pt x="2819" y="371"/>
                  <a:pt x="2882" y="418"/>
                  <a:pt x="2928" y="491"/>
                </a:cubicBezTo>
                <a:cubicBezTo>
                  <a:pt x="3009" y="617"/>
                  <a:pt x="3032" y="761"/>
                  <a:pt x="3033" y="908"/>
                </a:cubicBezTo>
                <a:cubicBezTo>
                  <a:pt x="3034" y="1082"/>
                  <a:pt x="2953" y="1212"/>
                  <a:pt x="2815" y="1317"/>
                </a:cubicBezTo>
                <a:cubicBezTo>
                  <a:pt x="2630" y="1459"/>
                  <a:pt x="2395" y="1489"/>
                  <a:pt x="2172" y="1519"/>
                </a:cubicBezTo>
                <a:moveTo>
                  <a:pt x="395" y="977"/>
                </a:moveTo>
                <a:cubicBezTo>
                  <a:pt x="400" y="964"/>
                  <a:pt x="402" y="957"/>
                  <a:pt x="406" y="946"/>
                </a:cubicBezTo>
                <a:cubicBezTo>
                  <a:pt x="369" y="945"/>
                  <a:pt x="330" y="940"/>
                  <a:pt x="293" y="944"/>
                </a:cubicBezTo>
                <a:cubicBezTo>
                  <a:pt x="209" y="954"/>
                  <a:pt x="154" y="1016"/>
                  <a:pt x="108" y="1083"/>
                </a:cubicBezTo>
                <a:cubicBezTo>
                  <a:pt x="44" y="1177"/>
                  <a:pt x="9" y="1278"/>
                  <a:pt x="1" y="1391"/>
                </a:cubicBezTo>
                <a:cubicBezTo>
                  <a:pt x="-5" y="1477"/>
                  <a:pt x="13" y="1544"/>
                  <a:pt x="86" y="1594"/>
                </a:cubicBezTo>
                <a:cubicBezTo>
                  <a:pt x="166" y="1649"/>
                  <a:pt x="274" y="1661"/>
                  <a:pt x="368" y="1667"/>
                </a:cubicBezTo>
                <a:cubicBezTo>
                  <a:pt x="468" y="1674"/>
                  <a:pt x="568" y="1670"/>
                  <a:pt x="668" y="1670"/>
                </a:cubicBezTo>
                <a:moveTo>
                  <a:pt x="3446" y="1035"/>
                </a:moveTo>
                <a:cubicBezTo>
                  <a:pt x="3470" y="1027"/>
                  <a:pt x="3489" y="1027"/>
                  <a:pt x="3515" y="1027"/>
                </a:cubicBezTo>
                <a:cubicBezTo>
                  <a:pt x="3541" y="1027"/>
                  <a:pt x="3573" y="1022"/>
                  <a:pt x="3598" y="1030"/>
                </a:cubicBezTo>
                <a:cubicBezTo>
                  <a:pt x="3617" y="1036"/>
                  <a:pt x="3616" y="1048"/>
                  <a:pt x="3616" y="1065"/>
                </a:cubicBezTo>
                <a:cubicBezTo>
                  <a:pt x="3616" y="1091"/>
                  <a:pt x="3608" y="1102"/>
                  <a:pt x="3583" y="1113"/>
                </a:cubicBezTo>
                <a:cubicBezTo>
                  <a:pt x="3554" y="1126"/>
                  <a:pt x="3519" y="1122"/>
                  <a:pt x="3488" y="1122"/>
                </a:cubicBezTo>
                <a:cubicBezTo>
                  <a:pt x="3471" y="1122"/>
                  <a:pt x="3441" y="1129"/>
                  <a:pt x="3433" y="1108"/>
                </a:cubicBezTo>
                <a:cubicBezTo>
                  <a:pt x="3426" y="1090"/>
                  <a:pt x="3438" y="1078"/>
                  <a:pt x="3452" y="1071"/>
                </a:cubicBezTo>
                <a:cubicBezTo>
                  <a:pt x="3470" y="1063"/>
                  <a:pt x="3487" y="1064"/>
                  <a:pt x="3506" y="1064"/>
                </a:cubicBezTo>
                <a:cubicBezTo>
                  <a:pt x="3508" y="1064"/>
                  <a:pt x="3510" y="1064"/>
                  <a:pt x="3512" y="1064"/>
                </a:cubicBezTo>
                <a:cubicBezTo>
                  <a:pt x="3516" y="1076"/>
                  <a:pt x="3518" y="1090"/>
                  <a:pt x="3516" y="1102"/>
                </a:cubicBezTo>
                <a:cubicBezTo>
                  <a:pt x="3513" y="1117"/>
                  <a:pt x="3490" y="1113"/>
                  <a:pt x="3479" y="1113"/>
                </a:cubicBezTo>
                <a:cubicBezTo>
                  <a:pt x="3459" y="1113"/>
                  <a:pt x="3453" y="1111"/>
                  <a:pt x="3450" y="1089"/>
                </a:cubicBezTo>
                <a:cubicBezTo>
                  <a:pt x="3448" y="1077"/>
                  <a:pt x="3446" y="1053"/>
                  <a:pt x="3455" y="1043"/>
                </a:cubicBezTo>
                <a:cubicBezTo>
                  <a:pt x="3464" y="1037"/>
                  <a:pt x="3467" y="1035"/>
                  <a:pt x="3474" y="1033"/>
                </a:cubicBezTo>
                <a:moveTo>
                  <a:pt x="4074" y="373"/>
                </a:moveTo>
                <a:cubicBezTo>
                  <a:pt x="4065" y="407"/>
                  <a:pt x="4053" y="465"/>
                  <a:pt x="4065" y="515"/>
                </a:cubicBezTo>
                <a:cubicBezTo>
                  <a:pt x="4083" y="590"/>
                  <a:pt x="4127" y="663"/>
                  <a:pt x="4157" y="734"/>
                </a:cubicBezTo>
                <a:cubicBezTo>
                  <a:pt x="4176" y="779"/>
                  <a:pt x="4196" y="825"/>
                  <a:pt x="4211" y="871"/>
                </a:cubicBezTo>
                <a:cubicBezTo>
                  <a:pt x="4217" y="891"/>
                  <a:pt x="4204" y="856"/>
                  <a:pt x="4196" y="837"/>
                </a:cubicBezTo>
                <a:moveTo>
                  <a:pt x="4026" y="111"/>
                </a:moveTo>
                <a:cubicBezTo>
                  <a:pt x="4026" y="71"/>
                  <a:pt x="4021" y="51"/>
                  <a:pt x="4068" y="45"/>
                </a:cubicBezTo>
                <a:cubicBezTo>
                  <a:pt x="4095" y="41"/>
                  <a:pt x="4115" y="40"/>
                  <a:pt x="4118" y="70"/>
                </a:cubicBezTo>
                <a:cubicBezTo>
                  <a:pt x="4121" y="106"/>
                  <a:pt x="4096" y="111"/>
                  <a:pt x="4066" y="118"/>
                </a:cubicBezTo>
                <a:cubicBezTo>
                  <a:pt x="4053" y="121"/>
                  <a:pt x="4035" y="117"/>
                  <a:pt x="4033" y="132"/>
                </a:cubicBezTo>
                <a:moveTo>
                  <a:pt x="4864" y="481"/>
                </a:moveTo>
                <a:cubicBezTo>
                  <a:pt x="4861" y="482"/>
                  <a:pt x="4870" y="476"/>
                  <a:pt x="4863" y="477"/>
                </a:cubicBezTo>
                <a:cubicBezTo>
                  <a:pt x="4773" y="493"/>
                  <a:pt x="4671" y="553"/>
                  <a:pt x="4601" y="607"/>
                </a:cubicBezTo>
                <a:cubicBezTo>
                  <a:pt x="4525" y="665"/>
                  <a:pt x="4422" y="775"/>
                  <a:pt x="4452" y="883"/>
                </a:cubicBezTo>
                <a:cubicBezTo>
                  <a:pt x="4470" y="948"/>
                  <a:pt x="4559" y="942"/>
                  <a:pt x="4609" y="943"/>
                </a:cubicBezTo>
                <a:cubicBezTo>
                  <a:pt x="4686" y="944"/>
                  <a:pt x="4751" y="911"/>
                  <a:pt x="4802" y="852"/>
                </a:cubicBezTo>
                <a:cubicBezTo>
                  <a:pt x="4895" y="745"/>
                  <a:pt x="4891" y="576"/>
                  <a:pt x="4882" y="443"/>
                </a:cubicBezTo>
                <a:cubicBezTo>
                  <a:pt x="4874" y="320"/>
                  <a:pt x="4830" y="201"/>
                  <a:pt x="4818" y="77"/>
                </a:cubicBezTo>
                <a:cubicBezTo>
                  <a:pt x="4815" y="51"/>
                  <a:pt x="4816" y="26"/>
                  <a:pt x="4816" y="0"/>
                </a:cubicBezTo>
                <a:cubicBezTo>
                  <a:pt x="4814" y="55"/>
                  <a:pt x="4812" y="109"/>
                  <a:pt x="4813" y="164"/>
                </a:cubicBezTo>
                <a:cubicBezTo>
                  <a:pt x="4816" y="270"/>
                  <a:pt x="4847" y="366"/>
                  <a:pt x="4890" y="461"/>
                </a:cubicBezTo>
                <a:cubicBezTo>
                  <a:pt x="4934" y="558"/>
                  <a:pt x="4998" y="650"/>
                  <a:pt x="5078" y="721"/>
                </a:cubicBezTo>
                <a:cubicBezTo>
                  <a:pt x="5113" y="753"/>
                  <a:pt x="5147" y="764"/>
                  <a:pt x="5194" y="761"/>
                </a:cubicBezTo>
                <a:cubicBezTo>
                  <a:pt x="5227" y="759"/>
                  <a:pt x="5245" y="743"/>
                  <a:pt x="5274" y="728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619" name=""/>
          <p:cNvSpPr/>
          <p:nvPr/>
        </p:nvSpPr>
        <p:spPr>
          <a:xfrm>
            <a:off x="7431120" y="4252320"/>
            <a:ext cx="369360" cy="373320"/>
          </a:xfrm>
          <a:custGeom>
            <a:avLst/>
            <a:gdLst/>
            <a:ahLst/>
            <a:rect l="0" t="0" r="r" b="b"/>
            <a:pathLst>
              <a:path fill="none" w="1026" h="1037">
                <a:moveTo>
                  <a:pt x="344" y="244"/>
                </a:moveTo>
                <a:cubicBezTo>
                  <a:pt x="345" y="258"/>
                  <a:pt x="348" y="296"/>
                  <a:pt x="344" y="316"/>
                </a:cubicBezTo>
                <a:cubicBezTo>
                  <a:pt x="323" y="421"/>
                  <a:pt x="279" y="534"/>
                  <a:pt x="228" y="629"/>
                </a:cubicBezTo>
                <a:cubicBezTo>
                  <a:pt x="174" y="729"/>
                  <a:pt x="103" y="796"/>
                  <a:pt x="12" y="861"/>
                </a:cubicBezTo>
                <a:cubicBezTo>
                  <a:pt x="8" y="864"/>
                  <a:pt x="4" y="868"/>
                  <a:pt x="0" y="871"/>
                </a:cubicBezTo>
                <a:moveTo>
                  <a:pt x="1026" y="0"/>
                </a:moveTo>
                <a:cubicBezTo>
                  <a:pt x="1028" y="56"/>
                  <a:pt x="1003" y="72"/>
                  <a:pt x="980" y="122"/>
                </a:cubicBezTo>
                <a:cubicBezTo>
                  <a:pt x="920" y="257"/>
                  <a:pt x="863" y="391"/>
                  <a:pt x="829" y="535"/>
                </a:cubicBezTo>
                <a:cubicBezTo>
                  <a:pt x="806" y="632"/>
                  <a:pt x="789" y="729"/>
                  <a:pt x="771" y="827"/>
                </a:cubicBezTo>
                <a:cubicBezTo>
                  <a:pt x="759" y="890"/>
                  <a:pt x="745" y="952"/>
                  <a:pt x="735" y="1015"/>
                </a:cubicBezTo>
                <a:cubicBezTo>
                  <a:pt x="734" y="1022"/>
                  <a:pt x="733" y="1030"/>
                  <a:pt x="732" y="103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620" name=""/>
          <p:cNvSpPr/>
          <p:nvPr/>
        </p:nvSpPr>
        <p:spPr>
          <a:xfrm>
            <a:off x="8386920" y="4360680"/>
            <a:ext cx="906480" cy="261360"/>
          </a:xfrm>
          <a:custGeom>
            <a:avLst/>
            <a:gdLst/>
            <a:ahLst/>
            <a:rect l="0" t="0" r="r" b="b"/>
            <a:pathLst>
              <a:path fill="none" w="2518" h="726">
                <a:moveTo>
                  <a:pt x="50" y="121"/>
                </a:moveTo>
                <a:cubicBezTo>
                  <a:pt x="47" y="116"/>
                  <a:pt x="43" y="111"/>
                  <a:pt x="40" y="106"/>
                </a:cubicBezTo>
                <a:cubicBezTo>
                  <a:pt x="40" y="283"/>
                  <a:pt x="43" y="460"/>
                  <a:pt x="44" y="637"/>
                </a:cubicBezTo>
                <a:cubicBezTo>
                  <a:pt x="44" y="667"/>
                  <a:pt x="51" y="698"/>
                  <a:pt x="27" y="720"/>
                </a:cubicBezTo>
                <a:cubicBezTo>
                  <a:pt x="16" y="730"/>
                  <a:pt x="12" y="725"/>
                  <a:pt x="0" y="726"/>
                </a:cubicBezTo>
                <a:moveTo>
                  <a:pt x="53" y="148"/>
                </a:moveTo>
                <a:cubicBezTo>
                  <a:pt x="53" y="109"/>
                  <a:pt x="67" y="105"/>
                  <a:pt x="105" y="89"/>
                </a:cubicBezTo>
                <a:cubicBezTo>
                  <a:pt x="173" y="62"/>
                  <a:pt x="245" y="39"/>
                  <a:pt x="319" y="34"/>
                </a:cubicBezTo>
                <a:cubicBezTo>
                  <a:pt x="362" y="31"/>
                  <a:pt x="420" y="20"/>
                  <a:pt x="431" y="75"/>
                </a:cubicBezTo>
                <a:cubicBezTo>
                  <a:pt x="442" y="129"/>
                  <a:pt x="390" y="155"/>
                  <a:pt x="350" y="178"/>
                </a:cubicBezTo>
                <a:cubicBezTo>
                  <a:pt x="298" y="208"/>
                  <a:pt x="244" y="225"/>
                  <a:pt x="186" y="239"/>
                </a:cubicBezTo>
                <a:cubicBezTo>
                  <a:pt x="160" y="246"/>
                  <a:pt x="133" y="250"/>
                  <a:pt x="107" y="259"/>
                </a:cubicBezTo>
                <a:cubicBezTo>
                  <a:pt x="105" y="260"/>
                  <a:pt x="104" y="260"/>
                  <a:pt x="102" y="261"/>
                </a:cubicBezTo>
                <a:moveTo>
                  <a:pt x="987" y="0"/>
                </a:moveTo>
                <a:cubicBezTo>
                  <a:pt x="973" y="3"/>
                  <a:pt x="938" y="13"/>
                  <a:pt x="917" y="24"/>
                </a:cubicBezTo>
                <a:cubicBezTo>
                  <a:pt x="857" y="56"/>
                  <a:pt x="792" y="92"/>
                  <a:pt x="745" y="142"/>
                </a:cubicBezTo>
                <a:cubicBezTo>
                  <a:pt x="728" y="160"/>
                  <a:pt x="699" y="214"/>
                  <a:pt x="729" y="236"/>
                </a:cubicBezTo>
                <a:cubicBezTo>
                  <a:pt x="790" y="280"/>
                  <a:pt x="895" y="271"/>
                  <a:pt x="938" y="342"/>
                </a:cubicBezTo>
                <a:cubicBezTo>
                  <a:pt x="957" y="373"/>
                  <a:pt x="942" y="405"/>
                  <a:pt x="914" y="422"/>
                </a:cubicBezTo>
                <a:cubicBezTo>
                  <a:pt x="864" y="452"/>
                  <a:pt x="801" y="463"/>
                  <a:pt x="745" y="479"/>
                </a:cubicBezTo>
                <a:cubicBezTo>
                  <a:pt x="713" y="488"/>
                  <a:pt x="681" y="496"/>
                  <a:pt x="648" y="502"/>
                </a:cubicBezTo>
                <a:moveTo>
                  <a:pt x="1501" y="275"/>
                </a:moveTo>
                <a:cubicBezTo>
                  <a:pt x="1508" y="272"/>
                  <a:pt x="1453" y="269"/>
                  <a:pt x="1516" y="266"/>
                </a:cubicBezTo>
                <a:cubicBezTo>
                  <a:pt x="1763" y="254"/>
                  <a:pt x="2008" y="278"/>
                  <a:pt x="2255" y="249"/>
                </a:cubicBezTo>
                <a:cubicBezTo>
                  <a:pt x="2331" y="240"/>
                  <a:pt x="2411" y="233"/>
                  <a:pt x="2485" y="211"/>
                </a:cubicBezTo>
                <a:cubicBezTo>
                  <a:pt x="2488" y="210"/>
                  <a:pt x="2489" y="209"/>
                  <a:pt x="2492" y="208"/>
                </a:cubicBezTo>
                <a:cubicBezTo>
                  <a:pt x="2481" y="202"/>
                  <a:pt x="2461" y="191"/>
                  <a:pt x="2446" y="185"/>
                </a:cubicBezTo>
                <a:cubicBezTo>
                  <a:pt x="2407" y="170"/>
                  <a:pt x="2367" y="161"/>
                  <a:pt x="2327" y="149"/>
                </a:cubicBezTo>
                <a:cubicBezTo>
                  <a:pt x="2293" y="139"/>
                  <a:pt x="2259" y="127"/>
                  <a:pt x="2225" y="114"/>
                </a:cubicBezTo>
                <a:cubicBezTo>
                  <a:pt x="2218" y="111"/>
                  <a:pt x="2204" y="104"/>
                  <a:pt x="2199" y="102"/>
                </a:cubicBezTo>
                <a:cubicBezTo>
                  <a:pt x="2242" y="103"/>
                  <a:pt x="2284" y="106"/>
                  <a:pt x="2326" y="112"/>
                </a:cubicBezTo>
                <a:cubicBezTo>
                  <a:pt x="2370" y="119"/>
                  <a:pt x="2416" y="125"/>
                  <a:pt x="2457" y="143"/>
                </a:cubicBezTo>
                <a:cubicBezTo>
                  <a:pt x="2490" y="157"/>
                  <a:pt x="2513" y="176"/>
                  <a:pt x="2517" y="213"/>
                </a:cubicBezTo>
                <a:cubicBezTo>
                  <a:pt x="2523" y="266"/>
                  <a:pt x="2485" y="296"/>
                  <a:pt x="2449" y="328"/>
                </a:cubicBezTo>
                <a:cubicBezTo>
                  <a:pt x="2401" y="370"/>
                  <a:pt x="2348" y="404"/>
                  <a:pt x="2299" y="445"/>
                </a:cubicBezTo>
                <a:cubicBezTo>
                  <a:pt x="2272" y="466"/>
                  <a:pt x="2250" y="492"/>
                  <a:pt x="2225" y="516"/>
                </a:cubicBezTo>
                <a:cubicBezTo>
                  <a:pt x="2222" y="520"/>
                  <a:pt x="2222" y="522"/>
                  <a:pt x="2219" y="521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621" name=""/>
          <p:cNvSpPr/>
          <p:nvPr/>
        </p:nvSpPr>
        <p:spPr>
          <a:xfrm>
            <a:off x="9469440" y="4153320"/>
            <a:ext cx="383760" cy="298440"/>
          </a:xfrm>
          <a:custGeom>
            <a:avLst/>
            <a:gdLst/>
            <a:ahLst/>
            <a:rect l="0" t="0" r="r" b="b"/>
            <a:pathLst>
              <a:path fill="none" w="1066" h="829">
                <a:moveTo>
                  <a:pt x="108" y="497"/>
                </a:moveTo>
                <a:cubicBezTo>
                  <a:pt x="113" y="476"/>
                  <a:pt x="102" y="493"/>
                  <a:pt x="115" y="486"/>
                </a:cubicBezTo>
                <a:cubicBezTo>
                  <a:pt x="129" y="509"/>
                  <a:pt x="137" y="537"/>
                  <a:pt x="145" y="563"/>
                </a:cubicBezTo>
                <a:cubicBezTo>
                  <a:pt x="161" y="619"/>
                  <a:pt x="166" y="678"/>
                  <a:pt x="180" y="735"/>
                </a:cubicBezTo>
                <a:cubicBezTo>
                  <a:pt x="184" y="751"/>
                  <a:pt x="188" y="769"/>
                  <a:pt x="192" y="785"/>
                </a:cubicBezTo>
                <a:moveTo>
                  <a:pt x="0" y="230"/>
                </a:moveTo>
                <a:cubicBezTo>
                  <a:pt x="17" y="202"/>
                  <a:pt x="44" y="207"/>
                  <a:pt x="79" y="207"/>
                </a:cubicBezTo>
                <a:cubicBezTo>
                  <a:pt x="108" y="207"/>
                  <a:pt x="117" y="208"/>
                  <a:pt x="118" y="237"/>
                </a:cubicBezTo>
                <a:cubicBezTo>
                  <a:pt x="119" y="260"/>
                  <a:pt x="81" y="261"/>
                  <a:pt x="64" y="263"/>
                </a:cubicBezTo>
                <a:cubicBezTo>
                  <a:pt x="59" y="264"/>
                  <a:pt x="37" y="261"/>
                  <a:pt x="33" y="268"/>
                </a:cubicBezTo>
                <a:cubicBezTo>
                  <a:pt x="28" y="276"/>
                  <a:pt x="45" y="274"/>
                  <a:pt x="46" y="274"/>
                </a:cubicBezTo>
                <a:moveTo>
                  <a:pt x="724" y="531"/>
                </a:moveTo>
                <a:cubicBezTo>
                  <a:pt x="714" y="533"/>
                  <a:pt x="734" y="533"/>
                  <a:pt x="723" y="533"/>
                </a:cubicBezTo>
                <a:cubicBezTo>
                  <a:pt x="662" y="535"/>
                  <a:pt x="608" y="532"/>
                  <a:pt x="551" y="560"/>
                </a:cubicBezTo>
                <a:cubicBezTo>
                  <a:pt x="496" y="586"/>
                  <a:pt x="451" y="631"/>
                  <a:pt x="434" y="688"/>
                </a:cubicBezTo>
                <a:cubicBezTo>
                  <a:pt x="423" y="725"/>
                  <a:pt x="421" y="772"/>
                  <a:pt x="457" y="795"/>
                </a:cubicBezTo>
                <a:cubicBezTo>
                  <a:pt x="529" y="841"/>
                  <a:pt x="674" y="837"/>
                  <a:pt x="748" y="805"/>
                </a:cubicBezTo>
                <a:cubicBezTo>
                  <a:pt x="817" y="775"/>
                  <a:pt x="853" y="713"/>
                  <a:pt x="875" y="645"/>
                </a:cubicBezTo>
                <a:cubicBezTo>
                  <a:pt x="918" y="513"/>
                  <a:pt x="914" y="351"/>
                  <a:pt x="892" y="216"/>
                </a:cubicBezTo>
                <a:cubicBezTo>
                  <a:pt x="880" y="145"/>
                  <a:pt x="867" y="75"/>
                  <a:pt x="861" y="3"/>
                </a:cubicBezTo>
                <a:cubicBezTo>
                  <a:pt x="861" y="-2"/>
                  <a:pt x="861" y="-2"/>
                  <a:pt x="861" y="6"/>
                </a:cubicBezTo>
                <a:cubicBezTo>
                  <a:pt x="850" y="144"/>
                  <a:pt x="829" y="305"/>
                  <a:pt x="867" y="438"/>
                </a:cubicBezTo>
                <a:cubicBezTo>
                  <a:pt x="888" y="514"/>
                  <a:pt x="934" y="580"/>
                  <a:pt x="994" y="630"/>
                </a:cubicBezTo>
                <a:cubicBezTo>
                  <a:pt x="1016" y="648"/>
                  <a:pt x="1042" y="663"/>
                  <a:pt x="1066" y="679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622" name=""/>
          <p:cNvSpPr/>
          <p:nvPr/>
        </p:nvSpPr>
        <p:spPr>
          <a:xfrm>
            <a:off x="8434440" y="4146480"/>
            <a:ext cx="2855520" cy="1072800"/>
          </a:xfrm>
          <a:custGeom>
            <a:avLst/>
            <a:gdLst/>
            <a:ahLst/>
            <a:rect l="0" t="0" r="r" b="b"/>
            <a:pathLst>
              <a:path fill="none" w="7932" h="2980">
                <a:moveTo>
                  <a:pt x="555" y="1649"/>
                </a:moveTo>
                <a:cubicBezTo>
                  <a:pt x="614" y="1645"/>
                  <a:pt x="610" y="1617"/>
                  <a:pt x="658" y="1669"/>
                </a:cubicBezTo>
                <a:cubicBezTo>
                  <a:pt x="751" y="1769"/>
                  <a:pt x="802" y="1906"/>
                  <a:pt x="896" y="2009"/>
                </a:cubicBezTo>
                <a:cubicBezTo>
                  <a:pt x="961" y="2080"/>
                  <a:pt x="1043" y="2142"/>
                  <a:pt x="1144" y="2115"/>
                </a:cubicBezTo>
                <a:cubicBezTo>
                  <a:pt x="1263" y="2083"/>
                  <a:pt x="1400" y="1930"/>
                  <a:pt x="1505" y="1868"/>
                </a:cubicBezTo>
                <a:cubicBezTo>
                  <a:pt x="1826" y="1680"/>
                  <a:pt x="2178" y="1521"/>
                  <a:pt x="2544" y="1444"/>
                </a:cubicBezTo>
                <a:cubicBezTo>
                  <a:pt x="2636" y="1424"/>
                  <a:pt x="2724" y="1422"/>
                  <a:pt x="2817" y="1420"/>
                </a:cubicBezTo>
                <a:moveTo>
                  <a:pt x="500" y="1871"/>
                </a:moveTo>
                <a:cubicBezTo>
                  <a:pt x="477" y="1830"/>
                  <a:pt x="450" y="1834"/>
                  <a:pt x="458" y="1776"/>
                </a:cubicBezTo>
                <a:cubicBezTo>
                  <a:pt x="461" y="1754"/>
                  <a:pt x="479" y="1748"/>
                  <a:pt x="485" y="1730"/>
                </a:cubicBezTo>
                <a:cubicBezTo>
                  <a:pt x="490" y="1746"/>
                  <a:pt x="496" y="1756"/>
                  <a:pt x="500" y="1772"/>
                </a:cubicBezTo>
                <a:cubicBezTo>
                  <a:pt x="518" y="1843"/>
                  <a:pt x="535" y="1913"/>
                  <a:pt x="561" y="1982"/>
                </a:cubicBezTo>
                <a:cubicBezTo>
                  <a:pt x="588" y="2051"/>
                  <a:pt x="632" y="2135"/>
                  <a:pt x="693" y="2181"/>
                </a:cubicBezTo>
                <a:cubicBezTo>
                  <a:pt x="756" y="2229"/>
                  <a:pt x="805" y="2247"/>
                  <a:pt x="887" y="2240"/>
                </a:cubicBezTo>
                <a:cubicBezTo>
                  <a:pt x="1016" y="2229"/>
                  <a:pt x="1154" y="2143"/>
                  <a:pt x="1267" y="2088"/>
                </a:cubicBezTo>
                <a:cubicBezTo>
                  <a:pt x="1740" y="1859"/>
                  <a:pt x="2220" y="1610"/>
                  <a:pt x="2667" y="1334"/>
                </a:cubicBezTo>
                <a:cubicBezTo>
                  <a:pt x="2754" y="1281"/>
                  <a:pt x="2824" y="1221"/>
                  <a:pt x="2894" y="1152"/>
                </a:cubicBezTo>
                <a:moveTo>
                  <a:pt x="442" y="1721"/>
                </a:moveTo>
                <a:cubicBezTo>
                  <a:pt x="464" y="1716"/>
                  <a:pt x="485" y="1688"/>
                  <a:pt x="534" y="1711"/>
                </a:cubicBezTo>
                <a:cubicBezTo>
                  <a:pt x="634" y="1758"/>
                  <a:pt x="672" y="1893"/>
                  <a:pt x="698" y="1989"/>
                </a:cubicBezTo>
                <a:cubicBezTo>
                  <a:pt x="714" y="2047"/>
                  <a:pt x="722" y="2110"/>
                  <a:pt x="744" y="2167"/>
                </a:cubicBezTo>
                <a:cubicBezTo>
                  <a:pt x="748" y="2172"/>
                  <a:pt x="752" y="2177"/>
                  <a:pt x="756" y="2182"/>
                </a:cubicBezTo>
                <a:cubicBezTo>
                  <a:pt x="829" y="2176"/>
                  <a:pt x="875" y="2155"/>
                  <a:pt x="946" y="2124"/>
                </a:cubicBezTo>
                <a:cubicBezTo>
                  <a:pt x="1411" y="1919"/>
                  <a:pt x="1882" y="1720"/>
                  <a:pt x="2336" y="1491"/>
                </a:cubicBezTo>
                <a:moveTo>
                  <a:pt x="321" y="2287"/>
                </a:moveTo>
                <a:cubicBezTo>
                  <a:pt x="321" y="2283"/>
                  <a:pt x="316" y="2234"/>
                  <a:pt x="312" y="2242"/>
                </a:cubicBezTo>
                <a:cubicBezTo>
                  <a:pt x="296" y="2277"/>
                  <a:pt x="307" y="2364"/>
                  <a:pt x="300" y="2404"/>
                </a:cubicBezTo>
                <a:cubicBezTo>
                  <a:pt x="274" y="2552"/>
                  <a:pt x="214" y="2690"/>
                  <a:pt x="134" y="2817"/>
                </a:cubicBezTo>
                <a:cubicBezTo>
                  <a:pt x="99" y="2872"/>
                  <a:pt x="57" y="2934"/>
                  <a:pt x="7" y="2977"/>
                </a:cubicBezTo>
                <a:cubicBezTo>
                  <a:pt x="5" y="2978"/>
                  <a:pt x="2" y="2979"/>
                  <a:pt x="0" y="2980"/>
                </a:cubicBezTo>
                <a:cubicBezTo>
                  <a:pt x="24" y="2925"/>
                  <a:pt x="53" y="2877"/>
                  <a:pt x="88" y="2824"/>
                </a:cubicBezTo>
                <a:cubicBezTo>
                  <a:pt x="149" y="2732"/>
                  <a:pt x="187" y="2640"/>
                  <a:pt x="215" y="2534"/>
                </a:cubicBezTo>
                <a:cubicBezTo>
                  <a:pt x="235" y="2458"/>
                  <a:pt x="253" y="2386"/>
                  <a:pt x="283" y="2314"/>
                </a:cubicBezTo>
                <a:cubicBezTo>
                  <a:pt x="320" y="2315"/>
                  <a:pt x="320" y="2315"/>
                  <a:pt x="344" y="2353"/>
                </a:cubicBezTo>
                <a:cubicBezTo>
                  <a:pt x="384" y="2416"/>
                  <a:pt x="412" y="2485"/>
                  <a:pt x="439" y="2555"/>
                </a:cubicBezTo>
                <a:cubicBezTo>
                  <a:pt x="470" y="2636"/>
                  <a:pt x="492" y="2726"/>
                  <a:pt x="561" y="2785"/>
                </a:cubicBezTo>
                <a:cubicBezTo>
                  <a:pt x="578" y="2798"/>
                  <a:pt x="581" y="2802"/>
                  <a:pt x="595" y="2804"/>
                </a:cubicBezTo>
                <a:moveTo>
                  <a:pt x="4" y="2760"/>
                </a:moveTo>
                <a:cubicBezTo>
                  <a:pt x="102" y="2750"/>
                  <a:pt x="197" y="2727"/>
                  <a:pt x="294" y="2709"/>
                </a:cubicBezTo>
                <a:cubicBezTo>
                  <a:pt x="441" y="2681"/>
                  <a:pt x="589" y="2656"/>
                  <a:pt x="737" y="2630"/>
                </a:cubicBezTo>
                <a:moveTo>
                  <a:pt x="631" y="2597"/>
                </a:moveTo>
                <a:cubicBezTo>
                  <a:pt x="632" y="2596"/>
                  <a:pt x="615" y="2595"/>
                  <a:pt x="641" y="2577"/>
                </a:cubicBezTo>
                <a:cubicBezTo>
                  <a:pt x="690" y="2543"/>
                  <a:pt x="744" y="2524"/>
                  <a:pt x="776" y="2469"/>
                </a:cubicBezTo>
                <a:cubicBezTo>
                  <a:pt x="799" y="2429"/>
                  <a:pt x="796" y="2386"/>
                  <a:pt x="796" y="2342"/>
                </a:cubicBezTo>
                <a:cubicBezTo>
                  <a:pt x="796" y="2315"/>
                  <a:pt x="790" y="2300"/>
                  <a:pt x="784" y="2277"/>
                </a:cubicBezTo>
                <a:cubicBezTo>
                  <a:pt x="784" y="2287"/>
                  <a:pt x="779" y="2301"/>
                  <a:pt x="790" y="2320"/>
                </a:cubicBezTo>
                <a:cubicBezTo>
                  <a:pt x="816" y="2364"/>
                  <a:pt x="863" y="2398"/>
                  <a:pt x="901" y="2431"/>
                </a:cubicBezTo>
                <a:cubicBezTo>
                  <a:pt x="947" y="2471"/>
                  <a:pt x="991" y="2509"/>
                  <a:pt x="1017" y="2565"/>
                </a:cubicBezTo>
                <a:cubicBezTo>
                  <a:pt x="1034" y="2602"/>
                  <a:pt x="1030" y="2638"/>
                  <a:pt x="1030" y="2677"/>
                </a:cubicBezTo>
                <a:cubicBezTo>
                  <a:pt x="1030" y="2686"/>
                  <a:pt x="1030" y="2695"/>
                  <a:pt x="1030" y="2704"/>
                </a:cubicBezTo>
                <a:cubicBezTo>
                  <a:pt x="1061" y="2698"/>
                  <a:pt x="1075" y="2698"/>
                  <a:pt x="1105" y="2682"/>
                </a:cubicBezTo>
                <a:cubicBezTo>
                  <a:pt x="1148" y="2659"/>
                  <a:pt x="1197" y="2625"/>
                  <a:pt x="1214" y="2578"/>
                </a:cubicBezTo>
                <a:cubicBezTo>
                  <a:pt x="1227" y="2541"/>
                  <a:pt x="1225" y="2480"/>
                  <a:pt x="1217" y="2442"/>
                </a:cubicBezTo>
                <a:cubicBezTo>
                  <a:pt x="1211" y="2413"/>
                  <a:pt x="1197" y="2382"/>
                  <a:pt x="1184" y="2355"/>
                </a:cubicBezTo>
                <a:cubicBezTo>
                  <a:pt x="1177" y="2340"/>
                  <a:pt x="1171" y="2326"/>
                  <a:pt x="1160" y="2314"/>
                </a:cubicBezTo>
                <a:cubicBezTo>
                  <a:pt x="1158" y="2312"/>
                  <a:pt x="1154" y="2314"/>
                  <a:pt x="1153" y="2313"/>
                </a:cubicBezTo>
                <a:cubicBezTo>
                  <a:pt x="1187" y="2331"/>
                  <a:pt x="1219" y="2349"/>
                  <a:pt x="1250" y="2372"/>
                </a:cubicBezTo>
                <a:cubicBezTo>
                  <a:pt x="1329" y="2431"/>
                  <a:pt x="1387" y="2505"/>
                  <a:pt x="1436" y="2590"/>
                </a:cubicBezTo>
                <a:cubicBezTo>
                  <a:pt x="1446" y="2607"/>
                  <a:pt x="1454" y="2649"/>
                  <a:pt x="1468" y="2663"/>
                </a:cubicBezTo>
                <a:cubicBezTo>
                  <a:pt x="1475" y="2670"/>
                  <a:pt x="1469" y="2673"/>
                  <a:pt x="1487" y="2670"/>
                </a:cubicBezTo>
                <a:cubicBezTo>
                  <a:pt x="1506" y="2666"/>
                  <a:pt x="1515" y="2663"/>
                  <a:pt x="1526" y="2652"/>
                </a:cubicBezTo>
                <a:moveTo>
                  <a:pt x="1721" y="2221"/>
                </a:moveTo>
                <a:cubicBezTo>
                  <a:pt x="1688" y="2219"/>
                  <a:pt x="1684" y="2243"/>
                  <a:pt x="1675" y="2274"/>
                </a:cubicBezTo>
                <a:cubicBezTo>
                  <a:pt x="1658" y="2332"/>
                  <a:pt x="1652" y="2391"/>
                  <a:pt x="1654" y="2451"/>
                </a:cubicBezTo>
                <a:cubicBezTo>
                  <a:pt x="1655" y="2506"/>
                  <a:pt x="1698" y="2511"/>
                  <a:pt x="1745" y="2513"/>
                </a:cubicBezTo>
                <a:cubicBezTo>
                  <a:pt x="1811" y="2516"/>
                  <a:pt x="1882" y="2508"/>
                  <a:pt x="1932" y="2459"/>
                </a:cubicBezTo>
                <a:cubicBezTo>
                  <a:pt x="1970" y="2421"/>
                  <a:pt x="1973" y="2342"/>
                  <a:pt x="1957" y="2294"/>
                </a:cubicBezTo>
                <a:cubicBezTo>
                  <a:pt x="1941" y="2246"/>
                  <a:pt x="1894" y="2190"/>
                  <a:pt x="1846" y="2172"/>
                </a:cubicBezTo>
                <a:cubicBezTo>
                  <a:pt x="1827" y="2165"/>
                  <a:pt x="1785" y="2161"/>
                  <a:pt x="1772" y="2178"/>
                </a:cubicBezTo>
                <a:cubicBezTo>
                  <a:pt x="1768" y="2188"/>
                  <a:pt x="1766" y="2190"/>
                  <a:pt x="1767" y="2197"/>
                </a:cubicBezTo>
                <a:moveTo>
                  <a:pt x="1998" y="2010"/>
                </a:moveTo>
                <a:cubicBezTo>
                  <a:pt x="1998" y="2006"/>
                  <a:pt x="1998" y="2002"/>
                  <a:pt x="1998" y="1998"/>
                </a:cubicBezTo>
                <a:cubicBezTo>
                  <a:pt x="2029" y="2009"/>
                  <a:pt x="2034" y="2024"/>
                  <a:pt x="2054" y="2056"/>
                </a:cubicBezTo>
                <a:cubicBezTo>
                  <a:pt x="2081" y="2099"/>
                  <a:pt x="2109" y="2150"/>
                  <a:pt x="2152" y="2180"/>
                </a:cubicBezTo>
                <a:cubicBezTo>
                  <a:pt x="2171" y="2194"/>
                  <a:pt x="2214" y="2208"/>
                  <a:pt x="2236" y="2192"/>
                </a:cubicBezTo>
                <a:cubicBezTo>
                  <a:pt x="2259" y="2175"/>
                  <a:pt x="2271" y="2140"/>
                  <a:pt x="2290" y="2119"/>
                </a:cubicBezTo>
                <a:cubicBezTo>
                  <a:pt x="2318" y="2087"/>
                  <a:pt x="2369" y="2048"/>
                  <a:pt x="2415" y="2064"/>
                </a:cubicBezTo>
                <a:cubicBezTo>
                  <a:pt x="2455" y="2078"/>
                  <a:pt x="2473" y="2127"/>
                  <a:pt x="2513" y="2145"/>
                </a:cubicBezTo>
                <a:cubicBezTo>
                  <a:pt x="2540" y="2157"/>
                  <a:pt x="2591" y="2158"/>
                  <a:pt x="2619" y="2147"/>
                </a:cubicBezTo>
                <a:cubicBezTo>
                  <a:pt x="2651" y="2135"/>
                  <a:pt x="2668" y="2104"/>
                  <a:pt x="2671" y="2072"/>
                </a:cubicBezTo>
                <a:cubicBezTo>
                  <a:pt x="2674" y="2031"/>
                  <a:pt x="2654" y="2014"/>
                  <a:pt x="2624" y="1988"/>
                </a:cubicBezTo>
                <a:cubicBezTo>
                  <a:pt x="2593" y="1961"/>
                  <a:pt x="2562" y="1939"/>
                  <a:pt x="2534" y="1909"/>
                </a:cubicBezTo>
                <a:moveTo>
                  <a:pt x="3322" y="1763"/>
                </a:moveTo>
                <a:cubicBezTo>
                  <a:pt x="3322" y="1728"/>
                  <a:pt x="3320" y="1719"/>
                  <a:pt x="3280" y="1721"/>
                </a:cubicBezTo>
                <a:cubicBezTo>
                  <a:pt x="3234" y="1724"/>
                  <a:pt x="3191" y="1789"/>
                  <a:pt x="3165" y="1822"/>
                </a:cubicBezTo>
                <a:cubicBezTo>
                  <a:pt x="3134" y="1861"/>
                  <a:pt x="3118" y="1888"/>
                  <a:pt x="3116" y="1937"/>
                </a:cubicBezTo>
                <a:cubicBezTo>
                  <a:pt x="3167" y="1957"/>
                  <a:pt x="3231" y="1961"/>
                  <a:pt x="3286" y="1949"/>
                </a:cubicBezTo>
                <a:cubicBezTo>
                  <a:pt x="3344" y="1936"/>
                  <a:pt x="3430" y="1900"/>
                  <a:pt x="3465" y="1849"/>
                </a:cubicBezTo>
                <a:cubicBezTo>
                  <a:pt x="3492" y="1808"/>
                  <a:pt x="3472" y="1762"/>
                  <a:pt x="3440" y="1735"/>
                </a:cubicBezTo>
                <a:cubicBezTo>
                  <a:pt x="3409" y="1708"/>
                  <a:pt x="3370" y="1695"/>
                  <a:pt x="3329" y="1698"/>
                </a:cubicBezTo>
                <a:cubicBezTo>
                  <a:pt x="3309" y="1700"/>
                  <a:pt x="3316" y="1715"/>
                  <a:pt x="3316" y="1730"/>
                </a:cubicBezTo>
                <a:moveTo>
                  <a:pt x="3780" y="1561"/>
                </a:moveTo>
                <a:cubicBezTo>
                  <a:pt x="3784" y="1586"/>
                  <a:pt x="3790" y="1625"/>
                  <a:pt x="3796" y="1651"/>
                </a:cubicBezTo>
                <a:cubicBezTo>
                  <a:pt x="3824" y="1775"/>
                  <a:pt x="3877" y="1904"/>
                  <a:pt x="3950" y="2009"/>
                </a:cubicBezTo>
                <a:cubicBezTo>
                  <a:pt x="3980" y="2051"/>
                  <a:pt x="4011" y="2078"/>
                  <a:pt x="4051" y="2109"/>
                </a:cubicBezTo>
                <a:moveTo>
                  <a:pt x="3868" y="1641"/>
                </a:moveTo>
                <a:cubicBezTo>
                  <a:pt x="3875" y="1569"/>
                  <a:pt x="3888" y="1543"/>
                  <a:pt x="3962" y="1518"/>
                </a:cubicBezTo>
                <a:cubicBezTo>
                  <a:pt x="4005" y="1504"/>
                  <a:pt x="4111" y="1480"/>
                  <a:pt x="4154" y="1505"/>
                </a:cubicBezTo>
                <a:cubicBezTo>
                  <a:pt x="4212" y="1539"/>
                  <a:pt x="4148" y="1626"/>
                  <a:pt x="4121" y="1649"/>
                </a:cubicBezTo>
                <a:cubicBezTo>
                  <a:pt x="4061" y="1701"/>
                  <a:pt x="3985" y="1724"/>
                  <a:pt x="3911" y="1746"/>
                </a:cubicBezTo>
                <a:cubicBezTo>
                  <a:pt x="3886" y="1753"/>
                  <a:pt x="3882" y="1756"/>
                  <a:pt x="3866" y="1757"/>
                </a:cubicBezTo>
                <a:moveTo>
                  <a:pt x="4324" y="1496"/>
                </a:moveTo>
                <a:cubicBezTo>
                  <a:pt x="4330" y="1525"/>
                  <a:pt x="4332" y="1557"/>
                  <a:pt x="4352" y="1581"/>
                </a:cubicBezTo>
                <a:cubicBezTo>
                  <a:pt x="4384" y="1619"/>
                  <a:pt x="4460" y="1630"/>
                  <a:pt x="4506" y="1618"/>
                </a:cubicBezTo>
                <a:cubicBezTo>
                  <a:pt x="4547" y="1607"/>
                  <a:pt x="4600" y="1565"/>
                  <a:pt x="4612" y="1523"/>
                </a:cubicBezTo>
                <a:cubicBezTo>
                  <a:pt x="4624" y="1481"/>
                  <a:pt x="4609" y="1436"/>
                  <a:pt x="4579" y="1406"/>
                </a:cubicBezTo>
                <a:cubicBezTo>
                  <a:pt x="4538" y="1365"/>
                  <a:pt x="4465" y="1366"/>
                  <a:pt x="4414" y="1388"/>
                </a:cubicBezTo>
                <a:cubicBezTo>
                  <a:pt x="4333" y="1423"/>
                  <a:pt x="4262" y="1500"/>
                  <a:pt x="4218" y="1574"/>
                </a:cubicBezTo>
                <a:cubicBezTo>
                  <a:pt x="4190" y="1623"/>
                  <a:pt x="4170" y="1693"/>
                  <a:pt x="4230" y="1721"/>
                </a:cubicBezTo>
                <a:cubicBezTo>
                  <a:pt x="4327" y="1767"/>
                  <a:pt x="4487" y="1750"/>
                  <a:pt x="4585" y="1721"/>
                </a:cubicBezTo>
                <a:cubicBezTo>
                  <a:pt x="4677" y="1694"/>
                  <a:pt x="4775" y="1644"/>
                  <a:pt x="4824" y="1557"/>
                </a:cubicBezTo>
                <a:cubicBezTo>
                  <a:pt x="4865" y="1484"/>
                  <a:pt x="4860" y="1366"/>
                  <a:pt x="4850" y="1285"/>
                </a:cubicBezTo>
                <a:cubicBezTo>
                  <a:pt x="4847" y="1263"/>
                  <a:pt x="4839" y="1241"/>
                  <a:pt x="4833" y="1220"/>
                </a:cubicBezTo>
                <a:cubicBezTo>
                  <a:pt x="4865" y="1245"/>
                  <a:pt x="4901" y="1266"/>
                  <a:pt x="4933" y="1290"/>
                </a:cubicBezTo>
                <a:cubicBezTo>
                  <a:pt x="4974" y="1321"/>
                  <a:pt x="5015" y="1363"/>
                  <a:pt x="5032" y="1413"/>
                </a:cubicBezTo>
                <a:cubicBezTo>
                  <a:pt x="5048" y="1461"/>
                  <a:pt x="5039" y="1517"/>
                  <a:pt x="5037" y="1567"/>
                </a:cubicBezTo>
                <a:cubicBezTo>
                  <a:pt x="5037" y="1577"/>
                  <a:pt x="5037" y="1579"/>
                  <a:pt x="5037" y="1585"/>
                </a:cubicBezTo>
                <a:cubicBezTo>
                  <a:pt x="5110" y="1585"/>
                  <a:pt x="5165" y="1572"/>
                  <a:pt x="5235" y="1551"/>
                </a:cubicBezTo>
                <a:moveTo>
                  <a:pt x="5650" y="997"/>
                </a:moveTo>
                <a:cubicBezTo>
                  <a:pt x="5578" y="997"/>
                  <a:pt x="5544" y="1005"/>
                  <a:pt x="5492" y="1061"/>
                </a:cubicBezTo>
                <a:cubicBezTo>
                  <a:pt x="5462" y="1094"/>
                  <a:pt x="5398" y="1191"/>
                  <a:pt x="5429" y="1241"/>
                </a:cubicBezTo>
                <a:cubicBezTo>
                  <a:pt x="5454" y="1282"/>
                  <a:pt x="5560" y="1280"/>
                  <a:pt x="5599" y="1272"/>
                </a:cubicBezTo>
                <a:cubicBezTo>
                  <a:pt x="5648" y="1263"/>
                  <a:pt x="5669" y="1231"/>
                  <a:pt x="5678" y="1187"/>
                </a:cubicBezTo>
                <a:cubicBezTo>
                  <a:pt x="5678" y="1179"/>
                  <a:pt x="5678" y="1178"/>
                  <a:pt x="5678" y="1173"/>
                </a:cubicBezTo>
                <a:cubicBezTo>
                  <a:pt x="5680" y="1178"/>
                  <a:pt x="5679" y="1203"/>
                  <a:pt x="5684" y="1210"/>
                </a:cubicBezTo>
                <a:cubicBezTo>
                  <a:pt x="5706" y="1243"/>
                  <a:pt x="5741" y="1246"/>
                  <a:pt x="5780" y="1241"/>
                </a:cubicBezTo>
                <a:cubicBezTo>
                  <a:pt x="5865" y="1231"/>
                  <a:pt x="5937" y="1163"/>
                  <a:pt x="5993" y="1104"/>
                </a:cubicBezTo>
                <a:cubicBezTo>
                  <a:pt x="6059" y="1033"/>
                  <a:pt x="6088" y="957"/>
                  <a:pt x="6094" y="861"/>
                </a:cubicBezTo>
                <a:cubicBezTo>
                  <a:pt x="6100" y="772"/>
                  <a:pt x="6090" y="700"/>
                  <a:pt x="6057" y="618"/>
                </a:cubicBezTo>
                <a:cubicBezTo>
                  <a:pt x="6044" y="585"/>
                  <a:pt x="6030" y="552"/>
                  <a:pt x="5999" y="534"/>
                </a:cubicBezTo>
                <a:cubicBezTo>
                  <a:pt x="5996" y="534"/>
                  <a:pt x="5992" y="534"/>
                  <a:pt x="5989" y="534"/>
                </a:cubicBezTo>
                <a:cubicBezTo>
                  <a:pt x="5960" y="593"/>
                  <a:pt x="5956" y="643"/>
                  <a:pt x="5956" y="709"/>
                </a:cubicBezTo>
                <a:cubicBezTo>
                  <a:pt x="5956" y="800"/>
                  <a:pt x="6000" y="863"/>
                  <a:pt x="6056" y="933"/>
                </a:cubicBezTo>
                <a:cubicBezTo>
                  <a:pt x="6094" y="981"/>
                  <a:pt x="6138" y="1024"/>
                  <a:pt x="6185" y="1063"/>
                </a:cubicBezTo>
                <a:cubicBezTo>
                  <a:pt x="6191" y="1068"/>
                  <a:pt x="6197" y="1072"/>
                  <a:pt x="6203" y="1077"/>
                </a:cubicBezTo>
                <a:moveTo>
                  <a:pt x="5840" y="984"/>
                </a:moveTo>
                <a:cubicBezTo>
                  <a:pt x="5878" y="958"/>
                  <a:pt x="5932" y="937"/>
                  <a:pt x="5986" y="918"/>
                </a:cubicBezTo>
                <a:cubicBezTo>
                  <a:pt x="6153" y="858"/>
                  <a:pt x="6325" y="789"/>
                  <a:pt x="6439" y="648"/>
                </a:cubicBezTo>
                <a:cubicBezTo>
                  <a:pt x="6439" y="646"/>
                  <a:pt x="6439" y="645"/>
                  <a:pt x="6439" y="643"/>
                </a:cubicBezTo>
                <a:cubicBezTo>
                  <a:pt x="6416" y="663"/>
                  <a:pt x="6391" y="669"/>
                  <a:pt x="6373" y="701"/>
                </a:cubicBezTo>
                <a:cubicBezTo>
                  <a:pt x="6358" y="728"/>
                  <a:pt x="6368" y="743"/>
                  <a:pt x="6359" y="768"/>
                </a:cubicBezTo>
                <a:cubicBezTo>
                  <a:pt x="6391" y="770"/>
                  <a:pt x="6425" y="798"/>
                  <a:pt x="6463" y="778"/>
                </a:cubicBezTo>
                <a:cubicBezTo>
                  <a:pt x="6558" y="729"/>
                  <a:pt x="6528" y="593"/>
                  <a:pt x="6460" y="538"/>
                </a:cubicBezTo>
                <a:cubicBezTo>
                  <a:pt x="6433" y="516"/>
                  <a:pt x="6392" y="504"/>
                  <a:pt x="6357" y="511"/>
                </a:cubicBezTo>
                <a:cubicBezTo>
                  <a:pt x="6344" y="522"/>
                  <a:pt x="6340" y="526"/>
                  <a:pt x="6342" y="539"/>
                </a:cubicBezTo>
                <a:cubicBezTo>
                  <a:pt x="6373" y="571"/>
                  <a:pt x="6368" y="591"/>
                  <a:pt x="6431" y="610"/>
                </a:cubicBezTo>
                <a:cubicBezTo>
                  <a:pt x="6510" y="634"/>
                  <a:pt x="6628" y="646"/>
                  <a:pt x="6707" y="618"/>
                </a:cubicBezTo>
                <a:cubicBezTo>
                  <a:pt x="6844" y="569"/>
                  <a:pt x="6904" y="467"/>
                  <a:pt x="6909" y="330"/>
                </a:cubicBezTo>
                <a:cubicBezTo>
                  <a:pt x="6912" y="252"/>
                  <a:pt x="6898" y="190"/>
                  <a:pt x="6872" y="117"/>
                </a:cubicBezTo>
                <a:cubicBezTo>
                  <a:pt x="6857" y="74"/>
                  <a:pt x="6838" y="38"/>
                  <a:pt x="6814" y="0"/>
                </a:cubicBezTo>
                <a:cubicBezTo>
                  <a:pt x="6812" y="0"/>
                  <a:pt x="6811" y="0"/>
                  <a:pt x="6812" y="3"/>
                </a:cubicBezTo>
                <a:cubicBezTo>
                  <a:pt x="6848" y="58"/>
                  <a:pt x="6884" y="102"/>
                  <a:pt x="6937" y="148"/>
                </a:cubicBezTo>
                <a:cubicBezTo>
                  <a:pt x="7055" y="252"/>
                  <a:pt x="7247" y="355"/>
                  <a:pt x="7311" y="505"/>
                </a:cubicBezTo>
                <a:cubicBezTo>
                  <a:pt x="7339" y="571"/>
                  <a:pt x="7313" y="619"/>
                  <a:pt x="7295" y="680"/>
                </a:cubicBezTo>
                <a:cubicBezTo>
                  <a:pt x="7281" y="728"/>
                  <a:pt x="7261" y="754"/>
                  <a:pt x="7298" y="792"/>
                </a:cubicBezTo>
                <a:cubicBezTo>
                  <a:pt x="7348" y="844"/>
                  <a:pt x="7555" y="841"/>
                  <a:pt x="7616" y="849"/>
                </a:cubicBezTo>
                <a:cubicBezTo>
                  <a:pt x="7769" y="867"/>
                  <a:pt x="7826" y="873"/>
                  <a:pt x="7932" y="878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623" name=""/>
          <p:cNvSpPr/>
          <p:nvPr/>
        </p:nvSpPr>
        <p:spPr>
          <a:xfrm>
            <a:off x="2833560" y="987480"/>
            <a:ext cx="3773520" cy="178920"/>
          </a:xfrm>
          <a:custGeom>
            <a:avLst/>
            <a:gdLst/>
            <a:ahLst/>
            <a:rect l="0" t="0" r="r" b="b"/>
            <a:pathLst>
              <a:path fill="none" w="10482" h="497">
                <a:moveTo>
                  <a:pt x="10482" y="496"/>
                </a:moveTo>
                <a:cubicBezTo>
                  <a:pt x="10465" y="496"/>
                  <a:pt x="10454" y="497"/>
                  <a:pt x="10437" y="497"/>
                </a:cubicBezTo>
                <a:cubicBezTo>
                  <a:pt x="10125" y="498"/>
                  <a:pt x="9814" y="470"/>
                  <a:pt x="9502" y="463"/>
                </a:cubicBezTo>
                <a:cubicBezTo>
                  <a:pt x="8018" y="431"/>
                  <a:pt x="6538" y="300"/>
                  <a:pt x="5054" y="259"/>
                </a:cubicBezTo>
                <a:cubicBezTo>
                  <a:pt x="3475" y="215"/>
                  <a:pt x="1902" y="2"/>
                  <a:pt x="322" y="0"/>
                </a:cubicBezTo>
                <a:cubicBezTo>
                  <a:pt x="215" y="0"/>
                  <a:pt x="107" y="0"/>
                  <a:pt x="0" y="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624" name=""/>
          <p:cNvSpPr/>
          <p:nvPr/>
        </p:nvSpPr>
        <p:spPr>
          <a:xfrm>
            <a:off x="2300400" y="1392120"/>
            <a:ext cx="3506400" cy="58680"/>
          </a:xfrm>
          <a:custGeom>
            <a:avLst/>
            <a:gdLst/>
            <a:ahLst/>
            <a:rect l="0" t="0" r="r" b="b"/>
            <a:pathLst>
              <a:path fill="none" w="9740" h="163">
                <a:moveTo>
                  <a:pt x="0" y="75"/>
                </a:moveTo>
                <a:cubicBezTo>
                  <a:pt x="24" y="83"/>
                  <a:pt x="10" y="113"/>
                  <a:pt x="34" y="119"/>
                </a:cubicBezTo>
                <a:cubicBezTo>
                  <a:pt x="219" y="168"/>
                  <a:pt x="430" y="153"/>
                  <a:pt x="619" y="157"/>
                </a:cubicBezTo>
                <a:cubicBezTo>
                  <a:pt x="1794" y="179"/>
                  <a:pt x="2969" y="134"/>
                  <a:pt x="4144" y="134"/>
                </a:cubicBezTo>
                <a:cubicBezTo>
                  <a:pt x="5294" y="134"/>
                  <a:pt x="6446" y="154"/>
                  <a:pt x="7595" y="114"/>
                </a:cubicBezTo>
                <a:cubicBezTo>
                  <a:pt x="8276" y="91"/>
                  <a:pt x="8956" y="124"/>
                  <a:pt x="9631" y="17"/>
                </a:cubicBezTo>
                <a:cubicBezTo>
                  <a:pt x="9666" y="11"/>
                  <a:pt x="9706" y="6"/>
                  <a:pt x="9740" y="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625" name=""/>
          <p:cNvSpPr/>
          <p:nvPr/>
        </p:nvSpPr>
        <p:spPr>
          <a:xfrm>
            <a:off x="2567160" y="1295280"/>
            <a:ext cx="2561760" cy="135000"/>
          </a:xfrm>
          <a:custGeom>
            <a:avLst/>
            <a:gdLst/>
            <a:ahLst/>
            <a:rect l="0" t="0" r="r" b="b"/>
            <a:pathLst>
              <a:path fill="none" w="7116" h="375">
                <a:moveTo>
                  <a:pt x="0" y="369"/>
                </a:moveTo>
                <a:cubicBezTo>
                  <a:pt x="90" y="371"/>
                  <a:pt x="179" y="380"/>
                  <a:pt x="269" y="372"/>
                </a:cubicBezTo>
                <a:cubicBezTo>
                  <a:pt x="738" y="329"/>
                  <a:pt x="1197" y="298"/>
                  <a:pt x="1670" y="291"/>
                </a:cubicBezTo>
                <a:cubicBezTo>
                  <a:pt x="3179" y="266"/>
                  <a:pt x="4690" y="169"/>
                  <a:pt x="6199" y="110"/>
                </a:cubicBezTo>
                <a:cubicBezTo>
                  <a:pt x="6435" y="100"/>
                  <a:pt x="6885" y="-44"/>
                  <a:pt x="7107" y="14"/>
                </a:cubicBezTo>
                <a:cubicBezTo>
                  <a:pt x="7115" y="16"/>
                  <a:pt x="7116" y="36"/>
                  <a:pt x="7116" y="36"/>
                </a:cubicBezTo>
                <a:cubicBezTo>
                  <a:pt x="7116" y="55"/>
                  <a:pt x="7116" y="61"/>
                  <a:pt x="7116" y="73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"/>
          <p:cNvSpPr/>
          <p:nvPr/>
        </p:nvSpPr>
        <p:spPr>
          <a:xfrm>
            <a:off x="2935440" y="112680"/>
            <a:ext cx="252000" cy="124920"/>
          </a:xfrm>
          <a:custGeom>
            <a:avLst/>
            <a:gdLst/>
            <a:ahLst/>
            <a:rect l="0" t="0" r="r" b="b"/>
            <a:pathLst>
              <a:path fill="none" w="700" h="347">
                <a:moveTo>
                  <a:pt x="0" y="347"/>
                </a:moveTo>
                <a:cubicBezTo>
                  <a:pt x="27" y="274"/>
                  <a:pt x="95" y="246"/>
                  <a:pt x="166" y="209"/>
                </a:cubicBezTo>
                <a:cubicBezTo>
                  <a:pt x="337" y="122"/>
                  <a:pt x="519" y="64"/>
                  <a:pt x="700" y="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627" name=""/>
          <p:cNvSpPr/>
          <p:nvPr/>
        </p:nvSpPr>
        <p:spPr>
          <a:xfrm>
            <a:off x="1228680" y="-720"/>
            <a:ext cx="1788840" cy="481320"/>
          </a:xfrm>
          <a:custGeom>
            <a:avLst/>
            <a:gdLst/>
            <a:ahLst/>
            <a:rect l="0" t="0" r="r" b="b"/>
            <a:pathLst>
              <a:path fill="none" w="4969" h="1337">
                <a:moveTo>
                  <a:pt x="347" y="927"/>
                </a:moveTo>
                <a:cubicBezTo>
                  <a:pt x="343" y="898"/>
                  <a:pt x="323" y="876"/>
                  <a:pt x="349" y="841"/>
                </a:cubicBezTo>
                <a:cubicBezTo>
                  <a:pt x="401" y="771"/>
                  <a:pt x="530" y="718"/>
                  <a:pt x="606" y="688"/>
                </a:cubicBezTo>
                <a:cubicBezTo>
                  <a:pt x="737" y="635"/>
                  <a:pt x="905" y="587"/>
                  <a:pt x="1049" y="608"/>
                </a:cubicBezTo>
                <a:cubicBezTo>
                  <a:pt x="1177" y="627"/>
                  <a:pt x="1221" y="727"/>
                  <a:pt x="1228" y="843"/>
                </a:cubicBezTo>
                <a:cubicBezTo>
                  <a:pt x="1235" y="967"/>
                  <a:pt x="1159" y="1074"/>
                  <a:pt x="1068" y="1152"/>
                </a:cubicBezTo>
                <a:cubicBezTo>
                  <a:pt x="941" y="1261"/>
                  <a:pt x="791" y="1298"/>
                  <a:pt x="633" y="1337"/>
                </a:cubicBezTo>
                <a:moveTo>
                  <a:pt x="0" y="1052"/>
                </a:moveTo>
                <a:cubicBezTo>
                  <a:pt x="7" y="923"/>
                  <a:pt x="26" y="875"/>
                  <a:pt x="158" y="830"/>
                </a:cubicBezTo>
                <a:cubicBezTo>
                  <a:pt x="277" y="790"/>
                  <a:pt x="433" y="786"/>
                  <a:pt x="543" y="851"/>
                </a:cubicBezTo>
                <a:cubicBezTo>
                  <a:pt x="646" y="912"/>
                  <a:pt x="683" y="1017"/>
                  <a:pt x="719" y="1124"/>
                </a:cubicBezTo>
                <a:cubicBezTo>
                  <a:pt x="743" y="1195"/>
                  <a:pt x="757" y="1276"/>
                  <a:pt x="843" y="1292"/>
                </a:cubicBezTo>
                <a:cubicBezTo>
                  <a:pt x="908" y="1292"/>
                  <a:pt x="933" y="1291"/>
                  <a:pt x="977" y="1280"/>
                </a:cubicBezTo>
                <a:moveTo>
                  <a:pt x="1268" y="1068"/>
                </a:moveTo>
                <a:cubicBezTo>
                  <a:pt x="1346" y="981"/>
                  <a:pt x="1412" y="885"/>
                  <a:pt x="1492" y="801"/>
                </a:cubicBezTo>
                <a:cubicBezTo>
                  <a:pt x="1544" y="746"/>
                  <a:pt x="1570" y="743"/>
                  <a:pt x="1631" y="773"/>
                </a:cubicBezTo>
                <a:cubicBezTo>
                  <a:pt x="1725" y="820"/>
                  <a:pt x="1707" y="912"/>
                  <a:pt x="1835" y="924"/>
                </a:cubicBezTo>
                <a:cubicBezTo>
                  <a:pt x="1939" y="933"/>
                  <a:pt x="2055" y="868"/>
                  <a:pt x="2141" y="813"/>
                </a:cubicBezTo>
                <a:cubicBezTo>
                  <a:pt x="2184" y="785"/>
                  <a:pt x="2247" y="739"/>
                  <a:pt x="2231" y="677"/>
                </a:cubicBezTo>
                <a:cubicBezTo>
                  <a:pt x="2216" y="619"/>
                  <a:pt x="2162" y="604"/>
                  <a:pt x="2107" y="599"/>
                </a:cubicBezTo>
                <a:cubicBezTo>
                  <a:pt x="2024" y="592"/>
                  <a:pt x="1978" y="648"/>
                  <a:pt x="1958" y="725"/>
                </a:cubicBezTo>
                <a:cubicBezTo>
                  <a:pt x="1942" y="789"/>
                  <a:pt x="1931" y="899"/>
                  <a:pt x="1995" y="941"/>
                </a:cubicBezTo>
                <a:cubicBezTo>
                  <a:pt x="2082" y="997"/>
                  <a:pt x="2217" y="938"/>
                  <a:pt x="2295" y="900"/>
                </a:cubicBezTo>
                <a:cubicBezTo>
                  <a:pt x="2471" y="814"/>
                  <a:pt x="2677" y="685"/>
                  <a:pt x="2793" y="523"/>
                </a:cubicBezTo>
                <a:cubicBezTo>
                  <a:pt x="2870" y="415"/>
                  <a:pt x="2863" y="264"/>
                  <a:pt x="2817" y="146"/>
                </a:cubicBezTo>
                <a:cubicBezTo>
                  <a:pt x="2797" y="95"/>
                  <a:pt x="2767" y="53"/>
                  <a:pt x="2736" y="9"/>
                </a:cubicBezTo>
                <a:cubicBezTo>
                  <a:pt x="2739" y="119"/>
                  <a:pt x="2762" y="218"/>
                  <a:pt x="2792" y="324"/>
                </a:cubicBezTo>
                <a:cubicBezTo>
                  <a:pt x="2840" y="495"/>
                  <a:pt x="2882" y="667"/>
                  <a:pt x="2978" y="817"/>
                </a:cubicBezTo>
                <a:moveTo>
                  <a:pt x="2502" y="745"/>
                </a:moveTo>
                <a:cubicBezTo>
                  <a:pt x="2504" y="673"/>
                  <a:pt x="2510" y="686"/>
                  <a:pt x="2598" y="648"/>
                </a:cubicBezTo>
                <a:cubicBezTo>
                  <a:pt x="2788" y="566"/>
                  <a:pt x="2978" y="488"/>
                  <a:pt x="3172" y="418"/>
                </a:cubicBezTo>
                <a:cubicBezTo>
                  <a:pt x="3187" y="413"/>
                  <a:pt x="3202" y="409"/>
                  <a:pt x="3216" y="405"/>
                </a:cubicBezTo>
                <a:cubicBezTo>
                  <a:pt x="3219" y="427"/>
                  <a:pt x="3220" y="454"/>
                  <a:pt x="3226" y="476"/>
                </a:cubicBezTo>
                <a:cubicBezTo>
                  <a:pt x="3238" y="522"/>
                  <a:pt x="3247" y="533"/>
                  <a:pt x="3292" y="542"/>
                </a:cubicBezTo>
                <a:cubicBezTo>
                  <a:pt x="3361" y="556"/>
                  <a:pt x="3438" y="518"/>
                  <a:pt x="3499" y="493"/>
                </a:cubicBezTo>
                <a:cubicBezTo>
                  <a:pt x="3566" y="466"/>
                  <a:pt x="3656" y="430"/>
                  <a:pt x="3696" y="365"/>
                </a:cubicBezTo>
                <a:cubicBezTo>
                  <a:pt x="3705" y="337"/>
                  <a:pt x="3708" y="329"/>
                  <a:pt x="3706" y="310"/>
                </a:cubicBezTo>
                <a:cubicBezTo>
                  <a:pt x="3628" y="288"/>
                  <a:pt x="3604" y="275"/>
                  <a:pt x="3524" y="337"/>
                </a:cubicBezTo>
                <a:cubicBezTo>
                  <a:pt x="3387" y="443"/>
                  <a:pt x="3205" y="656"/>
                  <a:pt x="3226" y="843"/>
                </a:cubicBezTo>
                <a:cubicBezTo>
                  <a:pt x="3236" y="930"/>
                  <a:pt x="3369" y="896"/>
                  <a:pt x="3423" y="897"/>
                </a:cubicBezTo>
                <a:moveTo>
                  <a:pt x="4657" y="11"/>
                </a:moveTo>
                <a:cubicBezTo>
                  <a:pt x="4600" y="7"/>
                  <a:pt x="4520" y="-14"/>
                  <a:pt x="4466" y="14"/>
                </a:cubicBezTo>
                <a:cubicBezTo>
                  <a:pt x="4355" y="74"/>
                  <a:pt x="4341" y="218"/>
                  <a:pt x="4333" y="329"/>
                </a:cubicBezTo>
                <a:cubicBezTo>
                  <a:pt x="4325" y="449"/>
                  <a:pt x="4350" y="520"/>
                  <a:pt x="4475" y="530"/>
                </a:cubicBezTo>
                <a:cubicBezTo>
                  <a:pt x="4503" y="530"/>
                  <a:pt x="4530" y="529"/>
                  <a:pt x="4558" y="529"/>
                </a:cubicBezTo>
                <a:moveTo>
                  <a:pt x="4900" y="16"/>
                </a:moveTo>
                <a:cubicBezTo>
                  <a:pt x="4873" y="1"/>
                  <a:pt x="4878" y="-8"/>
                  <a:pt x="4888" y="31"/>
                </a:cubicBezTo>
                <a:cubicBezTo>
                  <a:pt x="4918" y="156"/>
                  <a:pt x="4918" y="283"/>
                  <a:pt x="4933" y="411"/>
                </a:cubicBezTo>
                <a:cubicBezTo>
                  <a:pt x="4944" y="505"/>
                  <a:pt x="4965" y="598"/>
                  <a:pt x="4969" y="693"/>
                </a:cubicBezTo>
                <a:cubicBezTo>
                  <a:pt x="4969" y="706"/>
                  <a:pt x="4969" y="718"/>
                  <a:pt x="4969" y="731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628" name=""/>
          <p:cNvSpPr/>
          <p:nvPr/>
        </p:nvSpPr>
        <p:spPr>
          <a:xfrm>
            <a:off x="3732120" y="14400"/>
            <a:ext cx="1689120" cy="334440"/>
          </a:xfrm>
          <a:custGeom>
            <a:avLst/>
            <a:gdLst/>
            <a:ahLst/>
            <a:rect l="0" t="0" r="r" b="b"/>
            <a:pathLst>
              <a:path fill="none" w="4692" h="929">
                <a:moveTo>
                  <a:pt x="20" y="280"/>
                </a:moveTo>
                <a:cubicBezTo>
                  <a:pt x="-8" y="262"/>
                  <a:pt x="4" y="215"/>
                  <a:pt x="0" y="298"/>
                </a:cubicBezTo>
                <a:cubicBezTo>
                  <a:pt x="-5" y="421"/>
                  <a:pt x="32" y="548"/>
                  <a:pt x="86" y="658"/>
                </a:cubicBezTo>
                <a:cubicBezTo>
                  <a:pt x="143" y="775"/>
                  <a:pt x="229" y="863"/>
                  <a:pt x="339" y="929"/>
                </a:cubicBezTo>
                <a:cubicBezTo>
                  <a:pt x="306" y="879"/>
                  <a:pt x="259" y="823"/>
                  <a:pt x="223" y="771"/>
                </a:cubicBezTo>
                <a:cubicBezTo>
                  <a:pt x="144" y="657"/>
                  <a:pt x="108" y="552"/>
                  <a:pt x="102" y="413"/>
                </a:cubicBezTo>
                <a:cubicBezTo>
                  <a:pt x="96" y="282"/>
                  <a:pt x="131" y="145"/>
                  <a:pt x="236" y="57"/>
                </a:cubicBezTo>
                <a:cubicBezTo>
                  <a:pt x="293" y="9"/>
                  <a:pt x="416" y="-32"/>
                  <a:pt x="473" y="37"/>
                </a:cubicBezTo>
                <a:cubicBezTo>
                  <a:pt x="533" y="110"/>
                  <a:pt x="504" y="243"/>
                  <a:pt x="464" y="314"/>
                </a:cubicBezTo>
                <a:cubicBezTo>
                  <a:pt x="406" y="420"/>
                  <a:pt x="302" y="483"/>
                  <a:pt x="199" y="537"/>
                </a:cubicBezTo>
                <a:cubicBezTo>
                  <a:pt x="143" y="564"/>
                  <a:pt x="129" y="571"/>
                  <a:pt x="93" y="586"/>
                </a:cubicBezTo>
                <a:moveTo>
                  <a:pt x="700" y="744"/>
                </a:moveTo>
                <a:cubicBezTo>
                  <a:pt x="729" y="734"/>
                  <a:pt x="711" y="761"/>
                  <a:pt x="737" y="720"/>
                </a:cubicBezTo>
                <a:cubicBezTo>
                  <a:pt x="763" y="678"/>
                  <a:pt x="780" y="631"/>
                  <a:pt x="808" y="590"/>
                </a:cubicBezTo>
                <a:cubicBezTo>
                  <a:pt x="830" y="558"/>
                  <a:pt x="863" y="532"/>
                  <a:pt x="905" y="542"/>
                </a:cubicBezTo>
                <a:cubicBezTo>
                  <a:pt x="962" y="556"/>
                  <a:pt x="994" y="622"/>
                  <a:pt x="1030" y="662"/>
                </a:cubicBezTo>
                <a:cubicBezTo>
                  <a:pt x="1090" y="728"/>
                  <a:pt x="1162" y="764"/>
                  <a:pt x="1253" y="751"/>
                </a:cubicBezTo>
                <a:cubicBezTo>
                  <a:pt x="1327" y="740"/>
                  <a:pt x="1354" y="670"/>
                  <a:pt x="1398" y="621"/>
                </a:cubicBezTo>
                <a:cubicBezTo>
                  <a:pt x="1401" y="619"/>
                  <a:pt x="1404" y="618"/>
                  <a:pt x="1407" y="616"/>
                </a:cubicBezTo>
                <a:cubicBezTo>
                  <a:pt x="1420" y="632"/>
                  <a:pt x="1429" y="643"/>
                  <a:pt x="1443" y="670"/>
                </a:cubicBezTo>
                <a:cubicBezTo>
                  <a:pt x="1471" y="726"/>
                  <a:pt x="1508" y="743"/>
                  <a:pt x="1570" y="748"/>
                </a:cubicBezTo>
                <a:cubicBezTo>
                  <a:pt x="1645" y="754"/>
                  <a:pt x="1703" y="738"/>
                  <a:pt x="1753" y="679"/>
                </a:cubicBezTo>
                <a:cubicBezTo>
                  <a:pt x="1786" y="640"/>
                  <a:pt x="1810" y="564"/>
                  <a:pt x="1792" y="513"/>
                </a:cubicBezTo>
                <a:cubicBezTo>
                  <a:pt x="1765" y="434"/>
                  <a:pt x="1671" y="350"/>
                  <a:pt x="1589" y="344"/>
                </a:cubicBezTo>
                <a:cubicBezTo>
                  <a:pt x="1585" y="344"/>
                  <a:pt x="1581" y="344"/>
                  <a:pt x="1577" y="344"/>
                </a:cubicBezTo>
                <a:moveTo>
                  <a:pt x="2065" y="132"/>
                </a:moveTo>
                <a:cubicBezTo>
                  <a:pt x="2065" y="91"/>
                  <a:pt x="2062" y="62"/>
                  <a:pt x="2052" y="26"/>
                </a:cubicBezTo>
                <a:cubicBezTo>
                  <a:pt x="2018" y="50"/>
                  <a:pt x="2021" y="67"/>
                  <a:pt x="2019" y="122"/>
                </a:cubicBezTo>
                <a:cubicBezTo>
                  <a:pt x="2015" y="230"/>
                  <a:pt x="2022" y="329"/>
                  <a:pt x="2058" y="433"/>
                </a:cubicBezTo>
                <a:cubicBezTo>
                  <a:pt x="2084" y="509"/>
                  <a:pt x="2128" y="576"/>
                  <a:pt x="2208" y="597"/>
                </a:cubicBezTo>
                <a:cubicBezTo>
                  <a:pt x="2258" y="610"/>
                  <a:pt x="2290" y="584"/>
                  <a:pt x="2335" y="567"/>
                </a:cubicBezTo>
                <a:cubicBezTo>
                  <a:pt x="2395" y="545"/>
                  <a:pt x="2464" y="527"/>
                  <a:pt x="2529" y="535"/>
                </a:cubicBezTo>
                <a:cubicBezTo>
                  <a:pt x="2581" y="541"/>
                  <a:pt x="2581" y="611"/>
                  <a:pt x="2560" y="649"/>
                </a:cubicBezTo>
                <a:cubicBezTo>
                  <a:pt x="2520" y="722"/>
                  <a:pt x="2428" y="771"/>
                  <a:pt x="2354" y="798"/>
                </a:cubicBezTo>
                <a:cubicBezTo>
                  <a:pt x="2290" y="821"/>
                  <a:pt x="2229" y="824"/>
                  <a:pt x="2163" y="828"/>
                </a:cubicBezTo>
                <a:moveTo>
                  <a:pt x="2584" y="304"/>
                </a:moveTo>
                <a:cubicBezTo>
                  <a:pt x="2600" y="257"/>
                  <a:pt x="2602" y="245"/>
                  <a:pt x="2618" y="219"/>
                </a:cubicBezTo>
                <a:cubicBezTo>
                  <a:pt x="2624" y="234"/>
                  <a:pt x="2629" y="319"/>
                  <a:pt x="2627" y="351"/>
                </a:cubicBezTo>
                <a:cubicBezTo>
                  <a:pt x="2619" y="461"/>
                  <a:pt x="2595" y="568"/>
                  <a:pt x="2593" y="679"/>
                </a:cubicBezTo>
                <a:cubicBezTo>
                  <a:pt x="2591" y="780"/>
                  <a:pt x="2612" y="800"/>
                  <a:pt x="2699" y="840"/>
                </a:cubicBezTo>
                <a:moveTo>
                  <a:pt x="3087" y="541"/>
                </a:moveTo>
                <a:cubicBezTo>
                  <a:pt x="3095" y="513"/>
                  <a:pt x="3096" y="507"/>
                  <a:pt x="3106" y="493"/>
                </a:cubicBezTo>
                <a:cubicBezTo>
                  <a:pt x="3120" y="512"/>
                  <a:pt x="3134" y="531"/>
                  <a:pt x="3149" y="563"/>
                </a:cubicBezTo>
                <a:cubicBezTo>
                  <a:pt x="3172" y="612"/>
                  <a:pt x="3195" y="643"/>
                  <a:pt x="3249" y="656"/>
                </a:cubicBezTo>
                <a:cubicBezTo>
                  <a:pt x="3296" y="667"/>
                  <a:pt x="3372" y="658"/>
                  <a:pt x="3397" y="611"/>
                </a:cubicBezTo>
                <a:cubicBezTo>
                  <a:pt x="3423" y="562"/>
                  <a:pt x="3385" y="530"/>
                  <a:pt x="3349" y="504"/>
                </a:cubicBezTo>
                <a:cubicBezTo>
                  <a:pt x="3289" y="460"/>
                  <a:pt x="3168" y="415"/>
                  <a:pt x="3106" y="474"/>
                </a:cubicBezTo>
                <a:cubicBezTo>
                  <a:pt x="3053" y="524"/>
                  <a:pt x="3002" y="644"/>
                  <a:pt x="3027" y="717"/>
                </a:cubicBezTo>
                <a:cubicBezTo>
                  <a:pt x="3052" y="791"/>
                  <a:pt x="3189" y="777"/>
                  <a:pt x="3246" y="772"/>
                </a:cubicBezTo>
                <a:cubicBezTo>
                  <a:pt x="3355" y="763"/>
                  <a:pt x="3476" y="734"/>
                  <a:pt x="3573" y="683"/>
                </a:cubicBezTo>
                <a:cubicBezTo>
                  <a:pt x="3629" y="654"/>
                  <a:pt x="3657" y="616"/>
                  <a:pt x="3667" y="555"/>
                </a:cubicBezTo>
                <a:cubicBezTo>
                  <a:pt x="3675" y="508"/>
                  <a:pt x="3682" y="468"/>
                  <a:pt x="3697" y="423"/>
                </a:cubicBezTo>
                <a:cubicBezTo>
                  <a:pt x="3710" y="446"/>
                  <a:pt x="3726" y="468"/>
                  <a:pt x="3734" y="508"/>
                </a:cubicBezTo>
                <a:cubicBezTo>
                  <a:pt x="3750" y="591"/>
                  <a:pt x="3745" y="678"/>
                  <a:pt x="3795" y="749"/>
                </a:cubicBezTo>
                <a:cubicBezTo>
                  <a:pt x="3798" y="751"/>
                  <a:pt x="3801" y="752"/>
                  <a:pt x="3804" y="754"/>
                </a:cubicBezTo>
                <a:cubicBezTo>
                  <a:pt x="3825" y="733"/>
                  <a:pt x="3839" y="722"/>
                  <a:pt x="3859" y="688"/>
                </a:cubicBezTo>
                <a:cubicBezTo>
                  <a:pt x="3905" y="607"/>
                  <a:pt x="3951" y="537"/>
                  <a:pt x="4025" y="477"/>
                </a:cubicBezTo>
                <a:cubicBezTo>
                  <a:pt x="4081" y="430"/>
                  <a:pt x="4167" y="370"/>
                  <a:pt x="4238" y="417"/>
                </a:cubicBezTo>
                <a:cubicBezTo>
                  <a:pt x="4270" y="438"/>
                  <a:pt x="4258" y="523"/>
                  <a:pt x="4257" y="555"/>
                </a:cubicBezTo>
                <a:cubicBezTo>
                  <a:pt x="4257" y="568"/>
                  <a:pt x="4255" y="578"/>
                  <a:pt x="4254" y="590"/>
                </a:cubicBezTo>
                <a:cubicBezTo>
                  <a:pt x="4267" y="554"/>
                  <a:pt x="4282" y="515"/>
                  <a:pt x="4301" y="481"/>
                </a:cubicBezTo>
                <a:cubicBezTo>
                  <a:pt x="4336" y="419"/>
                  <a:pt x="4377" y="366"/>
                  <a:pt x="4436" y="327"/>
                </a:cubicBezTo>
                <a:cubicBezTo>
                  <a:pt x="4501" y="284"/>
                  <a:pt x="4636" y="236"/>
                  <a:pt x="4678" y="334"/>
                </a:cubicBezTo>
                <a:cubicBezTo>
                  <a:pt x="4709" y="406"/>
                  <a:pt x="4683" y="496"/>
                  <a:pt x="4662" y="564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629" name=""/>
          <p:cNvSpPr/>
          <p:nvPr/>
        </p:nvSpPr>
        <p:spPr>
          <a:xfrm>
            <a:off x="1574640" y="655560"/>
            <a:ext cx="691920" cy="1289160"/>
          </a:xfrm>
          <a:custGeom>
            <a:avLst/>
            <a:gdLst/>
            <a:ahLst/>
            <a:rect l="0" t="0" r="r" b="b"/>
            <a:pathLst>
              <a:path fill="none" w="1922" h="3581">
                <a:moveTo>
                  <a:pt x="696" y="2684"/>
                </a:moveTo>
                <a:cubicBezTo>
                  <a:pt x="705" y="2663"/>
                  <a:pt x="709" y="2662"/>
                  <a:pt x="708" y="2650"/>
                </a:cubicBezTo>
                <a:cubicBezTo>
                  <a:pt x="651" y="2669"/>
                  <a:pt x="591" y="2694"/>
                  <a:pt x="532" y="2714"/>
                </a:cubicBezTo>
                <a:cubicBezTo>
                  <a:pt x="467" y="2736"/>
                  <a:pt x="360" y="2746"/>
                  <a:pt x="306" y="2789"/>
                </a:cubicBezTo>
                <a:cubicBezTo>
                  <a:pt x="290" y="2802"/>
                  <a:pt x="285" y="2804"/>
                  <a:pt x="286" y="2818"/>
                </a:cubicBezTo>
                <a:cubicBezTo>
                  <a:pt x="324" y="2847"/>
                  <a:pt x="362" y="2861"/>
                  <a:pt x="416" y="2880"/>
                </a:cubicBezTo>
                <a:cubicBezTo>
                  <a:pt x="465" y="2897"/>
                  <a:pt x="550" y="2919"/>
                  <a:pt x="569" y="2976"/>
                </a:cubicBezTo>
                <a:cubicBezTo>
                  <a:pt x="591" y="3041"/>
                  <a:pt x="463" y="3077"/>
                  <a:pt x="427" y="3092"/>
                </a:cubicBezTo>
                <a:cubicBezTo>
                  <a:pt x="327" y="3132"/>
                  <a:pt x="223" y="3160"/>
                  <a:pt x="118" y="3182"/>
                </a:cubicBezTo>
                <a:cubicBezTo>
                  <a:pt x="62" y="3194"/>
                  <a:pt x="26" y="3190"/>
                  <a:pt x="0" y="3179"/>
                </a:cubicBezTo>
                <a:cubicBezTo>
                  <a:pt x="33" y="3149"/>
                  <a:pt x="43" y="3134"/>
                  <a:pt x="97" y="3134"/>
                </a:cubicBezTo>
                <a:cubicBezTo>
                  <a:pt x="176" y="3135"/>
                  <a:pt x="199" y="3212"/>
                  <a:pt x="225" y="3274"/>
                </a:cubicBezTo>
                <a:cubicBezTo>
                  <a:pt x="257" y="3351"/>
                  <a:pt x="278" y="3436"/>
                  <a:pt x="328" y="3504"/>
                </a:cubicBezTo>
                <a:cubicBezTo>
                  <a:pt x="370" y="3561"/>
                  <a:pt x="423" y="3577"/>
                  <a:pt x="492" y="3580"/>
                </a:cubicBezTo>
                <a:cubicBezTo>
                  <a:pt x="570" y="3584"/>
                  <a:pt x="626" y="3571"/>
                  <a:pt x="699" y="3550"/>
                </a:cubicBezTo>
                <a:moveTo>
                  <a:pt x="756" y="1366"/>
                </a:moveTo>
                <a:cubicBezTo>
                  <a:pt x="779" y="1330"/>
                  <a:pt x="787" y="1315"/>
                  <a:pt x="821" y="1291"/>
                </a:cubicBezTo>
                <a:cubicBezTo>
                  <a:pt x="828" y="1289"/>
                  <a:pt x="829" y="1289"/>
                  <a:pt x="833" y="1287"/>
                </a:cubicBezTo>
                <a:cubicBezTo>
                  <a:pt x="830" y="1285"/>
                  <a:pt x="818" y="1271"/>
                  <a:pt x="805" y="1269"/>
                </a:cubicBezTo>
                <a:cubicBezTo>
                  <a:pt x="785" y="1266"/>
                  <a:pt x="768" y="1269"/>
                  <a:pt x="753" y="1277"/>
                </a:cubicBezTo>
                <a:cubicBezTo>
                  <a:pt x="744" y="1282"/>
                  <a:pt x="730" y="1291"/>
                  <a:pt x="735" y="1300"/>
                </a:cubicBezTo>
                <a:cubicBezTo>
                  <a:pt x="753" y="1332"/>
                  <a:pt x="1034" y="1279"/>
                  <a:pt x="1063" y="1277"/>
                </a:cubicBezTo>
                <a:cubicBezTo>
                  <a:pt x="1257" y="1261"/>
                  <a:pt x="1453" y="1257"/>
                  <a:pt x="1647" y="1257"/>
                </a:cubicBezTo>
                <a:cubicBezTo>
                  <a:pt x="1594" y="1295"/>
                  <a:pt x="1520" y="1332"/>
                  <a:pt x="1449" y="1359"/>
                </a:cubicBezTo>
                <a:cubicBezTo>
                  <a:pt x="1278" y="1425"/>
                  <a:pt x="1089" y="1470"/>
                  <a:pt x="930" y="1560"/>
                </a:cubicBezTo>
                <a:cubicBezTo>
                  <a:pt x="866" y="1596"/>
                  <a:pt x="799" y="1654"/>
                  <a:pt x="784" y="1729"/>
                </a:cubicBezTo>
                <a:cubicBezTo>
                  <a:pt x="784" y="1740"/>
                  <a:pt x="784" y="1750"/>
                  <a:pt x="784" y="1761"/>
                </a:cubicBezTo>
                <a:cubicBezTo>
                  <a:pt x="830" y="1786"/>
                  <a:pt x="861" y="1810"/>
                  <a:pt x="927" y="1796"/>
                </a:cubicBezTo>
                <a:cubicBezTo>
                  <a:pt x="1029" y="1775"/>
                  <a:pt x="1126" y="1702"/>
                  <a:pt x="1221" y="1661"/>
                </a:cubicBezTo>
                <a:cubicBezTo>
                  <a:pt x="1324" y="1617"/>
                  <a:pt x="1436" y="1590"/>
                  <a:pt x="1537" y="1540"/>
                </a:cubicBezTo>
                <a:cubicBezTo>
                  <a:pt x="1621" y="1498"/>
                  <a:pt x="1646" y="1414"/>
                  <a:pt x="1665" y="1328"/>
                </a:cubicBezTo>
                <a:cubicBezTo>
                  <a:pt x="1687" y="1227"/>
                  <a:pt x="1693" y="1106"/>
                  <a:pt x="1665" y="1006"/>
                </a:cubicBezTo>
                <a:cubicBezTo>
                  <a:pt x="1645" y="935"/>
                  <a:pt x="1607" y="871"/>
                  <a:pt x="1577" y="804"/>
                </a:cubicBezTo>
                <a:cubicBezTo>
                  <a:pt x="1564" y="775"/>
                  <a:pt x="1562" y="735"/>
                  <a:pt x="1547" y="708"/>
                </a:cubicBezTo>
                <a:cubicBezTo>
                  <a:pt x="1541" y="702"/>
                  <a:pt x="1538" y="700"/>
                  <a:pt x="1532" y="699"/>
                </a:cubicBezTo>
                <a:cubicBezTo>
                  <a:pt x="1490" y="701"/>
                  <a:pt x="1475" y="691"/>
                  <a:pt x="1433" y="715"/>
                </a:cubicBezTo>
                <a:cubicBezTo>
                  <a:pt x="1355" y="761"/>
                  <a:pt x="1181" y="896"/>
                  <a:pt x="1149" y="986"/>
                </a:cubicBezTo>
                <a:cubicBezTo>
                  <a:pt x="1135" y="1025"/>
                  <a:pt x="1143" y="1085"/>
                  <a:pt x="1145" y="1125"/>
                </a:cubicBezTo>
                <a:cubicBezTo>
                  <a:pt x="1147" y="1169"/>
                  <a:pt x="1152" y="1309"/>
                  <a:pt x="1200" y="1335"/>
                </a:cubicBezTo>
                <a:cubicBezTo>
                  <a:pt x="1218" y="1344"/>
                  <a:pt x="1251" y="1337"/>
                  <a:pt x="1269" y="1338"/>
                </a:cubicBezTo>
                <a:cubicBezTo>
                  <a:pt x="1280" y="1338"/>
                  <a:pt x="1381" y="1332"/>
                  <a:pt x="1376" y="1346"/>
                </a:cubicBezTo>
                <a:cubicBezTo>
                  <a:pt x="1363" y="1380"/>
                  <a:pt x="1274" y="1396"/>
                  <a:pt x="1245" y="1408"/>
                </a:cubicBezTo>
                <a:cubicBezTo>
                  <a:pt x="1181" y="1434"/>
                  <a:pt x="1119" y="1463"/>
                  <a:pt x="1055" y="1489"/>
                </a:cubicBezTo>
                <a:cubicBezTo>
                  <a:pt x="1043" y="1496"/>
                  <a:pt x="1011" y="1508"/>
                  <a:pt x="1024" y="1505"/>
                </a:cubicBezTo>
                <a:cubicBezTo>
                  <a:pt x="1089" y="1489"/>
                  <a:pt x="1153" y="1464"/>
                  <a:pt x="1217" y="1444"/>
                </a:cubicBezTo>
                <a:cubicBezTo>
                  <a:pt x="1269" y="1428"/>
                  <a:pt x="1282" y="1424"/>
                  <a:pt x="1315" y="1415"/>
                </a:cubicBezTo>
                <a:cubicBezTo>
                  <a:pt x="1253" y="1434"/>
                  <a:pt x="1227" y="1447"/>
                  <a:pt x="1167" y="1472"/>
                </a:cubicBezTo>
                <a:cubicBezTo>
                  <a:pt x="1056" y="1519"/>
                  <a:pt x="948" y="1573"/>
                  <a:pt x="839" y="1624"/>
                </a:cubicBezTo>
                <a:cubicBezTo>
                  <a:pt x="780" y="1651"/>
                  <a:pt x="766" y="1657"/>
                  <a:pt x="729" y="1673"/>
                </a:cubicBezTo>
                <a:cubicBezTo>
                  <a:pt x="789" y="1659"/>
                  <a:pt x="798" y="1639"/>
                  <a:pt x="851" y="1607"/>
                </a:cubicBezTo>
                <a:cubicBezTo>
                  <a:pt x="963" y="1540"/>
                  <a:pt x="1075" y="1478"/>
                  <a:pt x="1193" y="1421"/>
                </a:cubicBezTo>
                <a:cubicBezTo>
                  <a:pt x="1249" y="1394"/>
                  <a:pt x="1301" y="1368"/>
                  <a:pt x="1354" y="1335"/>
                </a:cubicBezTo>
                <a:cubicBezTo>
                  <a:pt x="1337" y="1336"/>
                  <a:pt x="1241" y="1343"/>
                  <a:pt x="1200" y="1356"/>
                </a:cubicBezTo>
                <a:cubicBezTo>
                  <a:pt x="1051" y="1403"/>
                  <a:pt x="825" y="1453"/>
                  <a:pt x="699" y="1548"/>
                </a:cubicBezTo>
                <a:cubicBezTo>
                  <a:pt x="698" y="1551"/>
                  <a:pt x="697" y="1554"/>
                  <a:pt x="696" y="1557"/>
                </a:cubicBezTo>
                <a:cubicBezTo>
                  <a:pt x="778" y="1558"/>
                  <a:pt x="838" y="1550"/>
                  <a:pt x="920" y="1528"/>
                </a:cubicBezTo>
                <a:cubicBezTo>
                  <a:pt x="1065" y="1490"/>
                  <a:pt x="1209" y="1447"/>
                  <a:pt x="1352" y="1401"/>
                </a:cubicBezTo>
                <a:cubicBezTo>
                  <a:pt x="1406" y="1383"/>
                  <a:pt x="1438" y="1365"/>
                  <a:pt x="1486" y="1340"/>
                </a:cubicBezTo>
                <a:cubicBezTo>
                  <a:pt x="1405" y="1341"/>
                  <a:pt x="1347" y="1352"/>
                  <a:pt x="1267" y="1375"/>
                </a:cubicBezTo>
                <a:cubicBezTo>
                  <a:pt x="1122" y="1417"/>
                  <a:pt x="979" y="1470"/>
                  <a:pt x="844" y="1538"/>
                </a:cubicBezTo>
                <a:cubicBezTo>
                  <a:pt x="789" y="1566"/>
                  <a:pt x="744" y="1594"/>
                  <a:pt x="699" y="1634"/>
                </a:cubicBezTo>
                <a:cubicBezTo>
                  <a:pt x="726" y="1636"/>
                  <a:pt x="770" y="1643"/>
                  <a:pt x="824" y="1623"/>
                </a:cubicBezTo>
                <a:cubicBezTo>
                  <a:pt x="908" y="1592"/>
                  <a:pt x="984" y="1551"/>
                  <a:pt x="1057" y="1501"/>
                </a:cubicBezTo>
                <a:moveTo>
                  <a:pt x="1528" y="374"/>
                </a:moveTo>
                <a:cubicBezTo>
                  <a:pt x="1497" y="357"/>
                  <a:pt x="1486" y="346"/>
                  <a:pt x="1452" y="337"/>
                </a:cubicBezTo>
                <a:cubicBezTo>
                  <a:pt x="1405" y="324"/>
                  <a:pt x="1365" y="314"/>
                  <a:pt x="1324" y="288"/>
                </a:cubicBezTo>
                <a:cubicBezTo>
                  <a:pt x="1308" y="278"/>
                  <a:pt x="1294" y="268"/>
                  <a:pt x="1279" y="260"/>
                </a:cubicBezTo>
                <a:cubicBezTo>
                  <a:pt x="1277" y="260"/>
                  <a:pt x="1275" y="260"/>
                  <a:pt x="1273" y="260"/>
                </a:cubicBezTo>
                <a:cubicBezTo>
                  <a:pt x="1213" y="353"/>
                  <a:pt x="1156" y="446"/>
                  <a:pt x="1102" y="543"/>
                </a:cubicBezTo>
                <a:cubicBezTo>
                  <a:pt x="954" y="808"/>
                  <a:pt x="802" y="1068"/>
                  <a:pt x="647" y="1329"/>
                </a:cubicBezTo>
                <a:cubicBezTo>
                  <a:pt x="571" y="1456"/>
                  <a:pt x="484" y="1591"/>
                  <a:pt x="458" y="1739"/>
                </a:cubicBezTo>
                <a:cubicBezTo>
                  <a:pt x="458" y="1747"/>
                  <a:pt x="458" y="1756"/>
                  <a:pt x="458" y="1764"/>
                </a:cubicBezTo>
                <a:cubicBezTo>
                  <a:pt x="522" y="1715"/>
                  <a:pt x="571" y="1660"/>
                  <a:pt x="624" y="1594"/>
                </a:cubicBezTo>
                <a:moveTo>
                  <a:pt x="377" y="295"/>
                </a:moveTo>
                <a:cubicBezTo>
                  <a:pt x="415" y="300"/>
                  <a:pt x="431" y="292"/>
                  <a:pt x="473" y="322"/>
                </a:cubicBezTo>
                <a:cubicBezTo>
                  <a:pt x="583" y="402"/>
                  <a:pt x="651" y="540"/>
                  <a:pt x="742" y="638"/>
                </a:cubicBezTo>
                <a:cubicBezTo>
                  <a:pt x="897" y="805"/>
                  <a:pt x="1090" y="902"/>
                  <a:pt x="1294" y="995"/>
                </a:cubicBezTo>
                <a:cubicBezTo>
                  <a:pt x="1345" y="1018"/>
                  <a:pt x="1407" y="1037"/>
                  <a:pt x="1453" y="1072"/>
                </a:cubicBezTo>
                <a:cubicBezTo>
                  <a:pt x="1453" y="1074"/>
                  <a:pt x="1453" y="1076"/>
                  <a:pt x="1453" y="1078"/>
                </a:cubicBezTo>
                <a:cubicBezTo>
                  <a:pt x="1426" y="1087"/>
                  <a:pt x="1399" y="1096"/>
                  <a:pt x="1370" y="1101"/>
                </a:cubicBezTo>
                <a:cubicBezTo>
                  <a:pt x="1364" y="1101"/>
                  <a:pt x="1357" y="1101"/>
                  <a:pt x="1351" y="1101"/>
                </a:cubicBezTo>
                <a:moveTo>
                  <a:pt x="626" y="998"/>
                </a:moveTo>
                <a:cubicBezTo>
                  <a:pt x="620" y="995"/>
                  <a:pt x="614" y="992"/>
                  <a:pt x="608" y="989"/>
                </a:cubicBezTo>
                <a:cubicBezTo>
                  <a:pt x="630" y="965"/>
                  <a:pt x="631" y="952"/>
                  <a:pt x="677" y="929"/>
                </a:cubicBezTo>
                <a:cubicBezTo>
                  <a:pt x="936" y="800"/>
                  <a:pt x="1198" y="678"/>
                  <a:pt x="1455" y="543"/>
                </a:cubicBezTo>
                <a:cubicBezTo>
                  <a:pt x="1512" y="513"/>
                  <a:pt x="1567" y="483"/>
                  <a:pt x="1619" y="446"/>
                </a:cubicBezTo>
                <a:cubicBezTo>
                  <a:pt x="1606" y="443"/>
                  <a:pt x="1550" y="432"/>
                  <a:pt x="1519" y="432"/>
                </a:cubicBezTo>
                <a:moveTo>
                  <a:pt x="1744" y="0"/>
                </a:moveTo>
                <a:cubicBezTo>
                  <a:pt x="1700" y="25"/>
                  <a:pt x="1656" y="45"/>
                  <a:pt x="1613" y="82"/>
                </a:cubicBezTo>
                <a:cubicBezTo>
                  <a:pt x="1277" y="369"/>
                  <a:pt x="1114" y="823"/>
                  <a:pt x="857" y="1173"/>
                </a:cubicBezTo>
                <a:cubicBezTo>
                  <a:pt x="712" y="1370"/>
                  <a:pt x="547" y="1553"/>
                  <a:pt x="392" y="1743"/>
                </a:cubicBezTo>
                <a:cubicBezTo>
                  <a:pt x="384" y="1752"/>
                  <a:pt x="295" y="1871"/>
                  <a:pt x="270" y="1858"/>
                </a:cubicBezTo>
                <a:cubicBezTo>
                  <a:pt x="234" y="1840"/>
                  <a:pt x="292" y="1871"/>
                  <a:pt x="255" y="1809"/>
                </a:cubicBezTo>
                <a:moveTo>
                  <a:pt x="422" y="422"/>
                </a:moveTo>
                <a:cubicBezTo>
                  <a:pt x="465" y="428"/>
                  <a:pt x="470" y="429"/>
                  <a:pt x="502" y="467"/>
                </a:cubicBezTo>
                <a:cubicBezTo>
                  <a:pt x="562" y="542"/>
                  <a:pt x="613" y="624"/>
                  <a:pt x="671" y="701"/>
                </a:cubicBezTo>
                <a:cubicBezTo>
                  <a:pt x="752" y="809"/>
                  <a:pt x="840" y="912"/>
                  <a:pt x="924" y="1019"/>
                </a:cubicBezTo>
                <a:cubicBezTo>
                  <a:pt x="994" y="1108"/>
                  <a:pt x="1071" y="1227"/>
                  <a:pt x="1187" y="1260"/>
                </a:cubicBezTo>
                <a:cubicBezTo>
                  <a:pt x="1206" y="1265"/>
                  <a:pt x="1222" y="1272"/>
                  <a:pt x="1231" y="1261"/>
                </a:cubicBezTo>
                <a:cubicBezTo>
                  <a:pt x="1227" y="1256"/>
                  <a:pt x="1224" y="1252"/>
                  <a:pt x="1220" y="1247"/>
                </a:cubicBezTo>
                <a:moveTo>
                  <a:pt x="845" y="1194"/>
                </a:moveTo>
                <a:cubicBezTo>
                  <a:pt x="813" y="1194"/>
                  <a:pt x="757" y="1205"/>
                  <a:pt x="729" y="1187"/>
                </a:cubicBezTo>
                <a:cubicBezTo>
                  <a:pt x="706" y="1172"/>
                  <a:pt x="702" y="1141"/>
                  <a:pt x="708" y="1116"/>
                </a:cubicBezTo>
                <a:cubicBezTo>
                  <a:pt x="722" y="1055"/>
                  <a:pt x="831" y="988"/>
                  <a:pt x="872" y="949"/>
                </a:cubicBezTo>
                <a:cubicBezTo>
                  <a:pt x="993" y="836"/>
                  <a:pt x="1113" y="719"/>
                  <a:pt x="1245" y="619"/>
                </a:cubicBezTo>
                <a:cubicBezTo>
                  <a:pt x="1446" y="467"/>
                  <a:pt x="1667" y="356"/>
                  <a:pt x="1892" y="246"/>
                </a:cubicBezTo>
                <a:cubicBezTo>
                  <a:pt x="1910" y="237"/>
                  <a:pt x="1911" y="234"/>
                  <a:pt x="1922" y="232"/>
                </a:cubicBezTo>
                <a:cubicBezTo>
                  <a:pt x="1890" y="264"/>
                  <a:pt x="1863" y="294"/>
                  <a:pt x="1838" y="333"/>
                </a:cubicBezTo>
                <a:cubicBezTo>
                  <a:pt x="1815" y="369"/>
                  <a:pt x="1809" y="380"/>
                  <a:pt x="1792" y="402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630" name=""/>
          <p:cNvSpPr/>
          <p:nvPr/>
        </p:nvSpPr>
        <p:spPr>
          <a:xfrm>
            <a:off x="303120" y="628560"/>
            <a:ext cx="6791040" cy="788760"/>
          </a:xfrm>
          <a:custGeom>
            <a:avLst/>
            <a:gdLst/>
            <a:ahLst/>
            <a:rect l="0" t="0" r="r" b="b"/>
            <a:pathLst>
              <a:path fill="none" w="18864" h="2191">
                <a:moveTo>
                  <a:pt x="17677" y="0"/>
                </a:moveTo>
                <a:cubicBezTo>
                  <a:pt x="17634" y="17"/>
                  <a:pt x="17626" y="82"/>
                  <a:pt x="17620" y="130"/>
                </a:cubicBezTo>
                <a:cubicBezTo>
                  <a:pt x="17608" y="231"/>
                  <a:pt x="17616" y="329"/>
                  <a:pt x="17647" y="425"/>
                </a:cubicBezTo>
                <a:cubicBezTo>
                  <a:pt x="17674" y="508"/>
                  <a:pt x="17712" y="583"/>
                  <a:pt x="17768" y="650"/>
                </a:cubicBezTo>
                <a:cubicBezTo>
                  <a:pt x="17791" y="677"/>
                  <a:pt x="17804" y="689"/>
                  <a:pt x="17836" y="696"/>
                </a:cubicBezTo>
                <a:moveTo>
                  <a:pt x="18864" y="562"/>
                </a:moveTo>
                <a:cubicBezTo>
                  <a:pt x="18848" y="675"/>
                  <a:pt x="18797" y="726"/>
                  <a:pt x="18704" y="796"/>
                </a:cubicBezTo>
                <a:cubicBezTo>
                  <a:pt x="18618" y="855"/>
                  <a:pt x="18590" y="874"/>
                  <a:pt x="18530" y="909"/>
                </a:cubicBezTo>
                <a:moveTo>
                  <a:pt x="4499" y="1529"/>
                </a:moveTo>
                <a:cubicBezTo>
                  <a:pt x="4534" y="1523"/>
                  <a:pt x="4567" y="1519"/>
                  <a:pt x="4602" y="1515"/>
                </a:cubicBezTo>
                <a:cubicBezTo>
                  <a:pt x="4567" y="1509"/>
                  <a:pt x="4534" y="1501"/>
                  <a:pt x="4497" y="1499"/>
                </a:cubicBezTo>
                <a:cubicBezTo>
                  <a:pt x="4175" y="1482"/>
                  <a:pt x="3850" y="1519"/>
                  <a:pt x="3531" y="1549"/>
                </a:cubicBezTo>
                <a:cubicBezTo>
                  <a:pt x="3020" y="1598"/>
                  <a:pt x="2506" y="1650"/>
                  <a:pt x="1996" y="1723"/>
                </a:cubicBezTo>
                <a:cubicBezTo>
                  <a:pt x="1787" y="1753"/>
                  <a:pt x="1581" y="1798"/>
                  <a:pt x="1372" y="1827"/>
                </a:cubicBezTo>
                <a:moveTo>
                  <a:pt x="186" y="793"/>
                </a:moveTo>
                <a:cubicBezTo>
                  <a:pt x="186" y="780"/>
                  <a:pt x="186" y="767"/>
                  <a:pt x="186" y="754"/>
                </a:cubicBezTo>
                <a:cubicBezTo>
                  <a:pt x="149" y="779"/>
                  <a:pt x="110" y="808"/>
                  <a:pt x="76" y="841"/>
                </a:cubicBezTo>
                <a:cubicBezTo>
                  <a:pt x="51" y="866"/>
                  <a:pt x="6" y="914"/>
                  <a:pt x="40" y="953"/>
                </a:cubicBezTo>
                <a:cubicBezTo>
                  <a:pt x="88" y="1008"/>
                  <a:pt x="188" y="1025"/>
                  <a:pt x="252" y="1052"/>
                </a:cubicBezTo>
                <a:cubicBezTo>
                  <a:pt x="303" y="1074"/>
                  <a:pt x="382" y="1106"/>
                  <a:pt x="364" y="1178"/>
                </a:cubicBezTo>
                <a:cubicBezTo>
                  <a:pt x="344" y="1255"/>
                  <a:pt x="228" y="1300"/>
                  <a:pt x="164" y="1327"/>
                </a:cubicBezTo>
                <a:cubicBezTo>
                  <a:pt x="108" y="1351"/>
                  <a:pt x="59" y="1361"/>
                  <a:pt x="0" y="1367"/>
                </a:cubicBezTo>
                <a:moveTo>
                  <a:pt x="426" y="646"/>
                </a:moveTo>
                <a:cubicBezTo>
                  <a:pt x="429" y="640"/>
                  <a:pt x="431" y="634"/>
                  <a:pt x="434" y="628"/>
                </a:cubicBezTo>
                <a:cubicBezTo>
                  <a:pt x="468" y="634"/>
                  <a:pt x="476" y="635"/>
                  <a:pt x="492" y="675"/>
                </a:cubicBezTo>
                <a:cubicBezTo>
                  <a:pt x="522" y="752"/>
                  <a:pt x="528" y="838"/>
                  <a:pt x="552" y="917"/>
                </a:cubicBezTo>
                <a:cubicBezTo>
                  <a:pt x="576" y="997"/>
                  <a:pt x="611" y="1066"/>
                  <a:pt x="658" y="1134"/>
                </a:cubicBezTo>
                <a:cubicBezTo>
                  <a:pt x="667" y="1147"/>
                  <a:pt x="677" y="1159"/>
                  <a:pt x="686" y="1172"/>
                </a:cubicBezTo>
                <a:moveTo>
                  <a:pt x="504" y="1089"/>
                </a:moveTo>
                <a:cubicBezTo>
                  <a:pt x="534" y="1048"/>
                  <a:pt x="600" y="1041"/>
                  <a:pt x="653" y="1027"/>
                </a:cubicBezTo>
                <a:moveTo>
                  <a:pt x="908" y="1045"/>
                </a:moveTo>
                <a:cubicBezTo>
                  <a:pt x="908" y="1031"/>
                  <a:pt x="906" y="1022"/>
                  <a:pt x="916" y="1010"/>
                </a:cubicBezTo>
                <a:cubicBezTo>
                  <a:pt x="940" y="983"/>
                  <a:pt x="976" y="988"/>
                  <a:pt x="1008" y="988"/>
                </a:cubicBezTo>
                <a:cubicBezTo>
                  <a:pt x="1053" y="988"/>
                  <a:pt x="1083" y="1002"/>
                  <a:pt x="1123" y="1020"/>
                </a:cubicBezTo>
                <a:cubicBezTo>
                  <a:pt x="1145" y="1030"/>
                  <a:pt x="1168" y="1043"/>
                  <a:pt x="1192" y="1048"/>
                </a:cubicBezTo>
                <a:cubicBezTo>
                  <a:pt x="1207" y="1051"/>
                  <a:pt x="1224" y="1052"/>
                  <a:pt x="1239" y="1050"/>
                </a:cubicBezTo>
                <a:cubicBezTo>
                  <a:pt x="1270" y="1045"/>
                  <a:pt x="1284" y="1042"/>
                  <a:pt x="1306" y="1034"/>
                </a:cubicBezTo>
                <a:moveTo>
                  <a:pt x="1814" y="784"/>
                </a:moveTo>
                <a:cubicBezTo>
                  <a:pt x="1803" y="753"/>
                  <a:pt x="1807" y="761"/>
                  <a:pt x="1757" y="763"/>
                </a:cubicBezTo>
                <a:cubicBezTo>
                  <a:pt x="1673" y="766"/>
                  <a:pt x="1591" y="797"/>
                  <a:pt x="1527" y="853"/>
                </a:cubicBezTo>
                <a:cubicBezTo>
                  <a:pt x="1492" y="884"/>
                  <a:pt x="1437" y="970"/>
                  <a:pt x="1463" y="1021"/>
                </a:cubicBezTo>
                <a:cubicBezTo>
                  <a:pt x="1496" y="1086"/>
                  <a:pt x="1608" y="1083"/>
                  <a:pt x="1666" y="1077"/>
                </a:cubicBezTo>
                <a:cubicBezTo>
                  <a:pt x="1689" y="1073"/>
                  <a:pt x="1713" y="1068"/>
                  <a:pt x="1736" y="1064"/>
                </a:cubicBezTo>
                <a:moveTo>
                  <a:pt x="2006" y="304"/>
                </a:moveTo>
                <a:cubicBezTo>
                  <a:pt x="1991" y="290"/>
                  <a:pt x="1995" y="252"/>
                  <a:pt x="1991" y="317"/>
                </a:cubicBezTo>
                <a:cubicBezTo>
                  <a:pt x="1986" y="406"/>
                  <a:pt x="1988" y="493"/>
                  <a:pt x="2009" y="578"/>
                </a:cubicBezTo>
                <a:cubicBezTo>
                  <a:pt x="2030" y="663"/>
                  <a:pt x="2065" y="745"/>
                  <a:pt x="2097" y="826"/>
                </a:cubicBezTo>
                <a:cubicBezTo>
                  <a:pt x="2103" y="840"/>
                  <a:pt x="2108" y="854"/>
                  <a:pt x="2114" y="868"/>
                </a:cubicBezTo>
                <a:moveTo>
                  <a:pt x="1966" y="780"/>
                </a:moveTo>
                <a:cubicBezTo>
                  <a:pt x="1969" y="738"/>
                  <a:pt x="1996" y="730"/>
                  <a:pt x="2033" y="712"/>
                </a:cubicBezTo>
                <a:cubicBezTo>
                  <a:pt x="2086" y="685"/>
                  <a:pt x="2139" y="677"/>
                  <a:pt x="2197" y="666"/>
                </a:cubicBezTo>
                <a:moveTo>
                  <a:pt x="768" y="1594"/>
                </a:moveTo>
                <a:cubicBezTo>
                  <a:pt x="743" y="1566"/>
                  <a:pt x="746" y="1566"/>
                  <a:pt x="707" y="1560"/>
                </a:cubicBezTo>
                <a:cubicBezTo>
                  <a:pt x="651" y="1551"/>
                  <a:pt x="571" y="1623"/>
                  <a:pt x="528" y="1651"/>
                </a:cubicBezTo>
                <a:cubicBezTo>
                  <a:pt x="475" y="1687"/>
                  <a:pt x="411" y="1728"/>
                  <a:pt x="398" y="1796"/>
                </a:cubicBezTo>
                <a:cubicBezTo>
                  <a:pt x="386" y="1859"/>
                  <a:pt x="420" y="1887"/>
                  <a:pt x="462" y="1927"/>
                </a:cubicBezTo>
                <a:cubicBezTo>
                  <a:pt x="496" y="1959"/>
                  <a:pt x="542" y="1983"/>
                  <a:pt x="541" y="2034"/>
                </a:cubicBezTo>
                <a:cubicBezTo>
                  <a:pt x="540" y="2099"/>
                  <a:pt x="411" y="2125"/>
                  <a:pt x="364" y="2139"/>
                </a:cubicBezTo>
                <a:cubicBezTo>
                  <a:pt x="266" y="2168"/>
                  <a:pt x="168" y="2182"/>
                  <a:pt x="67" y="2191"/>
                </a:cubicBezTo>
                <a:moveTo>
                  <a:pt x="655" y="1612"/>
                </a:moveTo>
                <a:cubicBezTo>
                  <a:pt x="691" y="1612"/>
                  <a:pt x="696" y="1649"/>
                  <a:pt x="704" y="1682"/>
                </a:cubicBezTo>
                <a:cubicBezTo>
                  <a:pt x="724" y="1767"/>
                  <a:pt x="715" y="1857"/>
                  <a:pt x="723" y="1944"/>
                </a:cubicBezTo>
                <a:cubicBezTo>
                  <a:pt x="728" y="1999"/>
                  <a:pt x="739" y="2050"/>
                  <a:pt x="752" y="2103"/>
                </a:cubicBezTo>
                <a:moveTo>
                  <a:pt x="656" y="2029"/>
                </a:moveTo>
                <a:cubicBezTo>
                  <a:pt x="737" y="1991"/>
                  <a:pt x="1026" y="1818"/>
                  <a:pt x="1116" y="1864"/>
                </a:cubicBezTo>
                <a:cubicBezTo>
                  <a:pt x="1143" y="1878"/>
                  <a:pt x="1140" y="1904"/>
                  <a:pt x="1156" y="1931"/>
                </a:cubicBezTo>
                <a:cubicBezTo>
                  <a:pt x="1168" y="1951"/>
                  <a:pt x="1175" y="1981"/>
                  <a:pt x="1184" y="2003"/>
                </a:cubicBezTo>
                <a:cubicBezTo>
                  <a:pt x="1194" y="1996"/>
                  <a:pt x="1200" y="2009"/>
                  <a:pt x="1217" y="1992"/>
                </a:cubicBezTo>
                <a:cubicBezTo>
                  <a:pt x="1240" y="1968"/>
                  <a:pt x="1258" y="1934"/>
                  <a:pt x="1286" y="1915"/>
                </a:cubicBezTo>
                <a:cubicBezTo>
                  <a:pt x="1321" y="1891"/>
                  <a:pt x="1337" y="1891"/>
                  <a:pt x="1378" y="1885"/>
                </a:cubicBezTo>
                <a:cubicBezTo>
                  <a:pt x="1476" y="1871"/>
                  <a:pt x="1583" y="1907"/>
                  <a:pt x="1684" y="1901"/>
                </a:cubicBezTo>
                <a:cubicBezTo>
                  <a:pt x="1776" y="1896"/>
                  <a:pt x="1868" y="1864"/>
                  <a:pt x="1945" y="1813"/>
                </a:cubicBezTo>
                <a:cubicBezTo>
                  <a:pt x="1964" y="1798"/>
                  <a:pt x="1970" y="1794"/>
                  <a:pt x="1976" y="1779"/>
                </a:cubicBezTo>
                <a:cubicBezTo>
                  <a:pt x="1947" y="1749"/>
                  <a:pt x="1969" y="1726"/>
                  <a:pt x="1902" y="1706"/>
                </a:cubicBezTo>
                <a:cubicBezTo>
                  <a:pt x="1813" y="1679"/>
                  <a:pt x="1702" y="1674"/>
                  <a:pt x="1621" y="1723"/>
                </a:cubicBezTo>
                <a:cubicBezTo>
                  <a:pt x="1589" y="1742"/>
                  <a:pt x="1535" y="1816"/>
                  <a:pt x="1568" y="1857"/>
                </a:cubicBezTo>
                <a:cubicBezTo>
                  <a:pt x="1609" y="1908"/>
                  <a:pt x="1704" y="1887"/>
                  <a:pt x="1755" y="1872"/>
                </a:cubicBezTo>
                <a:cubicBezTo>
                  <a:pt x="1903" y="1829"/>
                  <a:pt x="1966" y="1648"/>
                  <a:pt x="1960" y="1515"/>
                </a:cubicBezTo>
                <a:cubicBezTo>
                  <a:pt x="1957" y="1441"/>
                  <a:pt x="1925" y="1384"/>
                  <a:pt x="1899" y="1317"/>
                </a:cubicBezTo>
                <a:cubicBezTo>
                  <a:pt x="1898" y="1316"/>
                  <a:pt x="1897" y="1314"/>
                  <a:pt x="1896" y="1313"/>
                </a:cubicBezTo>
                <a:cubicBezTo>
                  <a:pt x="1896" y="1447"/>
                  <a:pt x="1872" y="1594"/>
                  <a:pt x="2018" y="1656"/>
                </a:cubicBezTo>
                <a:cubicBezTo>
                  <a:pt x="2069" y="1678"/>
                  <a:pt x="2129" y="1668"/>
                  <a:pt x="2175" y="1645"/>
                </a:cubicBezTo>
                <a:cubicBezTo>
                  <a:pt x="2272" y="1599"/>
                  <a:pt x="2300" y="1501"/>
                  <a:pt x="2418" y="1499"/>
                </a:cubicBezTo>
                <a:cubicBezTo>
                  <a:pt x="2461" y="1498"/>
                  <a:pt x="2504" y="1508"/>
                  <a:pt x="2547" y="1509"/>
                </a:cubicBezTo>
                <a:cubicBezTo>
                  <a:pt x="2599" y="1510"/>
                  <a:pt x="2659" y="1516"/>
                  <a:pt x="2698" y="1474"/>
                </a:cubicBezTo>
                <a:cubicBezTo>
                  <a:pt x="2749" y="1420"/>
                  <a:pt x="2685" y="1384"/>
                  <a:pt x="2638" y="1370"/>
                </a:cubicBezTo>
                <a:cubicBezTo>
                  <a:pt x="2593" y="1356"/>
                  <a:pt x="2537" y="1356"/>
                  <a:pt x="2501" y="1386"/>
                </a:cubicBezTo>
                <a:cubicBezTo>
                  <a:pt x="2471" y="1411"/>
                  <a:pt x="2426" y="1488"/>
                  <a:pt x="2443" y="1530"/>
                </a:cubicBezTo>
                <a:cubicBezTo>
                  <a:pt x="2465" y="1583"/>
                  <a:pt x="2486" y="1584"/>
                  <a:pt x="2550" y="1585"/>
                </a:cubicBezTo>
                <a:cubicBezTo>
                  <a:pt x="2653" y="1587"/>
                  <a:pt x="2741" y="1527"/>
                  <a:pt x="2813" y="1456"/>
                </a:cubicBezTo>
                <a:cubicBezTo>
                  <a:pt x="2854" y="1415"/>
                  <a:pt x="2871" y="1375"/>
                  <a:pt x="2892" y="1324"/>
                </a:cubicBezTo>
                <a:cubicBezTo>
                  <a:pt x="2898" y="1309"/>
                  <a:pt x="2901" y="1293"/>
                  <a:pt x="2906" y="1278"/>
                </a:cubicBezTo>
                <a:cubicBezTo>
                  <a:pt x="2910" y="1298"/>
                  <a:pt x="2907" y="1328"/>
                  <a:pt x="2914" y="1348"/>
                </a:cubicBezTo>
                <a:cubicBezTo>
                  <a:pt x="2935" y="1408"/>
                  <a:pt x="2942" y="1417"/>
                  <a:pt x="3002" y="1440"/>
                </a:cubicBezTo>
                <a:cubicBezTo>
                  <a:pt x="3042" y="1455"/>
                  <a:pt x="3103" y="1442"/>
                  <a:pt x="3141" y="1432"/>
                </a:cubicBezTo>
                <a:cubicBezTo>
                  <a:pt x="3231" y="1409"/>
                  <a:pt x="3300" y="1378"/>
                  <a:pt x="3395" y="1371"/>
                </a:cubicBezTo>
                <a:cubicBezTo>
                  <a:pt x="3447" y="1367"/>
                  <a:pt x="3477" y="1366"/>
                  <a:pt x="3507" y="1316"/>
                </a:cubicBezTo>
                <a:cubicBezTo>
                  <a:pt x="3569" y="1215"/>
                  <a:pt x="3477" y="1108"/>
                  <a:pt x="3431" y="1025"/>
                </a:cubicBezTo>
                <a:cubicBezTo>
                  <a:pt x="3418" y="1002"/>
                  <a:pt x="3407" y="979"/>
                  <a:pt x="3395" y="956"/>
                </a:cubicBezTo>
                <a:cubicBezTo>
                  <a:pt x="3399" y="1093"/>
                  <a:pt x="3414" y="1199"/>
                  <a:pt x="3467" y="1328"/>
                </a:cubicBezTo>
                <a:cubicBezTo>
                  <a:pt x="3485" y="1370"/>
                  <a:pt x="3489" y="1381"/>
                  <a:pt x="3503" y="1407"/>
                </a:cubicBezTo>
                <a:moveTo>
                  <a:pt x="3335" y="1373"/>
                </a:moveTo>
                <a:cubicBezTo>
                  <a:pt x="3335" y="1321"/>
                  <a:pt x="3333" y="1302"/>
                  <a:pt x="3385" y="1274"/>
                </a:cubicBezTo>
                <a:cubicBezTo>
                  <a:pt x="3467" y="1230"/>
                  <a:pt x="3562" y="1210"/>
                  <a:pt x="3650" y="1183"/>
                </a:cubicBezTo>
                <a:moveTo>
                  <a:pt x="4736" y="602"/>
                </a:moveTo>
                <a:cubicBezTo>
                  <a:pt x="4730" y="627"/>
                  <a:pt x="4726" y="640"/>
                  <a:pt x="4721" y="666"/>
                </a:cubicBezTo>
                <a:cubicBezTo>
                  <a:pt x="4703" y="760"/>
                  <a:pt x="4684" y="855"/>
                  <a:pt x="4665" y="949"/>
                </a:cubicBezTo>
                <a:cubicBezTo>
                  <a:pt x="4652" y="1013"/>
                  <a:pt x="4631" y="1077"/>
                  <a:pt x="4624" y="1142"/>
                </a:cubicBezTo>
                <a:cubicBezTo>
                  <a:pt x="4623" y="1151"/>
                  <a:pt x="4625" y="1152"/>
                  <a:pt x="4624" y="1161"/>
                </a:cubicBezTo>
                <a:moveTo>
                  <a:pt x="4612" y="695"/>
                </a:moveTo>
                <a:cubicBezTo>
                  <a:pt x="4612" y="776"/>
                  <a:pt x="4605" y="856"/>
                  <a:pt x="4626" y="934"/>
                </a:cubicBezTo>
                <a:cubicBezTo>
                  <a:pt x="4644" y="1004"/>
                  <a:pt x="4679" y="1066"/>
                  <a:pt x="4723" y="1123"/>
                </a:cubicBezTo>
                <a:cubicBezTo>
                  <a:pt x="4744" y="1148"/>
                  <a:pt x="4749" y="1155"/>
                  <a:pt x="4766" y="1166"/>
                </a:cubicBezTo>
                <a:moveTo>
                  <a:pt x="4292" y="967"/>
                </a:moveTo>
                <a:cubicBezTo>
                  <a:pt x="4301" y="964"/>
                  <a:pt x="4357" y="949"/>
                  <a:pt x="4372" y="946"/>
                </a:cubicBezTo>
                <a:cubicBezTo>
                  <a:pt x="4470" y="927"/>
                  <a:pt x="4567" y="898"/>
                  <a:pt x="4665" y="878"/>
                </a:cubicBezTo>
                <a:cubicBezTo>
                  <a:pt x="4746" y="862"/>
                  <a:pt x="4826" y="850"/>
                  <a:pt x="4908" y="848"/>
                </a:cubicBezTo>
                <a:moveTo>
                  <a:pt x="1949" y="1282"/>
                </a:moveTo>
                <a:cubicBezTo>
                  <a:pt x="1949" y="1285"/>
                  <a:pt x="1949" y="1288"/>
                  <a:pt x="1949" y="1291"/>
                </a:cubicBezTo>
                <a:moveTo>
                  <a:pt x="2194" y="1357"/>
                </a:moveTo>
                <a:cubicBezTo>
                  <a:pt x="2206" y="1362"/>
                  <a:pt x="2210" y="1351"/>
                  <a:pt x="2219" y="1365"/>
                </a:cubicBezTo>
                <a:cubicBezTo>
                  <a:pt x="2247" y="1408"/>
                  <a:pt x="2249" y="1478"/>
                  <a:pt x="2271" y="1526"/>
                </a:cubicBezTo>
                <a:cubicBezTo>
                  <a:pt x="2287" y="1561"/>
                  <a:pt x="2312" y="1596"/>
                  <a:pt x="2352" y="1602"/>
                </a:cubicBezTo>
                <a:cubicBezTo>
                  <a:pt x="2393" y="1609"/>
                  <a:pt x="2404" y="1587"/>
                  <a:pt x="2428" y="1557"/>
                </a:cubicBezTo>
                <a:cubicBezTo>
                  <a:pt x="2462" y="1514"/>
                  <a:pt x="2495" y="1471"/>
                  <a:pt x="2530" y="1429"/>
                </a:cubicBezTo>
                <a:cubicBezTo>
                  <a:pt x="2581" y="1367"/>
                  <a:pt x="2626" y="1337"/>
                  <a:pt x="2707" y="1334"/>
                </a:cubicBezTo>
                <a:cubicBezTo>
                  <a:pt x="2755" y="1332"/>
                  <a:pt x="2773" y="1358"/>
                  <a:pt x="2813" y="1377"/>
                </a:cubicBezTo>
                <a:cubicBezTo>
                  <a:pt x="2840" y="1390"/>
                  <a:pt x="2863" y="1390"/>
                  <a:pt x="2892" y="1391"/>
                </a:cubicBezTo>
                <a:moveTo>
                  <a:pt x="3032" y="1107"/>
                </a:moveTo>
                <a:cubicBezTo>
                  <a:pt x="3023" y="1043"/>
                  <a:pt x="3009" y="991"/>
                  <a:pt x="2972" y="936"/>
                </a:cubicBezTo>
                <a:cubicBezTo>
                  <a:pt x="2948" y="900"/>
                  <a:pt x="2936" y="893"/>
                  <a:pt x="2898" y="884"/>
                </a:cubicBezTo>
                <a:cubicBezTo>
                  <a:pt x="2840" y="923"/>
                  <a:pt x="2822" y="1010"/>
                  <a:pt x="2810" y="1082"/>
                </a:cubicBezTo>
                <a:cubicBezTo>
                  <a:pt x="2795" y="1170"/>
                  <a:pt x="2777" y="1296"/>
                  <a:pt x="2843" y="1368"/>
                </a:cubicBezTo>
                <a:cubicBezTo>
                  <a:pt x="2884" y="1413"/>
                  <a:pt x="2994" y="1440"/>
                  <a:pt x="3053" y="1419"/>
                </a:cubicBezTo>
                <a:cubicBezTo>
                  <a:pt x="3128" y="1392"/>
                  <a:pt x="3150" y="1308"/>
                  <a:pt x="3152" y="1239"/>
                </a:cubicBezTo>
                <a:cubicBezTo>
                  <a:pt x="3155" y="1136"/>
                  <a:pt x="3069" y="1076"/>
                  <a:pt x="2997" y="1016"/>
                </a:cubicBezTo>
                <a:cubicBezTo>
                  <a:pt x="2931" y="961"/>
                  <a:pt x="2852" y="896"/>
                  <a:pt x="2765" y="877"/>
                </a:cubicBezTo>
                <a:cubicBezTo>
                  <a:pt x="2719" y="867"/>
                  <a:pt x="2723" y="884"/>
                  <a:pt x="2716" y="917"/>
                </a:cubicBezTo>
                <a:moveTo>
                  <a:pt x="3156" y="976"/>
                </a:moveTo>
                <a:cubicBezTo>
                  <a:pt x="3156" y="973"/>
                  <a:pt x="3156" y="944"/>
                  <a:pt x="3156" y="971"/>
                </a:cubicBezTo>
                <a:cubicBezTo>
                  <a:pt x="3159" y="1022"/>
                  <a:pt x="3168" y="1072"/>
                  <a:pt x="3186" y="1120"/>
                </a:cubicBezTo>
                <a:cubicBezTo>
                  <a:pt x="3196" y="1146"/>
                  <a:pt x="3214" y="1189"/>
                  <a:pt x="3244" y="1199"/>
                </a:cubicBezTo>
                <a:cubicBezTo>
                  <a:pt x="3247" y="1199"/>
                  <a:pt x="3249" y="1199"/>
                  <a:pt x="3252" y="1199"/>
                </a:cubicBezTo>
                <a:cubicBezTo>
                  <a:pt x="3267" y="1164"/>
                  <a:pt x="3270" y="1124"/>
                  <a:pt x="3276" y="1086"/>
                </a:cubicBezTo>
                <a:cubicBezTo>
                  <a:pt x="3283" y="1046"/>
                  <a:pt x="3285" y="996"/>
                  <a:pt x="3307" y="961"/>
                </a:cubicBezTo>
                <a:cubicBezTo>
                  <a:pt x="3319" y="942"/>
                  <a:pt x="3347" y="942"/>
                  <a:pt x="3360" y="960"/>
                </a:cubicBezTo>
                <a:cubicBezTo>
                  <a:pt x="3381" y="989"/>
                  <a:pt x="3384" y="1029"/>
                  <a:pt x="3421" y="1045"/>
                </a:cubicBezTo>
                <a:cubicBezTo>
                  <a:pt x="3444" y="1049"/>
                  <a:pt x="3451" y="1050"/>
                  <a:pt x="3467" y="1049"/>
                </a:cubicBezTo>
                <a:moveTo>
                  <a:pt x="3611" y="885"/>
                </a:moveTo>
                <a:cubicBezTo>
                  <a:pt x="3612" y="870"/>
                  <a:pt x="3613" y="854"/>
                  <a:pt x="3614" y="839"/>
                </a:cubicBezTo>
                <a:cubicBezTo>
                  <a:pt x="3614" y="844"/>
                  <a:pt x="3612" y="869"/>
                  <a:pt x="3614" y="877"/>
                </a:cubicBezTo>
                <a:cubicBezTo>
                  <a:pt x="3621" y="903"/>
                  <a:pt x="3648" y="907"/>
                  <a:pt x="3671" y="908"/>
                </a:cubicBezTo>
                <a:cubicBezTo>
                  <a:pt x="3710" y="909"/>
                  <a:pt x="3734" y="871"/>
                  <a:pt x="3749" y="839"/>
                </a:cubicBezTo>
                <a:cubicBezTo>
                  <a:pt x="3769" y="797"/>
                  <a:pt x="3777" y="748"/>
                  <a:pt x="3771" y="702"/>
                </a:cubicBezTo>
                <a:cubicBezTo>
                  <a:pt x="3767" y="667"/>
                  <a:pt x="3738" y="642"/>
                  <a:pt x="3704" y="636"/>
                </a:cubicBezTo>
                <a:cubicBezTo>
                  <a:pt x="3650" y="627"/>
                  <a:pt x="3629" y="724"/>
                  <a:pt x="3619" y="759"/>
                </a:cubicBezTo>
                <a:cubicBezTo>
                  <a:pt x="3601" y="820"/>
                  <a:pt x="3575" y="931"/>
                  <a:pt x="3603" y="993"/>
                </a:cubicBezTo>
                <a:cubicBezTo>
                  <a:pt x="3626" y="1044"/>
                  <a:pt x="3697" y="1072"/>
                  <a:pt x="3747" y="1077"/>
                </a:cubicBezTo>
                <a:cubicBezTo>
                  <a:pt x="3798" y="1077"/>
                  <a:pt x="3816" y="1077"/>
                  <a:pt x="3850" y="107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631" name=""/>
          <p:cNvSpPr/>
          <p:nvPr/>
        </p:nvSpPr>
        <p:spPr>
          <a:xfrm>
            <a:off x="2466720" y="683280"/>
            <a:ext cx="2346120" cy="435600"/>
          </a:xfrm>
          <a:custGeom>
            <a:avLst/>
            <a:gdLst/>
            <a:ahLst/>
            <a:rect l="0" t="0" r="r" b="b"/>
            <a:pathLst>
              <a:path fill="none" w="6517" h="1210">
                <a:moveTo>
                  <a:pt x="646" y="640"/>
                </a:moveTo>
                <a:cubicBezTo>
                  <a:pt x="649" y="611"/>
                  <a:pt x="684" y="543"/>
                  <a:pt x="649" y="520"/>
                </a:cubicBezTo>
                <a:cubicBezTo>
                  <a:pt x="576" y="471"/>
                  <a:pt x="455" y="472"/>
                  <a:pt x="381" y="515"/>
                </a:cubicBezTo>
                <a:cubicBezTo>
                  <a:pt x="209" y="615"/>
                  <a:pt x="44" y="843"/>
                  <a:pt x="8" y="1039"/>
                </a:cubicBezTo>
                <a:cubicBezTo>
                  <a:pt x="-8" y="1126"/>
                  <a:pt x="-7" y="1207"/>
                  <a:pt x="97" y="1210"/>
                </a:cubicBezTo>
                <a:cubicBezTo>
                  <a:pt x="229" y="1214"/>
                  <a:pt x="358" y="1091"/>
                  <a:pt x="442" y="1002"/>
                </a:cubicBezTo>
                <a:cubicBezTo>
                  <a:pt x="584" y="851"/>
                  <a:pt x="622" y="660"/>
                  <a:pt x="636" y="460"/>
                </a:cubicBezTo>
                <a:cubicBezTo>
                  <a:pt x="645" y="323"/>
                  <a:pt x="640" y="184"/>
                  <a:pt x="640" y="47"/>
                </a:cubicBezTo>
                <a:cubicBezTo>
                  <a:pt x="640" y="-71"/>
                  <a:pt x="641" y="67"/>
                  <a:pt x="640" y="94"/>
                </a:cubicBezTo>
                <a:cubicBezTo>
                  <a:pt x="637" y="237"/>
                  <a:pt x="622" y="379"/>
                  <a:pt x="627" y="522"/>
                </a:cubicBezTo>
                <a:cubicBezTo>
                  <a:pt x="631" y="630"/>
                  <a:pt x="660" y="732"/>
                  <a:pt x="749" y="801"/>
                </a:cubicBezTo>
                <a:cubicBezTo>
                  <a:pt x="805" y="844"/>
                  <a:pt x="900" y="856"/>
                  <a:pt x="968" y="842"/>
                </a:cubicBezTo>
                <a:cubicBezTo>
                  <a:pt x="1044" y="826"/>
                  <a:pt x="1109" y="770"/>
                  <a:pt x="1161" y="715"/>
                </a:cubicBezTo>
                <a:cubicBezTo>
                  <a:pt x="1191" y="683"/>
                  <a:pt x="1216" y="645"/>
                  <a:pt x="1242" y="610"/>
                </a:cubicBezTo>
                <a:cubicBezTo>
                  <a:pt x="1223" y="689"/>
                  <a:pt x="1185" y="758"/>
                  <a:pt x="1158" y="835"/>
                </a:cubicBezTo>
                <a:cubicBezTo>
                  <a:pt x="1141" y="882"/>
                  <a:pt x="1143" y="915"/>
                  <a:pt x="1138" y="962"/>
                </a:cubicBezTo>
                <a:cubicBezTo>
                  <a:pt x="1191" y="973"/>
                  <a:pt x="1220" y="989"/>
                  <a:pt x="1275" y="952"/>
                </a:cubicBezTo>
                <a:cubicBezTo>
                  <a:pt x="1330" y="915"/>
                  <a:pt x="1360" y="867"/>
                  <a:pt x="1364" y="802"/>
                </a:cubicBezTo>
                <a:cubicBezTo>
                  <a:pt x="1369" y="720"/>
                  <a:pt x="1295" y="664"/>
                  <a:pt x="1233" y="622"/>
                </a:cubicBezTo>
                <a:cubicBezTo>
                  <a:pt x="1186" y="595"/>
                  <a:pt x="1173" y="587"/>
                  <a:pt x="1139" y="579"/>
                </a:cubicBezTo>
                <a:moveTo>
                  <a:pt x="1533" y="572"/>
                </a:moveTo>
                <a:cubicBezTo>
                  <a:pt x="1542" y="554"/>
                  <a:pt x="1528" y="524"/>
                  <a:pt x="1560" y="569"/>
                </a:cubicBezTo>
                <a:cubicBezTo>
                  <a:pt x="1619" y="652"/>
                  <a:pt x="1624" y="762"/>
                  <a:pt x="1649" y="857"/>
                </a:cubicBezTo>
                <a:cubicBezTo>
                  <a:pt x="1657" y="888"/>
                  <a:pt x="1663" y="884"/>
                  <a:pt x="1677" y="899"/>
                </a:cubicBezTo>
                <a:cubicBezTo>
                  <a:pt x="1697" y="867"/>
                  <a:pt x="1714" y="832"/>
                  <a:pt x="1728" y="794"/>
                </a:cubicBezTo>
                <a:cubicBezTo>
                  <a:pt x="1754" y="724"/>
                  <a:pt x="1774" y="614"/>
                  <a:pt x="1837" y="566"/>
                </a:cubicBezTo>
                <a:cubicBezTo>
                  <a:pt x="1895" y="522"/>
                  <a:pt x="1940" y="585"/>
                  <a:pt x="1961" y="631"/>
                </a:cubicBezTo>
                <a:cubicBezTo>
                  <a:pt x="1994" y="704"/>
                  <a:pt x="1996" y="788"/>
                  <a:pt x="2015" y="863"/>
                </a:cubicBezTo>
                <a:cubicBezTo>
                  <a:pt x="2041" y="853"/>
                  <a:pt x="2046" y="855"/>
                  <a:pt x="2073" y="833"/>
                </a:cubicBezTo>
                <a:cubicBezTo>
                  <a:pt x="2127" y="789"/>
                  <a:pt x="2173" y="731"/>
                  <a:pt x="2232" y="694"/>
                </a:cubicBezTo>
                <a:cubicBezTo>
                  <a:pt x="2270" y="670"/>
                  <a:pt x="2322" y="663"/>
                  <a:pt x="2358" y="694"/>
                </a:cubicBezTo>
                <a:cubicBezTo>
                  <a:pt x="2398" y="729"/>
                  <a:pt x="2413" y="791"/>
                  <a:pt x="2438" y="836"/>
                </a:cubicBezTo>
                <a:moveTo>
                  <a:pt x="3135" y="657"/>
                </a:moveTo>
                <a:cubicBezTo>
                  <a:pt x="3141" y="618"/>
                  <a:pt x="3161" y="554"/>
                  <a:pt x="3133" y="519"/>
                </a:cubicBezTo>
                <a:cubicBezTo>
                  <a:pt x="3091" y="466"/>
                  <a:pt x="2955" y="567"/>
                  <a:pt x="2929" y="586"/>
                </a:cubicBezTo>
                <a:cubicBezTo>
                  <a:pt x="2859" y="637"/>
                  <a:pt x="2771" y="705"/>
                  <a:pt x="2750" y="794"/>
                </a:cubicBezTo>
                <a:cubicBezTo>
                  <a:pt x="2750" y="803"/>
                  <a:pt x="2750" y="813"/>
                  <a:pt x="2750" y="822"/>
                </a:cubicBezTo>
                <a:cubicBezTo>
                  <a:pt x="2801" y="846"/>
                  <a:pt x="2860" y="852"/>
                  <a:pt x="2918" y="839"/>
                </a:cubicBezTo>
                <a:cubicBezTo>
                  <a:pt x="2975" y="827"/>
                  <a:pt x="3043" y="750"/>
                  <a:pt x="3093" y="746"/>
                </a:cubicBezTo>
                <a:cubicBezTo>
                  <a:pt x="3125" y="743"/>
                  <a:pt x="3123" y="760"/>
                  <a:pt x="3154" y="771"/>
                </a:cubicBezTo>
                <a:cubicBezTo>
                  <a:pt x="3223" y="797"/>
                  <a:pt x="3303" y="780"/>
                  <a:pt x="3368" y="753"/>
                </a:cubicBezTo>
                <a:cubicBezTo>
                  <a:pt x="3505" y="695"/>
                  <a:pt x="3663" y="587"/>
                  <a:pt x="3732" y="451"/>
                </a:cubicBezTo>
                <a:cubicBezTo>
                  <a:pt x="3772" y="372"/>
                  <a:pt x="3776" y="258"/>
                  <a:pt x="3766" y="172"/>
                </a:cubicBezTo>
                <a:cubicBezTo>
                  <a:pt x="3760" y="125"/>
                  <a:pt x="3738" y="102"/>
                  <a:pt x="3722" y="74"/>
                </a:cubicBezTo>
                <a:cubicBezTo>
                  <a:pt x="3687" y="162"/>
                  <a:pt x="3657" y="254"/>
                  <a:pt x="3645" y="348"/>
                </a:cubicBezTo>
                <a:cubicBezTo>
                  <a:pt x="3629" y="472"/>
                  <a:pt x="3633" y="593"/>
                  <a:pt x="3680" y="709"/>
                </a:cubicBezTo>
                <a:cubicBezTo>
                  <a:pt x="3712" y="773"/>
                  <a:pt x="3721" y="791"/>
                  <a:pt x="3747" y="829"/>
                </a:cubicBezTo>
                <a:moveTo>
                  <a:pt x="3535" y="692"/>
                </a:moveTo>
                <a:cubicBezTo>
                  <a:pt x="3508" y="662"/>
                  <a:pt x="3475" y="635"/>
                  <a:pt x="3462" y="598"/>
                </a:cubicBezTo>
                <a:cubicBezTo>
                  <a:pt x="3462" y="596"/>
                  <a:pt x="3463" y="593"/>
                  <a:pt x="3463" y="591"/>
                </a:cubicBezTo>
                <a:cubicBezTo>
                  <a:pt x="3567" y="556"/>
                  <a:pt x="3674" y="527"/>
                  <a:pt x="3777" y="489"/>
                </a:cubicBezTo>
                <a:cubicBezTo>
                  <a:pt x="3899" y="444"/>
                  <a:pt x="4014" y="391"/>
                  <a:pt x="4076" y="272"/>
                </a:cubicBezTo>
                <a:cubicBezTo>
                  <a:pt x="4091" y="236"/>
                  <a:pt x="4095" y="228"/>
                  <a:pt x="4100" y="204"/>
                </a:cubicBezTo>
                <a:cubicBezTo>
                  <a:pt x="4087" y="241"/>
                  <a:pt x="4081" y="253"/>
                  <a:pt x="4067" y="290"/>
                </a:cubicBezTo>
                <a:cubicBezTo>
                  <a:pt x="4042" y="355"/>
                  <a:pt x="4022" y="424"/>
                  <a:pt x="4030" y="495"/>
                </a:cubicBezTo>
                <a:cubicBezTo>
                  <a:pt x="4039" y="571"/>
                  <a:pt x="4107" y="593"/>
                  <a:pt x="4175" y="588"/>
                </a:cubicBezTo>
                <a:cubicBezTo>
                  <a:pt x="4250" y="582"/>
                  <a:pt x="4322" y="535"/>
                  <a:pt x="4391" y="507"/>
                </a:cubicBezTo>
                <a:cubicBezTo>
                  <a:pt x="4459" y="480"/>
                  <a:pt x="4584" y="425"/>
                  <a:pt x="4660" y="456"/>
                </a:cubicBezTo>
                <a:cubicBezTo>
                  <a:pt x="4706" y="475"/>
                  <a:pt x="4699" y="540"/>
                  <a:pt x="4700" y="579"/>
                </a:cubicBezTo>
                <a:moveTo>
                  <a:pt x="5240" y="393"/>
                </a:moveTo>
                <a:cubicBezTo>
                  <a:pt x="5237" y="341"/>
                  <a:pt x="5232" y="262"/>
                  <a:pt x="5168" y="245"/>
                </a:cubicBezTo>
                <a:cubicBezTo>
                  <a:pt x="5114" y="230"/>
                  <a:pt x="5093" y="271"/>
                  <a:pt x="5070" y="311"/>
                </a:cubicBezTo>
                <a:cubicBezTo>
                  <a:pt x="5044" y="356"/>
                  <a:pt x="5013" y="442"/>
                  <a:pt x="5037" y="495"/>
                </a:cubicBezTo>
                <a:cubicBezTo>
                  <a:pt x="5068" y="563"/>
                  <a:pt x="5162" y="605"/>
                  <a:pt x="5220" y="644"/>
                </a:cubicBezTo>
                <a:cubicBezTo>
                  <a:pt x="5255" y="668"/>
                  <a:pt x="5334" y="708"/>
                  <a:pt x="5314" y="766"/>
                </a:cubicBezTo>
                <a:cubicBezTo>
                  <a:pt x="5289" y="837"/>
                  <a:pt x="5156" y="874"/>
                  <a:pt x="5096" y="897"/>
                </a:cubicBezTo>
                <a:cubicBezTo>
                  <a:pt x="5016" y="925"/>
                  <a:pt x="4990" y="934"/>
                  <a:pt x="4934" y="941"/>
                </a:cubicBezTo>
                <a:moveTo>
                  <a:pt x="6453" y="159"/>
                </a:moveTo>
                <a:cubicBezTo>
                  <a:pt x="6466" y="121"/>
                  <a:pt x="6471" y="112"/>
                  <a:pt x="6468" y="87"/>
                </a:cubicBezTo>
                <a:cubicBezTo>
                  <a:pt x="6381" y="113"/>
                  <a:pt x="6310" y="147"/>
                  <a:pt x="6232" y="197"/>
                </a:cubicBezTo>
                <a:cubicBezTo>
                  <a:pt x="6101" y="281"/>
                  <a:pt x="5955" y="390"/>
                  <a:pt x="5916" y="551"/>
                </a:cubicBezTo>
                <a:cubicBezTo>
                  <a:pt x="5883" y="687"/>
                  <a:pt x="5957" y="769"/>
                  <a:pt x="6080" y="810"/>
                </a:cubicBezTo>
                <a:cubicBezTo>
                  <a:pt x="6221" y="857"/>
                  <a:pt x="6371" y="847"/>
                  <a:pt x="6517" y="85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632" name=""/>
          <p:cNvSpPr/>
          <p:nvPr/>
        </p:nvSpPr>
        <p:spPr>
          <a:xfrm>
            <a:off x="5257080" y="590400"/>
            <a:ext cx="930960" cy="307440"/>
          </a:xfrm>
          <a:custGeom>
            <a:avLst/>
            <a:gdLst/>
            <a:ahLst/>
            <a:rect l="0" t="0" r="r" b="b"/>
            <a:pathLst>
              <a:path fill="none" w="2586" h="854">
                <a:moveTo>
                  <a:pt x="3" y="399"/>
                </a:moveTo>
                <a:cubicBezTo>
                  <a:pt x="-2" y="428"/>
                  <a:pt x="1" y="475"/>
                  <a:pt x="6" y="512"/>
                </a:cubicBezTo>
                <a:cubicBezTo>
                  <a:pt x="18" y="596"/>
                  <a:pt x="30" y="679"/>
                  <a:pt x="39" y="762"/>
                </a:cubicBezTo>
                <a:cubicBezTo>
                  <a:pt x="43" y="798"/>
                  <a:pt x="45" y="822"/>
                  <a:pt x="59" y="854"/>
                </a:cubicBezTo>
                <a:moveTo>
                  <a:pt x="114" y="126"/>
                </a:moveTo>
                <a:cubicBezTo>
                  <a:pt x="118" y="55"/>
                  <a:pt x="105" y="42"/>
                  <a:pt x="152" y="0"/>
                </a:cubicBezTo>
                <a:cubicBezTo>
                  <a:pt x="225" y="19"/>
                  <a:pt x="243" y="84"/>
                  <a:pt x="277" y="152"/>
                </a:cubicBezTo>
                <a:cubicBezTo>
                  <a:pt x="312" y="226"/>
                  <a:pt x="323" y="250"/>
                  <a:pt x="351" y="297"/>
                </a:cubicBezTo>
                <a:moveTo>
                  <a:pt x="665" y="458"/>
                </a:moveTo>
                <a:cubicBezTo>
                  <a:pt x="684" y="455"/>
                  <a:pt x="696" y="450"/>
                  <a:pt x="713" y="446"/>
                </a:cubicBezTo>
                <a:lnTo>
                  <a:pt x="714" y="446"/>
                </a:lnTo>
                <a:cubicBezTo>
                  <a:pt x="725" y="482"/>
                  <a:pt x="735" y="518"/>
                  <a:pt x="749" y="554"/>
                </a:cubicBezTo>
                <a:cubicBezTo>
                  <a:pt x="784" y="642"/>
                  <a:pt x="831" y="693"/>
                  <a:pt x="929" y="701"/>
                </a:cubicBezTo>
                <a:cubicBezTo>
                  <a:pt x="1015" y="708"/>
                  <a:pt x="1083" y="688"/>
                  <a:pt x="1155" y="642"/>
                </a:cubicBezTo>
                <a:cubicBezTo>
                  <a:pt x="1219" y="601"/>
                  <a:pt x="1259" y="513"/>
                  <a:pt x="1331" y="488"/>
                </a:cubicBezTo>
                <a:cubicBezTo>
                  <a:pt x="1373" y="473"/>
                  <a:pt x="1412" y="509"/>
                  <a:pt x="1448" y="523"/>
                </a:cubicBezTo>
                <a:cubicBezTo>
                  <a:pt x="1546" y="561"/>
                  <a:pt x="1640" y="560"/>
                  <a:pt x="1744" y="561"/>
                </a:cubicBezTo>
                <a:cubicBezTo>
                  <a:pt x="1888" y="562"/>
                  <a:pt x="2024" y="536"/>
                  <a:pt x="2156" y="477"/>
                </a:cubicBezTo>
                <a:cubicBezTo>
                  <a:pt x="2246" y="437"/>
                  <a:pt x="2330" y="379"/>
                  <a:pt x="2346" y="276"/>
                </a:cubicBezTo>
                <a:cubicBezTo>
                  <a:pt x="2357" y="204"/>
                  <a:pt x="2339" y="132"/>
                  <a:pt x="2298" y="73"/>
                </a:cubicBezTo>
                <a:cubicBezTo>
                  <a:pt x="2293" y="68"/>
                  <a:pt x="2288" y="63"/>
                  <a:pt x="2283" y="58"/>
                </a:cubicBezTo>
                <a:cubicBezTo>
                  <a:pt x="2248" y="89"/>
                  <a:pt x="2225" y="119"/>
                  <a:pt x="2208" y="174"/>
                </a:cubicBezTo>
                <a:cubicBezTo>
                  <a:pt x="2185" y="250"/>
                  <a:pt x="2174" y="359"/>
                  <a:pt x="2196" y="436"/>
                </a:cubicBezTo>
                <a:cubicBezTo>
                  <a:pt x="2214" y="500"/>
                  <a:pt x="2258" y="565"/>
                  <a:pt x="2287" y="625"/>
                </a:cubicBezTo>
                <a:moveTo>
                  <a:pt x="1909" y="407"/>
                </a:moveTo>
                <a:cubicBezTo>
                  <a:pt x="1892" y="375"/>
                  <a:pt x="1877" y="367"/>
                  <a:pt x="1918" y="356"/>
                </a:cubicBezTo>
                <a:cubicBezTo>
                  <a:pt x="2128" y="298"/>
                  <a:pt x="2369" y="303"/>
                  <a:pt x="2586" y="279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633" name=""/>
          <p:cNvSpPr/>
          <p:nvPr/>
        </p:nvSpPr>
        <p:spPr>
          <a:xfrm>
            <a:off x="6673680" y="595440"/>
            <a:ext cx="134280" cy="107640"/>
          </a:xfrm>
          <a:custGeom>
            <a:avLst/>
            <a:gdLst/>
            <a:ahLst/>
            <a:rect l="0" t="0" r="r" b="b"/>
            <a:pathLst>
              <a:path fill="none" w="373" h="299">
                <a:moveTo>
                  <a:pt x="0" y="52"/>
                </a:moveTo>
                <a:cubicBezTo>
                  <a:pt x="70" y="3"/>
                  <a:pt x="116" y="0"/>
                  <a:pt x="202" y="0"/>
                </a:cubicBezTo>
                <a:cubicBezTo>
                  <a:pt x="262" y="0"/>
                  <a:pt x="346" y="14"/>
                  <a:pt x="369" y="83"/>
                </a:cubicBezTo>
                <a:cubicBezTo>
                  <a:pt x="393" y="158"/>
                  <a:pt x="312" y="194"/>
                  <a:pt x="260" y="217"/>
                </a:cubicBezTo>
                <a:cubicBezTo>
                  <a:pt x="182" y="252"/>
                  <a:pt x="94" y="272"/>
                  <a:pt x="12" y="299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634" name=""/>
          <p:cNvSpPr/>
          <p:nvPr/>
        </p:nvSpPr>
        <p:spPr>
          <a:xfrm>
            <a:off x="7608960" y="660240"/>
            <a:ext cx="815760" cy="308520"/>
          </a:xfrm>
          <a:custGeom>
            <a:avLst/>
            <a:gdLst/>
            <a:ahLst/>
            <a:rect l="0" t="0" r="r" b="b"/>
            <a:pathLst>
              <a:path fill="none" w="2266" h="857">
                <a:moveTo>
                  <a:pt x="138" y="353"/>
                </a:moveTo>
                <a:cubicBezTo>
                  <a:pt x="114" y="343"/>
                  <a:pt x="127" y="349"/>
                  <a:pt x="115" y="345"/>
                </a:cubicBezTo>
                <a:cubicBezTo>
                  <a:pt x="103" y="420"/>
                  <a:pt x="81" y="493"/>
                  <a:pt x="57" y="565"/>
                </a:cubicBezTo>
                <a:cubicBezTo>
                  <a:pt x="36" y="627"/>
                  <a:pt x="9" y="688"/>
                  <a:pt x="0" y="754"/>
                </a:cubicBezTo>
                <a:cubicBezTo>
                  <a:pt x="0" y="768"/>
                  <a:pt x="0" y="770"/>
                  <a:pt x="0" y="778"/>
                </a:cubicBezTo>
                <a:moveTo>
                  <a:pt x="145" y="452"/>
                </a:moveTo>
                <a:cubicBezTo>
                  <a:pt x="161" y="367"/>
                  <a:pt x="175" y="285"/>
                  <a:pt x="215" y="208"/>
                </a:cubicBezTo>
                <a:cubicBezTo>
                  <a:pt x="221" y="199"/>
                  <a:pt x="226" y="191"/>
                  <a:pt x="232" y="182"/>
                </a:cubicBezTo>
                <a:cubicBezTo>
                  <a:pt x="277" y="184"/>
                  <a:pt x="260" y="263"/>
                  <a:pt x="264" y="297"/>
                </a:cubicBezTo>
                <a:cubicBezTo>
                  <a:pt x="267" y="321"/>
                  <a:pt x="271" y="345"/>
                  <a:pt x="274" y="369"/>
                </a:cubicBezTo>
                <a:moveTo>
                  <a:pt x="617" y="656"/>
                </a:moveTo>
                <a:cubicBezTo>
                  <a:pt x="626" y="661"/>
                  <a:pt x="644" y="641"/>
                  <a:pt x="648" y="651"/>
                </a:cubicBezTo>
                <a:cubicBezTo>
                  <a:pt x="656" y="669"/>
                  <a:pt x="650" y="695"/>
                  <a:pt x="657" y="714"/>
                </a:cubicBezTo>
                <a:cubicBezTo>
                  <a:pt x="676" y="768"/>
                  <a:pt x="689" y="805"/>
                  <a:pt x="747" y="829"/>
                </a:cubicBezTo>
                <a:cubicBezTo>
                  <a:pt x="830" y="863"/>
                  <a:pt x="961" y="863"/>
                  <a:pt x="1048" y="844"/>
                </a:cubicBezTo>
                <a:cubicBezTo>
                  <a:pt x="1165" y="819"/>
                  <a:pt x="1199" y="728"/>
                  <a:pt x="1266" y="646"/>
                </a:cubicBezTo>
                <a:cubicBezTo>
                  <a:pt x="1282" y="626"/>
                  <a:pt x="1285" y="620"/>
                  <a:pt x="1299" y="612"/>
                </a:cubicBezTo>
                <a:cubicBezTo>
                  <a:pt x="1320" y="627"/>
                  <a:pt x="1330" y="633"/>
                  <a:pt x="1355" y="659"/>
                </a:cubicBezTo>
                <a:cubicBezTo>
                  <a:pt x="1426" y="733"/>
                  <a:pt x="1561" y="731"/>
                  <a:pt x="1655" y="713"/>
                </a:cubicBezTo>
                <a:cubicBezTo>
                  <a:pt x="1829" y="680"/>
                  <a:pt x="2067" y="576"/>
                  <a:pt x="2156" y="414"/>
                </a:cubicBezTo>
                <a:cubicBezTo>
                  <a:pt x="2207" y="322"/>
                  <a:pt x="2203" y="196"/>
                  <a:pt x="2164" y="102"/>
                </a:cubicBezTo>
                <a:cubicBezTo>
                  <a:pt x="2135" y="32"/>
                  <a:pt x="2113" y="22"/>
                  <a:pt x="2056" y="0"/>
                </a:cubicBezTo>
                <a:cubicBezTo>
                  <a:pt x="1953" y="111"/>
                  <a:pt x="1876" y="247"/>
                  <a:pt x="1908" y="407"/>
                </a:cubicBezTo>
                <a:cubicBezTo>
                  <a:pt x="1929" y="515"/>
                  <a:pt x="2009" y="611"/>
                  <a:pt x="2069" y="698"/>
                </a:cubicBezTo>
                <a:moveTo>
                  <a:pt x="1866" y="500"/>
                </a:moveTo>
                <a:cubicBezTo>
                  <a:pt x="1853" y="479"/>
                  <a:pt x="1854" y="480"/>
                  <a:pt x="1848" y="462"/>
                </a:cubicBezTo>
                <a:cubicBezTo>
                  <a:pt x="1928" y="452"/>
                  <a:pt x="2021" y="453"/>
                  <a:pt x="2105" y="453"/>
                </a:cubicBezTo>
                <a:cubicBezTo>
                  <a:pt x="2159" y="453"/>
                  <a:pt x="2212" y="453"/>
                  <a:pt x="2266" y="453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635" name=""/>
          <p:cNvSpPr/>
          <p:nvPr/>
        </p:nvSpPr>
        <p:spPr>
          <a:xfrm>
            <a:off x="8780400" y="617400"/>
            <a:ext cx="640440" cy="407520"/>
          </a:xfrm>
          <a:custGeom>
            <a:avLst/>
            <a:gdLst/>
            <a:ahLst/>
            <a:rect l="0" t="0" r="r" b="b"/>
            <a:pathLst>
              <a:path fill="none" w="1779" h="1132">
                <a:moveTo>
                  <a:pt x="502" y="297"/>
                </a:moveTo>
                <a:cubicBezTo>
                  <a:pt x="496" y="274"/>
                  <a:pt x="507" y="255"/>
                  <a:pt x="475" y="246"/>
                </a:cubicBezTo>
                <a:cubicBezTo>
                  <a:pt x="429" y="233"/>
                  <a:pt x="378" y="262"/>
                  <a:pt x="341" y="281"/>
                </a:cubicBezTo>
                <a:cubicBezTo>
                  <a:pt x="248" y="328"/>
                  <a:pt x="161" y="387"/>
                  <a:pt x="79" y="452"/>
                </a:cubicBezTo>
                <a:cubicBezTo>
                  <a:pt x="42" y="481"/>
                  <a:pt x="27" y="505"/>
                  <a:pt x="0" y="538"/>
                </a:cubicBezTo>
                <a:cubicBezTo>
                  <a:pt x="27" y="546"/>
                  <a:pt x="74" y="553"/>
                  <a:pt x="116" y="542"/>
                </a:cubicBezTo>
                <a:cubicBezTo>
                  <a:pt x="219" y="516"/>
                  <a:pt x="298" y="439"/>
                  <a:pt x="387" y="386"/>
                </a:cubicBezTo>
                <a:cubicBezTo>
                  <a:pt x="419" y="367"/>
                  <a:pt x="441" y="365"/>
                  <a:pt x="474" y="356"/>
                </a:cubicBezTo>
                <a:cubicBezTo>
                  <a:pt x="486" y="420"/>
                  <a:pt x="492" y="462"/>
                  <a:pt x="460" y="534"/>
                </a:cubicBezTo>
                <a:cubicBezTo>
                  <a:pt x="395" y="682"/>
                  <a:pt x="293" y="811"/>
                  <a:pt x="229" y="958"/>
                </a:cubicBezTo>
                <a:cubicBezTo>
                  <a:pt x="206" y="1012"/>
                  <a:pt x="199" y="1057"/>
                  <a:pt x="199" y="1114"/>
                </a:cubicBezTo>
                <a:cubicBezTo>
                  <a:pt x="238" y="1131"/>
                  <a:pt x="268" y="1132"/>
                  <a:pt x="320" y="1132"/>
                </a:cubicBezTo>
                <a:cubicBezTo>
                  <a:pt x="407" y="1132"/>
                  <a:pt x="479" y="1114"/>
                  <a:pt x="563" y="1094"/>
                </a:cubicBezTo>
                <a:moveTo>
                  <a:pt x="1673" y="0"/>
                </a:moveTo>
                <a:cubicBezTo>
                  <a:pt x="1727" y="47"/>
                  <a:pt x="1763" y="111"/>
                  <a:pt x="1774" y="184"/>
                </a:cubicBezTo>
                <a:cubicBezTo>
                  <a:pt x="1792" y="300"/>
                  <a:pt x="1762" y="403"/>
                  <a:pt x="1709" y="506"/>
                </a:cubicBezTo>
                <a:cubicBezTo>
                  <a:pt x="1639" y="642"/>
                  <a:pt x="1537" y="768"/>
                  <a:pt x="1418" y="862"/>
                </a:cubicBezTo>
                <a:cubicBezTo>
                  <a:pt x="1312" y="936"/>
                  <a:pt x="1275" y="961"/>
                  <a:pt x="1193" y="993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636" name=""/>
          <p:cNvSpPr/>
          <p:nvPr/>
        </p:nvSpPr>
        <p:spPr>
          <a:xfrm>
            <a:off x="6508440" y="576360"/>
            <a:ext cx="488880" cy="266760"/>
          </a:xfrm>
          <a:custGeom>
            <a:avLst/>
            <a:gdLst/>
            <a:ahLst/>
            <a:rect l="0" t="0" r="r" b="b"/>
            <a:pathLst>
              <a:path fill="none" w="1358" h="741">
                <a:moveTo>
                  <a:pt x="6" y="52"/>
                </a:moveTo>
                <a:cubicBezTo>
                  <a:pt x="6" y="52"/>
                  <a:pt x="-2" y="43"/>
                  <a:pt x="1" y="40"/>
                </a:cubicBezTo>
                <a:cubicBezTo>
                  <a:pt x="18" y="22"/>
                  <a:pt x="-10" y="25"/>
                  <a:pt x="36" y="12"/>
                </a:cubicBezTo>
                <a:cubicBezTo>
                  <a:pt x="106" y="-8"/>
                  <a:pt x="197" y="3"/>
                  <a:pt x="269" y="4"/>
                </a:cubicBezTo>
                <a:cubicBezTo>
                  <a:pt x="357" y="5"/>
                  <a:pt x="443" y="21"/>
                  <a:pt x="501" y="94"/>
                </a:cubicBezTo>
                <a:cubicBezTo>
                  <a:pt x="553" y="159"/>
                  <a:pt x="552" y="272"/>
                  <a:pt x="531" y="348"/>
                </a:cubicBezTo>
                <a:cubicBezTo>
                  <a:pt x="491" y="496"/>
                  <a:pt x="381" y="632"/>
                  <a:pt x="264" y="727"/>
                </a:cubicBezTo>
                <a:cubicBezTo>
                  <a:pt x="258" y="732"/>
                  <a:pt x="252" y="736"/>
                  <a:pt x="246" y="741"/>
                </a:cubicBezTo>
                <a:cubicBezTo>
                  <a:pt x="280" y="702"/>
                  <a:pt x="301" y="684"/>
                  <a:pt x="340" y="650"/>
                </a:cubicBezTo>
                <a:cubicBezTo>
                  <a:pt x="525" y="492"/>
                  <a:pt x="729" y="325"/>
                  <a:pt x="874" y="129"/>
                </a:cubicBezTo>
                <a:cubicBezTo>
                  <a:pt x="899" y="95"/>
                  <a:pt x="892" y="93"/>
                  <a:pt x="901" y="60"/>
                </a:cubicBezTo>
                <a:cubicBezTo>
                  <a:pt x="838" y="91"/>
                  <a:pt x="796" y="121"/>
                  <a:pt x="746" y="180"/>
                </a:cubicBezTo>
                <a:cubicBezTo>
                  <a:pt x="688" y="247"/>
                  <a:pt x="648" y="316"/>
                  <a:pt x="641" y="406"/>
                </a:cubicBezTo>
                <a:cubicBezTo>
                  <a:pt x="635" y="488"/>
                  <a:pt x="738" y="500"/>
                  <a:pt x="801" y="508"/>
                </a:cubicBezTo>
                <a:cubicBezTo>
                  <a:pt x="929" y="525"/>
                  <a:pt x="1062" y="515"/>
                  <a:pt x="1190" y="515"/>
                </a:cubicBezTo>
                <a:cubicBezTo>
                  <a:pt x="1263" y="515"/>
                  <a:pt x="1296" y="513"/>
                  <a:pt x="1358" y="482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637" name=""/>
          <p:cNvSpPr/>
          <p:nvPr/>
        </p:nvSpPr>
        <p:spPr>
          <a:xfrm>
            <a:off x="8715240" y="1803240"/>
            <a:ext cx="302760" cy="358560"/>
          </a:xfrm>
          <a:custGeom>
            <a:avLst/>
            <a:gdLst/>
            <a:ahLst/>
            <a:rect l="0" t="0" r="r" b="b"/>
            <a:pathLst>
              <a:path fill="none" w="841" h="996">
                <a:moveTo>
                  <a:pt x="813" y="79"/>
                </a:moveTo>
                <a:cubicBezTo>
                  <a:pt x="820" y="42"/>
                  <a:pt x="825" y="35"/>
                  <a:pt x="841" y="3"/>
                </a:cubicBezTo>
                <a:cubicBezTo>
                  <a:pt x="841" y="2"/>
                  <a:pt x="841" y="1"/>
                  <a:pt x="841" y="0"/>
                </a:cubicBezTo>
                <a:cubicBezTo>
                  <a:pt x="773" y="34"/>
                  <a:pt x="702" y="72"/>
                  <a:pt x="634" y="108"/>
                </a:cubicBezTo>
                <a:cubicBezTo>
                  <a:pt x="514" y="172"/>
                  <a:pt x="381" y="226"/>
                  <a:pt x="268" y="299"/>
                </a:cubicBezTo>
                <a:cubicBezTo>
                  <a:pt x="312" y="295"/>
                  <a:pt x="353" y="286"/>
                  <a:pt x="397" y="279"/>
                </a:cubicBezTo>
                <a:cubicBezTo>
                  <a:pt x="439" y="272"/>
                  <a:pt x="464" y="277"/>
                  <a:pt x="484" y="287"/>
                </a:cubicBezTo>
                <a:cubicBezTo>
                  <a:pt x="462" y="362"/>
                  <a:pt x="403" y="409"/>
                  <a:pt x="340" y="458"/>
                </a:cubicBezTo>
                <a:cubicBezTo>
                  <a:pt x="247" y="530"/>
                  <a:pt x="147" y="591"/>
                  <a:pt x="48" y="656"/>
                </a:cubicBezTo>
                <a:cubicBezTo>
                  <a:pt x="33" y="666"/>
                  <a:pt x="14" y="680"/>
                  <a:pt x="0" y="691"/>
                </a:cubicBezTo>
                <a:cubicBezTo>
                  <a:pt x="32" y="704"/>
                  <a:pt x="51" y="698"/>
                  <a:pt x="71" y="735"/>
                </a:cubicBezTo>
                <a:cubicBezTo>
                  <a:pt x="111" y="808"/>
                  <a:pt x="89" y="895"/>
                  <a:pt x="172" y="945"/>
                </a:cubicBezTo>
                <a:cubicBezTo>
                  <a:pt x="258" y="997"/>
                  <a:pt x="366" y="994"/>
                  <a:pt x="463" y="996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638" name=""/>
          <p:cNvSpPr/>
          <p:nvPr/>
        </p:nvSpPr>
        <p:spPr>
          <a:xfrm>
            <a:off x="10722600" y="4470480"/>
            <a:ext cx="1156320" cy="1176120"/>
          </a:xfrm>
          <a:custGeom>
            <a:avLst/>
            <a:gdLst/>
            <a:ahLst/>
            <a:rect l="0" t="0" r="r" b="b"/>
            <a:pathLst>
              <a:path fill="none" w="3212" h="3267">
                <a:moveTo>
                  <a:pt x="0" y="334"/>
                </a:moveTo>
                <a:cubicBezTo>
                  <a:pt x="30" y="324"/>
                  <a:pt x="50" y="320"/>
                  <a:pt x="82" y="315"/>
                </a:cubicBezTo>
                <a:cubicBezTo>
                  <a:pt x="163" y="301"/>
                  <a:pt x="246" y="296"/>
                  <a:pt x="328" y="293"/>
                </a:cubicBezTo>
                <a:cubicBezTo>
                  <a:pt x="461" y="288"/>
                  <a:pt x="594" y="290"/>
                  <a:pt x="726" y="273"/>
                </a:cubicBezTo>
                <a:cubicBezTo>
                  <a:pt x="796" y="264"/>
                  <a:pt x="850" y="246"/>
                  <a:pt x="914" y="219"/>
                </a:cubicBezTo>
                <a:moveTo>
                  <a:pt x="874" y="22"/>
                </a:moveTo>
                <a:cubicBezTo>
                  <a:pt x="832" y="13"/>
                  <a:pt x="790" y="3"/>
                  <a:pt x="747" y="0"/>
                </a:cubicBezTo>
                <a:cubicBezTo>
                  <a:pt x="746" y="0"/>
                  <a:pt x="744" y="0"/>
                  <a:pt x="743" y="0"/>
                </a:cubicBezTo>
                <a:cubicBezTo>
                  <a:pt x="783" y="15"/>
                  <a:pt x="821" y="32"/>
                  <a:pt x="859" y="53"/>
                </a:cubicBezTo>
                <a:cubicBezTo>
                  <a:pt x="918" y="85"/>
                  <a:pt x="1012" y="128"/>
                  <a:pt x="1026" y="201"/>
                </a:cubicBezTo>
                <a:cubicBezTo>
                  <a:pt x="1036" y="256"/>
                  <a:pt x="947" y="283"/>
                  <a:pt x="911" y="301"/>
                </a:cubicBezTo>
                <a:cubicBezTo>
                  <a:pt x="853" y="331"/>
                  <a:pt x="792" y="357"/>
                  <a:pt x="740" y="397"/>
                </a:cubicBezTo>
                <a:cubicBezTo>
                  <a:pt x="714" y="417"/>
                  <a:pt x="711" y="425"/>
                  <a:pt x="706" y="454"/>
                </a:cubicBezTo>
                <a:moveTo>
                  <a:pt x="1840" y="56"/>
                </a:moveTo>
                <a:cubicBezTo>
                  <a:pt x="1851" y="46"/>
                  <a:pt x="1853" y="45"/>
                  <a:pt x="1860" y="39"/>
                </a:cubicBezTo>
                <a:cubicBezTo>
                  <a:pt x="1849" y="36"/>
                  <a:pt x="1821" y="30"/>
                  <a:pt x="1799" y="30"/>
                </a:cubicBezTo>
                <a:cubicBezTo>
                  <a:pt x="1704" y="30"/>
                  <a:pt x="1620" y="40"/>
                  <a:pt x="1534" y="83"/>
                </a:cubicBezTo>
                <a:cubicBezTo>
                  <a:pt x="1495" y="102"/>
                  <a:pt x="1430" y="146"/>
                  <a:pt x="1451" y="201"/>
                </a:cubicBezTo>
                <a:cubicBezTo>
                  <a:pt x="1471" y="252"/>
                  <a:pt x="1564" y="263"/>
                  <a:pt x="1608" y="276"/>
                </a:cubicBezTo>
                <a:cubicBezTo>
                  <a:pt x="1646" y="287"/>
                  <a:pt x="1716" y="296"/>
                  <a:pt x="1725" y="343"/>
                </a:cubicBezTo>
                <a:cubicBezTo>
                  <a:pt x="1735" y="393"/>
                  <a:pt x="1625" y="438"/>
                  <a:pt x="1592" y="457"/>
                </a:cubicBezTo>
                <a:cubicBezTo>
                  <a:pt x="1507" y="505"/>
                  <a:pt x="1417" y="546"/>
                  <a:pt x="1328" y="588"/>
                </a:cubicBezTo>
                <a:moveTo>
                  <a:pt x="210" y="1301"/>
                </a:moveTo>
                <a:cubicBezTo>
                  <a:pt x="210" y="1311"/>
                  <a:pt x="209" y="1327"/>
                  <a:pt x="209" y="1339"/>
                </a:cubicBezTo>
                <a:cubicBezTo>
                  <a:pt x="209" y="1343"/>
                  <a:pt x="209" y="1344"/>
                  <a:pt x="209" y="1346"/>
                </a:cubicBezTo>
                <a:cubicBezTo>
                  <a:pt x="249" y="1350"/>
                  <a:pt x="288" y="1354"/>
                  <a:pt x="328" y="1357"/>
                </a:cubicBezTo>
                <a:cubicBezTo>
                  <a:pt x="439" y="1366"/>
                  <a:pt x="551" y="1375"/>
                  <a:pt x="662" y="1377"/>
                </a:cubicBezTo>
                <a:cubicBezTo>
                  <a:pt x="793" y="1380"/>
                  <a:pt x="930" y="1386"/>
                  <a:pt x="1060" y="1372"/>
                </a:cubicBezTo>
                <a:cubicBezTo>
                  <a:pt x="1116" y="1366"/>
                  <a:pt x="1152" y="1354"/>
                  <a:pt x="1187" y="1326"/>
                </a:cubicBezTo>
                <a:cubicBezTo>
                  <a:pt x="1164" y="1308"/>
                  <a:pt x="1136" y="1295"/>
                  <a:pt x="1099" y="1285"/>
                </a:cubicBezTo>
                <a:cubicBezTo>
                  <a:pt x="1049" y="1272"/>
                  <a:pt x="999" y="1257"/>
                  <a:pt x="950" y="1241"/>
                </a:cubicBezTo>
                <a:cubicBezTo>
                  <a:pt x="933" y="1235"/>
                  <a:pt x="916" y="1229"/>
                  <a:pt x="899" y="1223"/>
                </a:cubicBezTo>
                <a:cubicBezTo>
                  <a:pt x="961" y="1223"/>
                  <a:pt x="1014" y="1231"/>
                  <a:pt x="1065" y="1272"/>
                </a:cubicBezTo>
                <a:cubicBezTo>
                  <a:pt x="1103" y="1303"/>
                  <a:pt x="1109" y="1335"/>
                  <a:pt x="1109" y="1381"/>
                </a:cubicBezTo>
                <a:cubicBezTo>
                  <a:pt x="1109" y="1430"/>
                  <a:pt x="1067" y="1459"/>
                  <a:pt x="1029" y="1486"/>
                </a:cubicBezTo>
                <a:cubicBezTo>
                  <a:pt x="988" y="1515"/>
                  <a:pt x="942" y="1537"/>
                  <a:pt x="900" y="1564"/>
                </a:cubicBezTo>
                <a:cubicBezTo>
                  <a:pt x="892" y="1569"/>
                  <a:pt x="885" y="1574"/>
                  <a:pt x="877" y="1579"/>
                </a:cubicBezTo>
                <a:moveTo>
                  <a:pt x="1449" y="1273"/>
                </a:moveTo>
                <a:cubicBezTo>
                  <a:pt x="1447" y="1266"/>
                  <a:pt x="1442" y="1260"/>
                  <a:pt x="1442" y="1254"/>
                </a:cubicBezTo>
                <a:cubicBezTo>
                  <a:pt x="1442" y="1251"/>
                  <a:pt x="1446" y="1245"/>
                  <a:pt x="1446" y="1244"/>
                </a:cubicBezTo>
                <a:cubicBezTo>
                  <a:pt x="1466" y="1250"/>
                  <a:pt x="1485" y="1258"/>
                  <a:pt x="1506" y="1265"/>
                </a:cubicBezTo>
                <a:cubicBezTo>
                  <a:pt x="1576" y="1288"/>
                  <a:pt x="1684" y="1305"/>
                  <a:pt x="1703" y="1392"/>
                </a:cubicBezTo>
                <a:cubicBezTo>
                  <a:pt x="1712" y="1431"/>
                  <a:pt x="1702" y="1462"/>
                  <a:pt x="1664" y="1477"/>
                </a:cubicBezTo>
                <a:cubicBezTo>
                  <a:pt x="1637" y="1487"/>
                  <a:pt x="1607" y="1484"/>
                  <a:pt x="1579" y="1484"/>
                </a:cubicBezTo>
                <a:cubicBezTo>
                  <a:pt x="1600" y="1459"/>
                  <a:pt x="1614" y="1438"/>
                  <a:pt x="1643" y="1415"/>
                </a:cubicBezTo>
                <a:cubicBezTo>
                  <a:pt x="1700" y="1370"/>
                  <a:pt x="1761" y="1333"/>
                  <a:pt x="1828" y="1305"/>
                </a:cubicBezTo>
                <a:cubicBezTo>
                  <a:pt x="1860" y="1292"/>
                  <a:pt x="1951" y="1254"/>
                  <a:pt x="1988" y="1275"/>
                </a:cubicBezTo>
                <a:cubicBezTo>
                  <a:pt x="2015" y="1290"/>
                  <a:pt x="2017" y="1317"/>
                  <a:pt x="2019" y="1348"/>
                </a:cubicBezTo>
                <a:cubicBezTo>
                  <a:pt x="2020" y="1367"/>
                  <a:pt x="2019" y="1385"/>
                  <a:pt x="2019" y="1404"/>
                </a:cubicBezTo>
                <a:cubicBezTo>
                  <a:pt x="2047" y="1401"/>
                  <a:pt x="2056" y="1398"/>
                  <a:pt x="2079" y="1377"/>
                </a:cubicBezTo>
                <a:cubicBezTo>
                  <a:pt x="2111" y="1348"/>
                  <a:pt x="2143" y="1320"/>
                  <a:pt x="2185" y="1306"/>
                </a:cubicBezTo>
                <a:cubicBezTo>
                  <a:pt x="2215" y="1296"/>
                  <a:pt x="2275" y="1289"/>
                  <a:pt x="2303" y="1308"/>
                </a:cubicBezTo>
                <a:cubicBezTo>
                  <a:pt x="2347" y="1337"/>
                  <a:pt x="2349" y="1397"/>
                  <a:pt x="2350" y="1443"/>
                </a:cubicBezTo>
                <a:cubicBezTo>
                  <a:pt x="2352" y="1509"/>
                  <a:pt x="2338" y="1559"/>
                  <a:pt x="2316" y="1621"/>
                </a:cubicBezTo>
                <a:moveTo>
                  <a:pt x="181" y="2238"/>
                </a:moveTo>
                <a:cubicBezTo>
                  <a:pt x="183" y="2234"/>
                  <a:pt x="171" y="2229"/>
                  <a:pt x="175" y="2227"/>
                </a:cubicBezTo>
                <a:cubicBezTo>
                  <a:pt x="196" y="2218"/>
                  <a:pt x="237" y="2217"/>
                  <a:pt x="259" y="2216"/>
                </a:cubicBezTo>
                <a:cubicBezTo>
                  <a:pt x="442" y="2205"/>
                  <a:pt x="891" y="2256"/>
                  <a:pt x="1035" y="2117"/>
                </a:cubicBezTo>
                <a:cubicBezTo>
                  <a:pt x="1035" y="2113"/>
                  <a:pt x="1036" y="2109"/>
                  <a:pt x="1036" y="2105"/>
                </a:cubicBezTo>
                <a:cubicBezTo>
                  <a:pt x="1007" y="2076"/>
                  <a:pt x="974" y="2054"/>
                  <a:pt x="926" y="2034"/>
                </a:cubicBezTo>
                <a:cubicBezTo>
                  <a:pt x="871" y="2011"/>
                  <a:pt x="815" y="1991"/>
                  <a:pt x="759" y="1970"/>
                </a:cubicBezTo>
                <a:cubicBezTo>
                  <a:pt x="756" y="1969"/>
                  <a:pt x="752" y="1967"/>
                  <a:pt x="749" y="1966"/>
                </a:cubicBezTo>
                <a:cubicBezTo>
                  <a:pt x="776" y="1983"/>
                  <a:pt x="804" y="2001"/>
                  <a:pt x="828" y="2023"/>
                </a:cubicBezTo>
                <a:cubicBezTo>
                  <a:pt x="864" y="2056"/>
                  <a:pt x="898" y="2101"/>
                  <a:pt x="912" y="2149"/>
                </a:cubicBezTo>
                <a:cubicBezTo>
                  <a:pt x="921" y="2183"/>
                  <a:pt x="920" y="2218"/>
                  <a:pt x="899" y="2245"/>
                </a:cubicBezTo>
                <a:cubicBezTo>
                  <a:pt x="878" y="2272"/>
                  <a:pt x="851" y="2293"/>
                  <a:pt x="845" y="2329"/>
                </a:cubicBezTo>
                <a:cubicBezTo>
                  <a:pt x="845" y="2351"/>
                  <a:pt x="845" y="2359"/>
                  <a:pt x="847" y="2374"/>
                </a:cubicBezTo>
                <a:moveTo>
                  <a:pt x="1639" y="2392"/>
                </a:moveTo>
                <a:cubicBezTo>
                  <a:pt x="1619" y="2388"/>
                  <a:pt x="1678" y="2375"/>
                  <a:pt x="1606" y="2381"/>
                </a:cubicBezTo>
                <a:cubicBezTo>
                  <a:pt x="1529" y="2387"/>
                  <a:pt x="1455" y="2428"/>
                  <a:pt x="1387" y="2462"/>
                </a:cubicBezTo>
                <a:cubicBezTo>
                  <a:pt x="1333" y="2489"/>
                  <a:pt x="1248" y="2526"/>
                  <a:pt x="1217" y="2583"/>
                </a:cubicBezTo>
                <a:cubicBezTo>
                  <a:pt x="1216" y="2589"/>
                  <a:pt x="1216" y="2595"/>
                  <a:pt x="1215" y="2601"/>
                </a:cubicBezTo>
                <a:cubicBezTo>
                  <a:pt x="1248" y="2626"/>
                  <a:pt x="1269" y="2631"/>
                  <a:pt x="1328" y="2632"/>
                </a:cubicBezTo>
                <a:cubicBezTo>
                  <a:pt x="1398" y="2633"/>
                  <a:pt x="1462" y="2631"/>
                  <a:pt x="1524" y="2594"/>
                </a:cubicBezTo>
                <a:cubicBezTo>
                  <a:pt x="1612" y="2542"/>
                  <a:pt x="1645" y="2439"/>
                  <a:pt x="1669" y="2346"/>
                </a:cubicBezTo>
                <a:cubicBezTo>
                  <a:pt x="1696" y="2243"/>
                  <a:pt x="1708" y="2136"/>
                  <a:pt x="1722" y="2031"/>
                </a:cubicBezTo>
                <a:cubicBezTo>
                  <a:pt x="1722" y="2176"/>
                  <a:pt x="1706" y="2331"/>
                  <a:pt x="1730" y="2474"/>
                </a:cubicBezTo>
                <a:cubicBezTo>
                  <a:pt x="1737" y="2517"/>
                  <a:pt x="1750" y="2578"/>
                  <a:pt x="1786" y="2608"/>
                </a:cubicBezTo>
                <a:cubicBezTo>
                  <a:pt x="1813" y="2631"/>
                  <a:pt x="1850" y="2638"/>
                  <a:pt x="1882" y="2648"/>
                </a:cubicBezTo>
                <a:moveTo>
                  <a:pt x="2505" y="2048"/>
                </a:moveTo>
                <a:cubicBezTo>
                  <a:pt x="2556" y="2080"/>
                  <a:pt x="2588" y="2101"/>
                  <a:pt x="2612" y="2169"/>
                </a:cubicBezTo>
                <a:cubicBezTo>
                  <a:pt x="2646" y="2265"/>
                  <a:pt x="2647" y="2402"/>
                  <a:pt x="2633" y="2502"/>
                </a:cubicBezTo>
                <a:cubicBezTo>
                  <a:pt x="2614" y="2635"/>
                  <a:pt x="2543" y="2761"/>
                  <a:pt x="2462" y="2866"/>
                </a:cubicBezTo>
                <a:cubicBezTo>
                  <a:pt x="2411" y="2932"/>
                  <a:pt x="2314" y="3050"/>
                  <a:pt x="2218" y="3046"/>
                </a:cubicBezTo>
                <a:cubicBezTo>
                  <a:pt x="2186" y="3045"/>
                  <a:pt x="2259" y="3006"/>
                  <a:pt x="2286" y="2988"/>
                </a:cubicBezTo>
                <a:moveTo>
                  <a:pt x="3157" y="2284"/>
                </a:moveTo>
                <a:cubicBezTo>
                  <a:pt x="3202" y="2274"/>
                  <a:pt x="3210" y="2281"/>
                  <a:pt x="3212" y="2329"/>
                </a:cubicBezTo>
                <a:cubicBezTo>
                  <a:pt x="3215" y="2397"/>
                  <a:pt x="3203" y="2465"/>
                  <a:pt x="3194" y="2532"/>
                </a:cubicBezTo>
                <a:moveTo>
                  <a:pt x="3136" y="3013"/>
                </a:moveTo>
                <a:cubicBezTo>
                  <a:pt x="3047" y="3077"/>
                  <a:pt x="2968" y="3156"/>
                  <a:pt x="2866" y="3202"/>
                </a:cubicBezTo>
                <a:cubicBezTo>
                  <a:pt x="2743" y="3257"/>
                  <a:pt x="2611" y="3264"/>
                  <a:pt x="2479" y="326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639" name=""/>
          <p:cNvSpPr/>
          <p:nvPr/>
        </p:nvSpPr>
        <p:spPr>
          <a:xfrm>
            <a:off x="8621280" y="716760"/>
            <a:ext cx="474840" cy="486000"/>
          </a:xfrm>
          <a:custGeom>
            <a:avLst/>
            <a:gdLst/>
            <a:ahLst/>
            <a:rect l="0" t="0" r="r" b="b"/>
            <a:pathLst>
              <a:path fill="none" w="1319" h="1350">
                <a:moveTo>
                  <a:pt x="0" y="120"/>
                </a:moveTo>
                <a:cubicBezTo>
                  <a:pt x="20" y="94"/>
                  <a:pt x="-11" y="92"/>
                  <a:pt x="42" y="70"/>
                </a:cubicBezTo>
                <a:cubicBezTo>
                  <a:pt x="95" y="49"/>
                  <a:pt x="254" y="-23"/>
                  <a:pt x="309" y="7"/>
                </a:cubicBezTo>
                <a:cubicBezTo>
                  <a:pt x="358" y="34"/>
                  <a:pt x="355" y="101"/>
                  <a:pt x="357" y="150"/>
                </a:cubicBezTo>
                <a:cubicBezTo>
                  <a:pt x="359" y="217"/>
                  <a:pt x="326" y="376"/>
                  <a:pt x="375" y="431"/>
                </a:cubicBezTo>
                <a:cubicBezTo>
                  <a:pt x="432" y="495"/>
                  <a:pt x="526" y="489"/>
                  <a:pt x="606" y="484"/>
                </a:cubicBezTo>
                <a:cubicBezTo>
                  <a:pt x="771" y="473"/>
                  <a:pt x="962" y="350"/>
                  <a:pt x="1011" y="184"/>
                </a:cubicBezTo>
                <a:cubicBezTo>
                  <a:pt x="1021" y="151"/>
                  <a:pt x="1019" y="121"/>
                  <a:pt x="1024" y="89"/>
                </a:cubicBezTo>
                <a:cubicBezTo>
                  <a:pt x="1008" y="102"/>
                  <a:pt x="987" y="104"/>
                  <a:pt x="966" y="127"/>
                </a:cubicBezTo>
                <a:cubicBezTo>
                  <a:pt x="889" y="213"/>
                  <a:pt x="852" y="337"/>
                  <a:pt x="832" y="448"/>
                </a:cubicBezTo>
                <a:cubicBezTo>
                  <a:pt x="805" y="593"/>
                  <a:pt x="797" y="767"/>
                  <a:pt x="822" y="913"/>
                </a:cubicBezTo>
                <a:cubicBezTo>
                  <a:pt x="841" y="1022"/>
                  <a:pt x="926" y="1137"/>
                  <a:pt x="916" y="1250"/>
                </a:cubicBezTo>
                <a:cubicBezTo>
                  <a:pt x="910" y="1312"/>
                  <a:pt x="899" y="1323"/>
                  <a:pt x="839" y="1343"/>
                </a:cubicBezTo>
                <a:cubicBezTo>
                  <a:pt x="804" y="1354"/>
                  <a:pt x="756" y="1354"/>
                  <a:pt x="735" y="1321"/>
                </a:cubicBezTo>
                <a:cubicBezTo>
                  <a:pt x="694" y="1255"/>
                  <a:pt x="714" y="1164"/>
                  <a:pt x="762" y="1111"/>
                </a:cubicBezTo>
                <a:cubicBezTo>
                  <a:pt x="872" y="990"/>
                  <a:pt x="1050" y="921"/>
                  <a:pt x="1190" y="842"/>
                </a:cubicBezTo>
                <a:cubicBezTo>
                  <a:pt x="1235" y="816"/>
                  <a:pt x="1280" y="784"/>
                  <a:pt x="1319" y="756"/>
                </a:cubicBezTo>
                <a:cubicBezTo>
                  <a:pt x="1274" y="764"/>
                  <a:pt x="1241" y="771"/>
                  <a:pt x="1195" y="783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640" name=""/>
          <p:cNvSpPr/>
          <p:nvPr/>
        </p:nvSpPr>
        <p:spPr>
          <a:xfrm>
            <a:off x="522360" y="1082520"/>
            <a:ext cx="578880" cy="407520"/>
          </a:xfrm>
          <a:custGeom>
            <a:avLst/>
            <a:gdLst/>
            <a:ahLst/>
            <a:rect l="0" t="0" r="r" b="b"/>
            <a:pathLst>
              <a:path fill="none" w="1608" h="1132">
                <a:moveTo>
                  <a:pt x="67" y="364"/>
                </a:moveTo>
                <a:cubicBezTo>
                  <a:pt x="72" y="341"/>
                  <a:pt x="75" y="322"/>
                  <a:pt x="78" y="298"/>
                </a:cubicBezTo>
                <a:cubicBezTo>
                  <a:pt x="72" y="361"/>
                  <a:pt x="65" y="424"/>
                  <a:pt x="64" y="487"/>
                </a:cubicBezTo>
                <a:cubicBezTo>
                  <a:pt x="60" y="664"/>
                  <a:pt x="77" y="845"/>
                  <a:pt x="49" y="1022"/>
                </a:cubicBezTo>
                <a:cubicBezTo>
                  <a:pt x="43" y="1060"/>
                  <a:pt x="34" y="1096"/>
                  <a:pt x="22" y="1132"/>
                </a:cubicBezTo>
                <a:cubicBezTo>
                  <a:pt x="22" y="1017"/>
                  <a:pt x="13" y="902"/>
                  <a:pt x="9" y="787"/>
                </a:cubicBezTo>
                <a:cubicBezTo>
                  <a:pt x="4" y="658"/>
                  <a:pt x="-11" y="520"/>
                  <a:pt x="12" y="392"/>
                </a:cubicBezTo>
                <a:cubicBezTo>
                  <a:pt x="20" y="347"/>
                  <a:pt x="38" y="305"/>
                  <a:pt x="58" y="271"/>
                </a:cubicBezTo>
                <a:cubicBezTo>
                  <a:pt x="113" y="325"/>
                  <a:pt x="171" y="393"/>
                  <a:pt x="222" y="459"/>
                </a:cubicBezTo>
                <a:cubicBezTo>
                  <a:pt x="315" y="577"/>
                  <a:pt x="405" y="697"/>
                  <a:pt x="506" y="809"/>
                </a:cubicBezTo>
                <a:cubicBezTo>
                  <a:pt x="554" y="862"/>
                  <a:pt x="603" y="912"/>
                  <a:pt x="673" y="934"/>
                </a:cubicBezTo>
                <a:cubicBezTo>
                  <a:pt x="694" y="938"/>
                  <a:pt x="697" y="940"/>
                  <a:pt x="710" y="939"/>
                </a:cubicBezTo>
                <a:moveTo>
                  <a:pt x="131" y="822"/>
                </a:moveTo>
                <a:cubicBezTo>
                  <a:pt x="135" y="793"/>
                  <a:pt x="90" y="822"/>
                  <a:pt x="155" y="787"/>
                </a:cubicBezTo>
                <a:cubicBezTo>
                  <a:pt x="286" y="716"/>
                  <a:pt x="420" y="649"/>
                  <a:pt x="553" y="582"/>
                </a:cubicBezTo>
                <a:cubicBezTo>
                  <a:pt x="644" y="537"/>
                  <a:pt x="744" y="495"/>
                  <a:pt x="801" y="406"/>
                </a:cubicBezTo>
                <a:cubicBezTo>
                  <a:pt x="832" y="355"/>
                  <a:pt x="835" y="276"/>
                  <a:pt x="812" y="220"/>
                </a:cubicBezTo>
                <a:cubicBezTo>
                  <a:pt x="798" y="184"/>
                  <a:pt x="769" y="155"/>
                  <a:pt x="744" y="126"/>
                </a:cubicBezTo>
                <a:cubicBezTo>
                  <a:pt x="741" y="155"/>
                  <a:pt x="736" y="174"/>
                  <a:pt x="744" y="202"/>
                </a:cubicBezTo>
                <a:cubicBezTo>
                  <a:pt x="782" y="342"/>
                  <a:pt x="854" y="476"/>
                  <a:pt x="909" y="609"/>
                </a:cubicBezTo>
                <a:cubicBezTo>
                  <a:pt x="931" y="661"/>
                  <a:pt x="953" y="701"/>
                  <a:pt x="985" y="746"/>
                </a:cubicBezTo>
                <a:moveTo>
                  <a:pt x="864" y="33"/>
                </a:moveTo>
                <a:cubicBezTo>
                  <a:pt x="859" y="14"/>
                  <a:pt x="857" y="11"/>
                  <a:pt x="858" y="0"/>
                </a:cubicBezTo>
                <a:cubicBezTo>
                  <a:pt x="915" y="60"/>
                  <a:pt x="952" y="131"/>
                  <a:pt x="991" y="204"/>
                </a:cubicBezTo>
                <a:cubicBezTo>
                  <a:pt x="1062" y="336"/>
                  <a:pt x="1115" y="486"/>
                  <a:pt x="1207" y="605"/>
                </a:cubicBezTo>
                <a:cubicBezTo>
                  <a:pt x="1237" y="640"/>
                  <a:pt x="1245" y="650"/>
                  <a:pt x="1268" y="668"/>
                </a:cubicBezTo>
                <a:moveTo>
                  <a:pt x="1380" y="250"/>
                </a:moveTo>
                <a:cubicBezTo>
                  <a:pt x="1397" y="266"/>
                  <a:pt x="1400" y="280"/>
                  <a:pt x="1410" y="301"/>
                </a:cubicBezTo>
                <a:cubicBezTo>
                  <a:pt x="1433" y="351"/>
                  <a:pt x="1449" y="400"/>
                  <a:pt x="1483" y="445"/>
                </a:cubicBezTo>
                <a:cubicBezTo>
                  <a:pt x="1516" y="488"/>
                  <a:pt x="1556" y="506"/>
                  <a:pt x="1608" y="509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641" name=""/>
          <p:cNvSpPr/>
          <p:nvPr/>
        </p:nvSpPr>
        <p:spPr>
          <a:xfrm>
            <a:off x="8640720" y="1582560"/>
            <a:ext cx="41040" cy="53640"/>
          </a:xfrm>
          <a:custGeom>
            <a:avLst/>
            <a:gdLst/>
            <a:ahLst/>
            <a:rect l="0" t="0" r="r" b="b"/>
            <a:pathLst>
              <a:path fill="none" w="114" h="149">
                <a:moveTo>
                  <a:pt x="0" y="12"/>
                </a:moveTo>
                <a:cubicBezTo>
                  <a:pt x="0" y="8"/>
                  <a:pt x="0" y="4"/>
                  <a:pt x="0" y="0"/>
                </a:cubicBezTo>
                <a:cubicBezTo>
                  <a:pt x="40" y="14"/>
                  <a:pt x="64" y="63"/>
                  <a:pt x="86" y="100"/>
                </a:cubicBezTo>
                <a:cubicBezTo>
                  <a:pt x="95" y="116"/>
                  <a:pt x="105" y="132"/>
                  <a:pt x="114" y="149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642" name=""/>
          <p:cNvSpPr/>
          <p:nvPr/>
        </p:nvSpPr>
        <p:spPr>
          <a:xfrm>
            <a:off x="2653560" y="1820880"/>
            <a:ext cx="767160" cy="372240"/>
          </a:xfrm>
          <a:custGeom>
            <a:avLst/>
            <a:gdLst/>
            <a:ahLst/>
            <a:rect l="0" t="0" r="r" b="b"/>
            <a:pathLst>
              <a:path fill="none" w="2131" h="1034">
                <a:moveTo>
                  <a:pt x="276" y="463"/>
                </a:moveTo>
                <a:cubicBezTo>
                  <a:pt x="243" y="419"/>
                  <a:pt x="218" y="380"/>
                  <a:pt x="160" y="371"/>
                </a:cubicBezTo>
                <a:cubicBezTo>
                  <a:pt x="105" y="363"/>
                  <a:pt x="62" y="378"/>
                  <a:pt x="27" y="421"/>
                </a:cubicBezTo>
                <a:cubicBezTo>
                  <a:pt x="-4" y="459"/>
                  <a:pt x="-12" y="520"/>
                  <a:pt x="24" y="557"/>
                </a:cubicBezTo>
                <a:cubicBezTo>
                  <a:pt x="106" y="642"/>
                  <a:pt x="253" y="662"/>
                  <a:pt x="351" y="725"/>
                </a:cubicBezTo>
                <a:cubicBezTo>
                  <a:pt x="403" y="758"/>
                  <a:pt x="494" y="830"/>
                  <a:pt x="466" y="907"/>
                </a:cubicBezTo>
                <a:cubicBezTo>
                  <a:pt x="437" y="986"/>
                  <a:pt x="302" y="1013"/>
                  <a:pt x="233" y="1026"/>
                </a:cubicBezTo>
                <a:cubicBezTo>
                  <a:pt x="166" y="1039"/>
                  <a:pt x="118" y="1035"/>
                  <a:pt x="54" y="1022"/>
                </a:cubicBezTo>
                <a:moveTo>
                  <a:pt x="706" y="16"/>
                </a:moveTo>
                <a:cubicBezTo>
                  <a:pt x="709" y="11"/>
                  <a:pt x="711" y="5"/>
                  <a:pt x="714" y="0"/>
                </a:cubicBezTo>
                <a:cubicBezTo>
                  <a:pt x="725" y="24"/>
                  <a:pt x="731" y="69"/>
                  <a:pt x="731" y="110"/>
                </a:cubicBezTo>
                <a:cubicBezTo>
                  <a:pt x="732" y="241"/>
                  <a:pt x="721" y="375"/>
                  <a:pt x="736" y="505"/>
                </a:cubicBezTo>
                <a:cubicBezTo>
                  <a:pt x="746" y="597"/>
                  <a:pt x="777" y="666"/>
                  <a:pt x="830" y="739"/>
                </a:cubicBezTo>
                <a:moveTo>
                  <a:pt x="769" y="583"/>
                </a:moveTo>
                <a:cubicBezTo>
                  <a:pt x="776" y="538"/>
                  <a:pt x="822" y="553"/>
                  <a:pt x="864" y="553"/>
                </a:cubicBezTo>
                <a:cubicBezTo>
                  <a:pt x="909" y="553"/>
                  <a:pt x="922" y="553"/>
                  <a:pt x="951" y="553"/>
                </a:cubicBezTo>
                <a:moveTo>
                  <a:pt x="1062" y="649"/>
                </a:moveTo>
                <a:cubicBezTo>
                  <a:pt x="1091" y="647"/>
                  <a:pt x="1108" y="645"/>
                  <a:pt x="1135" y="628"/>
                </a:cubicBezTo>
                <a:cubicBezTo>
                  <a:pt x="1166" y="609"/>
                  <a:pt x="1188" y="579"/>
                  <a:pt x="1214" y="554"/>
                </a:cubicBezTo>
                <a:cubicBezTo>
                  <a:pt x="1241" y="529"/>
                  <a:pt x="1270" y="506"/>
                  <a:pt x="1297" y="480"/>
                </a:cubicBezTo>
                <a:cubicBezTo>
                  <a:pt x="1309" y="469"/>
                  <a:pt x="1318" y="455"/>
                  <a:pt x="1336" y="454"/>
                </a:cubicBezTo>
                <a:cubicBezTo>
                  <a:pt x="1379" y="452"/>
                  <a:pt x="1413" y="484"/>
                  <a:pt x="1448" y="504"/>
                </a:cubicBezTo>
                <a:cubicBezTo>
                  <a:pt x="1526" y="548"/>
                  <a:pt x="1609" y="582"/>
                  <a:pt x="1698" y="596"/>
                </a:cubicBezTo>
                <a:cubicBezTo>
                  <a:pt x="1783" y="609"/>
                  <a:pt x="1882" y="609"/>
                  <a:pt x="1967" y="597"/>
                </a:cubicBezTo>
                <a:cubicBezTo>
                  <a:pt x="2011" y="591"/>
                  <a:pt x="2081" y="581"/>
                  <a:pt x="2116" y="550"/>
                </a:cubicBezTo>
                <a:cubicBezTo>
                  <a:pt x="2131" y="537"/>
                  <a:pt x="2124" y="531"/>
                  <a:pt x="2131" y="518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643" name=""/>
          <p:cNvSpPr/>
          <p:nvPr/>
        </p:nvSpPr>
        <p:spPr>
          <a:xfrm>
            <a:off x="4025880" y="1631880"/>
            <a:ext cx="1441080" cy="328320"/>
          </a:xfrm>
          <a:custGeom>
            <a:avLst/>
            <a:gdLst/>
            <a:ahLst/>
            <a:rect l="0" t="0" r="r" b="b"/>
            <a:pathLst>
              <a:path fill="none" w="4003" h="912">
                <a:moveTo>
                  <a:pt x="186" y="242"/>
                </a:moveTo>
                <a:cubicBezTo>
                  <a:pt x="186" y="218"/>
                  <a:pt x="182" y="190"/>
                  <a:pt x="178" y="178"/>
                </a:cubicBezTo>
                <a:cubicBezTo>
                  <a:pt x="155" y="189"/>
                  <a:pt x="142" y="196"/>
                  <a:pt x="125" y="220"/>
                </a:cubicBezTo>
                <a:cubicBezTo>
                  <a:pt x="113" y="235"/>
                  <a:pt x="116" y="231"/>
                  <a:pt x="113" y="252"/>
                </a:cubicBezTo>
                <a:cubicBezTo>
                  <a:pt x="103" y="334"/>
                  <a:pt x="108" y="418"/>
                  <a:pt x="97" y="501"/>
                </a:cubicBezTo>
                <a:cubicBezTo>
                  <a:pt x="81" y="622"/>
                  <a:pt x="63" y="744"/>
                  <a:pt x="24" y="860"/>
                </a:cubicBezTo>
                <a:cubicBezTo>
                  <a:pt x="17" y="881"/>
                  <a:pt x="10" y="894"/>
                  <a:pt x="0" y="912"/>
                </a:cubicBezTo>
                <a:cubicBezTo>
                  <a:pt x="7" y="854"/>
                  <a:pt x="31" y="802"/>
                  <a:pt x="49" y="746"/>
                </a:cubicBezTo>
                <a:cubicBezTo>
                  <a:pt x="84" y="639"/>
                  <a:pt x="111" y="529"/>
                  <a:pt x="137" y="419"/>
                </a:cubicBezTo>
                <a:cubicBezTo>
                  <a:pt x="158" y="329"/>
                  <a:pt x="167" y="217"/>
                  <a:pt x="212" y="134"/>
                </a:cubicBezTo>
                <a:cubicBezTo>
                  <a:pt x="218" y="128"/>
                  <a:pt x="225" y="121"/>
                  <a:pt x="231" y="115"/>
                </a:cubicBezTo>
                <a:cubicBezTo>
                  <a:pt x="296" y="130"/>
                  <a:pt x="319" y="196"/>
                  <a:pt x="347" y="254"/>
                </a:cubicBezTo>
                <a:cubicBezTo>
                  <a:pt x="402" y="370"/>
                  <a:pt x="436" y="494"/>
                  <a:pt x="471" y="617"/>
                </a:cubicBezTo>
                <a:cubicBezTo>
                  <a:pt x="491" y="685"/>
                  <a:pt x="510" y="754"/>
                  <a:pt x="532" y="823"/>
                </a:cubicBezTo>
                <a:moveTo>
                  <a:pt x="172" y="648"/>
                </a:moveTo>
                <a:cubicBezTo>
                  <a:pt x="146" y="633"/>
                  <a:pt x="126" y="617"/>
                  <a:pt x="109" y="602"/>
                </a:cubicBezTo>
                <a:cubicBezTo>
                  <a:pt x="164" y="585"/>
                  <a:pt x="226" y="574"/>
                  <a:pt x="285" y="562"/>
                </a:cubicBezTo>
                <a:cubicBezTo>
                  <a:pt x="424" y="534"/>
                  <a:pt x="562" y="507"/>
                  <a:pt x="702" y="483"/>
                </a:cubicBezTo>
                <a:moveTo>
                  <a:pt x="987" y="194"/>
                </a:moveTo>
                <a:cubicBezTo>
                  <a:pt x="984" y="148"/>
                  <a:pt x="983" y="126"/>
                  <a:pt x="961" y="94"/>
                </a:cubicBezTo>
                <a:cubicBezTo>
                  <a:pt x="928" y="134"/>
                  <a:pt x="921" y="206"/>
                  <a:pt x="913" y="257"/>
                </a:cubicBezTo>
                <a:cubicBezTo>
                  <a:pt x="890" y="402"/>
                  <a:pt x="873" y="583"/>
                  <a:pt x="895" y="728"/>
                </a:cubicBezTo>
                <a:cubicBezTo>
                  <a:pt x="902" y="772"/>
                  <a:pt x="920" y="793"/>
                  <a:pt x="950" y="820"/>
                </a:cubicBezTo>
                <a:moveTo>
                  <a:pt x="1159" y="206"/>
                </a:moveTo>
                <a:cubicBezTo>
                  <a:pt x="1159" y="161"/>
                  <a:pt x="1137" y="39"/>
                  <a:pt x="1177" y="0"/>
                </a:cubicBezTo>
                <a:cubicBezTo>
                  <a:pt x="1180" y="0"/>
                  <a:pt x="1184" y="0"/>
                  <a:pt x="1187" y="0"/>
                </a:cubicBezTo>
                <a:cubicBezTo>
                  <a:pt x="1203" y="54"/>
                  <a:pt x="1211" y="127"/>
                  <a:pt x="1214" y="192"/>
                </a:cubicBezTo>
                <a:cubicBezTo>
                  <a:pt x="1220" y="325"/>
                  <a:pt x="1219" y="460"/>
                  <a:pt x="1244" y="592"/>
                </a:cubicBezTo>
                <a:cubicBezTo>
                  <a:pt x="1259" y="671"/>
                  <a:pt x="1283" y="738"/>
                  <a:pt x="1328" y="803"/>
                </a:cubicBezTo>
                <a:moveTo>
                  <a:pt x="1435" y="453"/>
                </a:moveTo>
                <a:cubicBezTo>
                  <a:pt x="1484" y="468"/>
                  <a:pt x="1490" y="515"/>
                  <a:pt x="1503" y="563"/>
                </a:cubicBezTo>
                <a:cubicBezTo>
                  <a:pt x="1519" y="621"/>
                  <a:pt x="1524" y="684"/>
                  <a:pt x="1544" y="740"/>
                </a:cubicBezTo>
                <a:cubicBezTo>
                  <a:pt x="1552" y="756"/>
                  <a:pt x="1550" y="761"/>
                  <a:pt x="1560" y="764"/>
                </a:cubicBezTo>
                <a:moveTo>
                  <a:pt x="1544" y="203"/>
                </a:moveTo>
                <a:cubicBezTo>
                  <a:pt x="1542" y="179"/>
                  <a:pt x="1524" y="91"/>
                  <a:pt x="1539" y="65"/>
                </a:cubicBezTo>
                <a:cubicBezTo>
                  <a:pt x="1543" y="65"/>
                  <a:pt x="1547" y="65"/>
                  <a:pt x="1551" y="65"/>
                </a:cubicBezTo>
                <a:cubicBezTo>
                  <a:pt x="1570" y="124"/>
                  <a:pt x="1580" y="183"/>
                  <a:pt x="1590" y="243"/>
                </a:cubicBezTo>
                <a:moveTo>
                  <a:pt x="1712" y="360"/>
                </a:moveTo>
                <a:cubicBezTo>
                  <a:pt x="1736" y="360"/>
                  <a:pt x="1769" y="352"/>
                  <a:pt x="1787" y="371"/>
                </a:cubicBezTo>
                <a:cubicBezTo>
                  <a:pt x="1818" y="403"/>
                  <a:pt x="1830" y="454"/>
                  <a:pt x="1848" y="493"/>
                </a:cubicBezTo>
                <a:cubicBezTo>
                  <a:pt x="1868" y="535"/>
                  <a:pt x="1890" y="584"/>
                  <a:pt x="1938" y="597"/>
                </a:cubicBezTo>
                <a:cubicBezTo>
                  <a:pt x="1995" y="613"/>
                  <a:pt x="2062" y="602"/>
                  <a:pt x="2112" y="572"/>
                </a:cubicBezTo>
                <a:cubicBezTo>
                  <a:pt x="2160" y="543"/>
                  <a:pt x="2200" y="494"/>
                  <a:pt x="2228" y="446"/>
                </a:cubicBezTo>
                <a:cubicBezTo>
                  <a:pt x="2233" y="435"/>
                  <a:pt x="2239" y="425"/>
                  <a:pt x="2244" y="414"/>
                </a:cubicBezTo>
                <a:moveTo>
                  <a:pt x="2645" y="8"/>
                </a:moveTo>
                <a:cubicBezTo>
                  <a:pt x="2586" y="113"/>
                  <a:pt x="2513" y="205"/>
                  <a:pt x="2443" y="302"/>
                </a:cubicBezTo>
                <a:cubicBezTo>
                  <a:pt x="2381" y="389"/>
                  <a:pt x="2313" y="473"/>
                  <a:pt x="2307" y="583"/>
                </a:cubicBezTo>
                <a:cubicBezTo>
                  <a:pt x="2303" y="654"/>
                  <a:pt x="2415" y="644"/>
                  <a:pt x="2462" y="638"/>
                </a:cubicBezTo>
                <a:cubicBezTo>
                  <a:pt x="2554" y="626"/>
                  <a:pt x="2651" y="574"/>
                  <a:pt x="2695" y="490"/>
                </a:cubicBezTo>
                <a:cubicBezTo>
                  <a:pt x="2739" y="406"/>
                  <a:pt x="2716" y="290"/>
                  <a:pt x="2674" y="213"/>
                </a:cubicBezTo>
                <a:cubicBezTo>
                  <a:pt x="2632" y="134"/>
                  <a:pt x="2567" y="69"/>
                  <a:pt x="2477" y="55"/>
                </a:cubicBezTo>
                <a:cubicBezTo>
                  <a:pt x="2420" y="46"/>
                  <a:pt x="2394" y="65"/>
                  <a:pt x="2383" y="115"/>
                </a:cubicBezTo>
                <a:moveTo>
                  <a:pt x="2787" y="176"/>
                </a:moveTo>
                <a:cubicBezTo>
                  <a:pt x="2786" y="153"/>
                  <a:pt x="2784" y="133"/>
                  <a:pt x="2781" y="112"/>
                </a:cubicBezTo>
                <a:cubicBezTo>
                  <a:pt x="2777" y="127"/>
                  <a:pt x="2772" y="120"/>
                  <a:pt x="2772" y="135"/>
                </a:cubicBezTo>
                <a:cubicBezTo>
                  <a:pt x="2770" y="193"/>
                  <a:pt x="2764" y="259"/>
                  <a:pt x="2781" y="315"/>
                </a:cubicBezTo>
                <a:cubicBezTo>
                  <a:pt x="2792" y="351"/>
                  <a:pt x="2823" y="401"/>
                  <a:pt x="2868" y="391"/>
                </a:cubicBezTo>
                <a:cubicBezTo>
                  <a:pt x="2922" y="379"/>
                  <a:pt x="2940" y="351"/>
                  <a:pt x="2975" y="306"/>
                </a:cubicBezTo>
                <a:cubicBezTo>
                  <a:pt x="3010" y="260"/>
                  <a:pt x="3040" y="207"/>
                  <a:pt x="3086" y="171"/>
                </a:cubicBezTo>
                <a:cubicBezTo>
                  <a:pt x="3110" y="153"/>
                  <a:pt x="3124" y="159"/>
                  <a:pt x="3150" y="155"/>
                </a:cubicBezTo>
                <a:cubicBezTo>
                  <a:pt x="3164" y="189"/>
                  <a:pt x="3172" y="258"/>
                  <a:pt x="3197" y="284"/>
                </a:cubicBezTo>
                <a:cubicBezTo>
                  <a:pt x="3227" y="315"/>
                  <a:pt x="3274" y="313"/>
                  <a:pt x="3315" y="309"/>
                </a:cubicBezTo>
                <a:cubicBezTo>
                  <a:pt x="3374" y="303"/>
                  <a:pt x="3423" y="265"/>
                  <a:pt x="3457" y="220"/>
                </a:cubicBezTo>
                <a:cubicBezTo>
                  <a:pt x="3471" y="201"/>
                  <a:pt x="3486" y="182"/>
                  <a:pt x="3500" y="164"/>
                </a:cubicBezTo>
                <a:cubicBezTo>
                  <a:pt x="3505" y="171"/>
                  <a:pt x="3523" y="194"/>
                  <a:pt x="3530" y="204"/>
                </a:cubicBezTo>
                <a:cubicBezTo>
                  <a:pt x="3569" y="257"/>
                  <a:pt x="3626" y="288"/>
                  <a:pt x="3691" y="303"/>
                </a:cubicBezTo>
                <a:cubicBezTo>
                  <a:pt x="3760" y="319"/>
                  <a:pt x="3848" y="321"/>
                  <a:pt x="3914" y="293"/>
                </a:cubicBezTo>
                <a:cubicBezTo>
                  <a:pt x="3976" y="266"/>
                  <a:pt x="4005" y="225"/>
                  <a:pt x="4003" y="159"/>
                </a:cubicBezTo>
                <a:cubicBezTo>
                  <a:pt x="4001" y="87"/>
                  <a:pt x="3932" y="47"/>
                  <a:pt x="3867" y="35"/>
                </a:cubicBezTo>
                <a:cubicBezTo>
                  <a:pt x="3770" y="17"/>
                  <a:pt x="3716" y="54"/>
                  <a:pt x="3660" y="131"/>
                </a:cubicBezTo>
                <a:cubicBezTo>
                  <a:pt x="3600" y="213"/>
                  <a:pt x="3568" y="301"/>
                  <a:pt x="3567" y="401"/>
                </a:cubicBezTo>
                <a:cubicBezTo>
                  <a:pt x="3567" y="484"/>
                  <a:pt x="3627" y="529"/>
                  <a:pt x="3699" y="559"/>
                </a:cubicBezTo>
                <a:cubicBezTo>
                  <a:pt x="3775" y="584"/>
                  <a:pt x="3803" y="592"/>
                  <a:pt x="3859" y="592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644" name=""/>
          <p:cNvSpPr/>
          <p:nvPr/>
        </p:nvSpPr>
        <p:spPr>
          <a:xfrm>
            <a:off x="6177600" y="1517760"/>
            <a:ext cx="774000" cy="380520"/>
          </a:xfrm>
          <a:custGeom>
            <a:avLst/>
            <a:gdLst/>
            <a:ahLst/>
            <a:rect l="0" t="0" r="r" b="b"/>
            <a:pathLst>
              <a:path fill="none" w="2150" h="1057">
                <a:moveTo>
                  <a:pt x="399" y="193"/>
                </a:moveTo>
                <a:cubicBezTo>
                  <a:pt x="421" y="223"/>
                  <a:pt x="400" y="113"/>
                  <a:pt x="416" y="205"/>
                </a:cubicBezTo>
                <a:cubicBezTo>
                  <a:pt x="427" y="271"/>
                  <a:pt x="424" y="342"/>
                  <a:pt x="424" y="408"/>
                </a:cubicBezTo>
                <a:cubicBezTo>
                  <a:pt x="424" y="475"/>
                  <a:pt x="448" y="596"/>
                  <a:pt x="422" y="660"/>
                </a:cubicBezTo>
                <a:cubicBezTo>
                  <a:pt x="418" y="660"/>
                  <a:pt x="416" y="660"/>
                  <a:pt x="413" y="660"/>
                </a:cubicBezTo>
                <a:cubicBezTo>
                  <a:pt x="410" y="649"/>
                  <a:pt x="404" y="631"/>
                  <a:pt x="403" y="613"/>
                </a:cubicBezTo>
                <a:cubicBezTo>
                  <a:pt x="403" y="602"/>
                  <a:pt x="402" y="590"/>
                  <a:pt x="404" y="580"/>
                </a:cubicBezTo>
                <a:cubicBezTo>
                  <a:pt x="405" y="576"/>
                  <a:pt x="408" y="575"/>
                  <a:pt x="409" y="570"/>
                </a:cubicBezTo>
                <a:cubicBezTo>
                  <a:pt x="410" y="563"/>
                  <a:pt x="412" y="556"/>
                  <a:pt x="413" y="549"/>
                </a:cubicBezTo>
                <a:cubicBezTo>
                  <a:pt x="416" y="524"/>
                  <a:pt x="418" y="500"/>
                  <a:pt x="419" y="475"/>
                </a:cubicBezTo>
                <a:cubicBezTo>
                  <a:pt x="420" y="438"/>
                  <a:pt x="429" y="383"/>
                  <a:pt x="413" y="349"/>
                </a:cubicBezTo>
                <a:cubicBezTo>
                  <a:pt x="380" y="276"/>
                  <a:pt x="270" y="254"/>
                  <a:pt x="203" y="288"/>
                </a:cubicBezTo>
                <a:cubicBezTo>
                  <a:pt x="124" y="326"/>
                  <a:pt x="48" y="412"/>
                  <a:pt x="15" y="492"/>
                </a:cubicBezTo>
                <a:cubicBezTo>
                  <a:pt x="-8" y="548"/>
                  <a:pt x="-10" y="616"/>
                  <a:pt x="49" y="646"/>
                </a:cubicBezTo>
                <a:cubicBezTo>
                  <a:pt x="108" y="676"/>
                  <a:pt x="214" y="678"/>
                  <a:pt x="278" y="666"/>
                </a:cubicBezTo>
                <a:cubicBezTo>
                  <a:pt x="368" y="649"/>
                  <a:pt x="407" y="583"/>
                  <a:pt x="433" y="505"/>
                </a:cubicBezTo>
                <a:cubicBezTo>
                  <a:pt x="443" y="475"/>
                  <a:pt x="456" y="462"/>
                  <a:pt x="468" y="445"/>
                </a:cubicBezTo>
                <a:cubicBezTo>
                  <a:pt x="489" y="486"/>
                  <a:pt x="508" y="533"/>
                  <a:pt x="539" y="569"/>
                </a:cubicBezTo>
                <a:cubicBezTo>
                  <a:pt x="611" y="653"/>
                  <a:pt x="736" y="685"/>
                  <a:pt x="843" y="670"/>
                </a:cubicBezTo>
                <a:cubicBezTo>
                  <a:pt x="921" y="659"/>
                  <a:pt x="978" y="603"/>
                  <a:pt x="1001" y="529"/>
                </a:cubicBezTo>
                <a:cubicBezTo>
                  <a:pt x="1026" y="447"/>
                  <a:pt x="1013" y="351"/>
                  <a:pt x="1013" y="266"/>
                </a:cubicBezTo>
                <a:cubicBezTo>
                  <a:pt x="1013" y="249"/>
                  <a:pt x="1013" y="248"/>
                  <a:pt x="1013" y="239"/>
                </a:cubicBezTo>
                <a:cubicBezTo>
                  <a:pt x="1009" y="310"/>
                  <a:pt x="992" y="394"/>
                  <a:pt x="1006" y="463"/>
                </a:cubicBezTo>
                <a:cubicBezTo>
                  <a:pt x="1021" y="539"/>
                  <a:pt x="1064" y="601"/>
                  <a:pt x="1137" y="619"/>
                </a:cubicBezTo>
                <a:moveTo>
                  <a:pt x="1033" y="123"/>
                </a:moveTo>
                <a:cubicBezTo>
                  <a:pt x="1015" y="78"/>
                  <a:pt x="999" y="48"/>
                  <a:pt x="997" y="0"/>
                </a:cubicBezTo>
                <a:cubicBezTo>
                  <a:pt x="999" y="40"/>
                  <a:pt x="1007" y="68"/>
                  <a:pt x="1019" y="107"/>
                </a:cubicBezTo>
                <a:moveTo>
                  <a:pt x="1529" y="317"/>
                </a:moveTo>
                <a:cubicBezTo>
                  <a:pt x="1548" y="294"/>
                  <a:pt x="1560" y="281"/>
                  <a:pt x="1565" y="252"/>
                </a:cubicBezTo>
                <a:cubicBezTo>
                  <a:pt x="1564" y="251"/>
                  <a:pt x="1564" y="251"/>
                  <a:pt x="1563" y="250"/>
                </a:cubicBezTo>
                <a:cubicBezTo>
                  <a:pt x="1506" y="255"/>
                  <a:pt x="1471" y="283"/>
                  <a:pt x="1432" y="327"/>
                </a:cubicBezTo>
                <a:cubicBezTo>
                  <a:pt x="1374" y="393"/>
                  <a:pt x="1343" y="466"/>
                  <a:pt x="1337" y="553"/>
                </a:cubicBezTo>
                <a:cubicBezTo>
                  <a:pt x="1331" y="631"/>
                  <a:pt x="1391" y="662"/>
                  <a:pt x="1461" y="676"/>
                </a:cubicBezTo>
                <a:cubicBezTo>
                  <a:pt x="1530" y="690"/>
                  <a:pt x="1627" y="694"/>
                  <a:pt x="1684" y="646"/>
                </a:cubicBezTo>
                <a:cubicBezTo>
                  <a:pt x="1728" y="609"/>
                  <a:pt x="1740" y="520"/>
                  <a:pt x="1723" y="467"/>
                </a:cubicBezTo>
                <a:cubicBezTo>
                  <a:pt x="1696" y="384"/>
                  <a:pt x="1612" y="308"/>
                  <a:pt x="1543" y="261"/>
                </a:cubicBezTo>
                <a:moveTo>
                  <a:pt x="2045" y="233"/>
                </a:moveTo>
                <a:cubicBezTo>
                  <a:pt x="2052" y="219"/>
                  <a:pt x="2060" y="204"/>
                  <a:pt x="2079" y="212"/>
                </a:cubicBezTo>
                <a:cubicBezTo>
                  <a:pt x="2090" y="221"/>
                  <a:pt x="2094" y="226"/>
                  <a:pt x="2092" y="239"/>
                </a:cubicBezTo>
                <a:moveTo>
                  <a:pt x="2147" y="633"/>
                </a:moveTo>
                <a:cubicBezTo>
                  <a:pt x="2152" y="704"/>
                  <a:pt x="2156" y="766"/>
                  <a:pt x="2126" y="835"/>
                </a:cubicBezTo>
                <a:cubicBezTo>
                  <a:pt x="2083" y="930"/>
                  <a:pt x="2018" y="987"/>
                  <a:pt x="1945" y="105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645" name=""/>
          <p:cNvSpPr/>
          <p:nvPr/>
        </p:nvSpPr>
        <p:spPr>
          <a:xfrm>
            <a:off x="8570880" y="1594800"/>
            <a:ext cx="775800" cy="309960"/>
          </a:xfrm>
          <a:custGeom>
            <a:avLst/>
            <a:gdLst/>
            <a:ahLst/>
            <a:rect l="0" t="0" r="r" b="b"/>
            <a:pathLst>
              <a:path fill="none" w="2155" h="861">
                <a:moveTo>
                  <a:pt x="0" y="573"/>
                </a:moveTo>
                <a:cubicBezTo>
                  <a:pt x="0" y="536"/>
                  <a:pt x="4" y="499"/>
                  <a:pt x="5" y="462"/>
                </a:cubicBezTo>
                <a:cubicBezTo>
                  <a:pt x="5" y="460"/>
                  <a:pt x="5" y="457"/>
                  <a:pt x="5" y="455"/>
                </a:cubicBezTo>
                <a:cubicBezTo>
                  <a:pt x="5" y="512"/>
                  <a:pt x="7" y="570"/>
                  <a:pt x="8" y="627"/>
                </a:cubicBezTo>
                <a:cubicBezTo>
                  <a:pt x="9" y="705"/>
                  <a:pt x="8" y="783"/>
                  <a:pt x="8" y="861"/>
                </a:cubicBezTo>
                <a:moveTo>
                  <a:pt x="528" y="199"/>
                </a:moveTo>
                <a:cubicBezTo>
                  <a:pt x="533" y="223"/>
                  <a:pt x="548" y="276"/>
                  <a:pt x="559" y="304"/>
                </a:cubicBezTo>
                <a:cubicBezTo>
                  <a:pt x="588" y="377"/>
                  <a:pt x="630" y="559"/>
                  <a:pt x="714" y="595"/>
                </a:cubicBezTo>
                <a:cubicBezTo>
                  <a:pt x="744" y="608"/>
                  <a:pt x="773" y="609"/>
                  <a:pt x="804" y="599"/>
                </a:cubicBezTo>
                <a:cubicBezTo>
                  <a:pt x="869" y="579"/>
                  <a:pt x="888" y="523"/>
                  <a:pt x="968" y="521"/>
                </a:cubicBezTo>
                <a:cubicBezTo>
                  <a:pt x="1049" y="519"/>
                  <a:pt x="1118" y="571"/>
                  <a:pt x="1195" y="593"/>
                </a:cubicBezTo>
                <a:cubicBezTo>
                  <a:pt x="1269" y="614"/>
                  <a:pt x="1358" y="615"/>
                  <a:pt x="1430" y="586"/>
                </a:cubicBezTo>
                <a:cubicBezTo>
                  <a:pt x="1546" y="540"/>
                  <a:pt x="1612" y="442"/>
                  <a:pt x="1642" y="323"/>
                </a:cubicBezTo>
                <a:cubicBezTo>
                  <a:pt x="1666" y="229"/>
                  <a:pt x="1665" y="133"/>
                  <a:pt x="1665" y="37"/>
                </a:cubicBezTo>
                <a:cubicBezTo>
                  <a:pt x="1665" y="25"/>
                  <a:pt x="1665" y="12"/>
                  <a:pt x="1665" y="0"/>
                </a:cubicBezTo>
                <a:cubicBezTo>
                  <a:pt x="1665" y="44"/>
                  <a:pt x="1668" y="49"/>
                  <a:pt x="1664" y="93"/>
                </a:cubicBezTo>
                <a:cubicBezTo>
                  <a:pt x="1653" y="218"/>
                  <a:pt x="1629" y="341"/>
                  <a:pt x="1625" y="468"/>
                </a:cubicBezTo>
                <a:cubicBezTo>
                  <a:pt x="1623" y="529"/>
                  <a:pt x="1625" y="591"/>
                  <a:pt x="1625" y="652"/>
                </a:cubicBezTo>
                <a:moveTo>
                  <a:pt x="1519" y="318"/>
                </a:moveTo>
                <a:cubicBezTo>
                  <a:pt x="1544" y="258"/>
                  <a:pt x="1641" y="267"/>
                  <a:pt x="1708" y="262"/>
                </a:cubicBezTo>
                <a:cubicBezTo>
                  <a:pt x="1857" y="251"/>
                  <a:pt x="2006" y="255"/>
                  <a:pt x="2155" y="255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646" name=""/>
          <p:cNvSpPr/>
          <p:nvPr/>
        </p:nvSpPr>
        <p:spPr>
          <a:xfrm>
            <a:off x="9663120" y="1522440"/>
            <a:ext cx="1280520" cy="299520"/>
          </a:xfrm>
          <a:custGeom>
            <a:avLst/>
            <a:gdLst/>
            <a:ahLst/>
            <a:rect l="0" t="0" r="r" b="b"/>
            <a:pathLst>
              <a:path fill="none" w="3557" h="832">
                <a:moveTo>
                  <a:pt x="22" y="357"/>
                </a:moveTo>
                <a:cubicBezTo>
                  <a:pt x="15" y="353"/>
                  <a:pt x="7" y="348"/>
                  <a:pt x="0" y="344"/>
                </a:cubicBezTo>
                <a:cubicBezTo>
                  <a:pt x="20" y="345"/>
                  <a:pt x="33" y="340"/>
                  <a:pt x="61" y="355"/>
                </a:cubicBezTo>
                <a:cubicBezTo>
                  <a:pt x="178" y="417"/>
                  <a:pt x="205" y="529"/>
                  <a:pt x="207" y="651"/>
                </a:cubicBezTo>
                <a:cubicBezTo>
                  <a:pt x="207" y="685"/>
                  <a:pt x="210" y="730"/>
                  <a:pt x="177" y="750"/>
                </a:cubicBezTo>
                <a:cubicBezTo>
                  <a:pt x="166" y="750"/>
                  <a:pt x="162" y="750"/>
                  <a:pt x="155" y="750"/>
                </a:cubicBezTo>
                <a:cubicBezTo>
                  <a:pt x="139" y="717"/>
                  <a:pt x="134" y="699"/>
                  <a:pt x="134" y="658"/>
                </a:cubicBezTo>
                <a:cubicBezTo>
                  <a:pt x="133" y="589"/>
                  <a:pt x="171" y="534"/>
                  <a:pt x="222" y="489"/>
                </a:cubicBezTo>
                <a:cubicBezTo>
                  <a:pt x="280" y="436"/>
                  <a:pt x="361" y="427"/>
                  <a:pt x="414" y="491"/>
                </a:cubicBezTo>
                <a:cubicBezTo>
                  <a:pt x="450" y="533"/>
                  <a:pt x="452" y="585"/>
                  <a:pt x="453" y="637"/>
                </a:cubicBezTo>
                <a:cubicBezTo>
                  <a:pt x="453" y="654"/>
                  <a:pt x="453" y="658"/>
                  <a:pt x="453" y="668"/>
                </a:cubicBezTo>
                <a:cubicBezTo>
                  <a:pt x="450" y="650"/>
                  <a:pt x="431" y="729"/>
                  <a:pt x="445" y="644"/>
                </a:cubicBezTo>
                <a:cubicBezTo>
                  <a:pt x="455" y="578"/>
                  <a:pt x="508" y="515"/>
                  <a:pt x="551" y="467"/>
                </a:cubicBezTo>
                <a:cubicBezTo>
                  <a:pt x="605" y="407"/>
                  <a:pt x="659" y="376"/>
                  <a:pt x="739" y="371"/>
                </a:cubicBezTo>
                <a:cubicBezTo>
                  <a:pt x="814" y="366"/>
                  <a:pt x="847" y="428"/>
                  <a:pt x="864" y="494"/>
                </a:cubicBezTo>
                <a:cubicBezTo>
                  <a:pt x="879" y="552"/>
                  <a:pt x="873" y="607"/>
                  <a:pt x="897" y="663"/>
                </a:cubicBezTo>
                <a:moveTo>
                  <a:pt x="1279" y="508"/>
                </a:moveTo>
                <a:cubicBezTo>
                  <a:pt x="1279" y="469"/>
                  <a:pt x="1279" y="430"/>
                  <a:pt x="1279" y="391"/>
                </a:cubicBezTo>
                <a:cubicBezTo>
                  <a:pt x="1206" y="397"/>
                  <a:pt x="1160" y="433"/>
                  <a:pt x="1101" y="477"/>
                </a:cubicBezTo>
                <a:cubicBezTo>
                  <a:pt x="1032" y="527"/>
                  <a:pt x="976" y="574"/>
                  <a:pt x="940" y="650"/>
                </a:cubicBezTo>
                <a:cubicBezTo>
                  <a:pt x="953" y="712"/>
                  <a:pt x="994" y="705"/>
                  <a:pt x="1055" y="707"/>
                </a:cubicBezTo>
                <a:cubicBezTo>
                  <a:pt x="1137" y="709"/>
                  <a:pt x="1204" y="688"/>
                  <a:pt x="1267" y="635"/>
                </a:cubicBezTo>
                <a:cubicBezTo>
                  <a:pt x="1320" y="591"/>
                  <a:pt x="1350" y="524"/>
                  <a:pt x="1383" y="466"/>
                </a:cubicBezTo>
                <a:cubicBezTo>
                  <a:pt x="1386" y="554"/>
                  <a:pt x="1410" y="630"/>
                  <a:pt x="1496" y="673"/>
                </a:cubicBezTo>
                <a:cubicBezTo>
                  <a:pt x="1540" y="695"/>
                  <a:pt x="1619" y="709"/>
                  <a:pt x="1663" y="679"/>
                </a:cubicBezTo>
                <a:cubicBezTo>
                  <a:pt x="1718" y="641"/>
                  <a:pt x="1725" y="558"/>
                  <a:pt x="1729" y="499"/>
                </a:cubicBezTo>
                <a:cubicBezTo>
                  <a:pt x="1732" y="455"/>
                  <a:pt x="1730" y="411"/>
                  <a:pt x="1730" y="367"/>
                </a:cubicBezTo>
                <a:cubicBezTo>
                  <a:pt x="1730" y="310"/>
                  <a:pt x="1730" y="375"/>
                  <a:pt x="1730" y="391"/>
                </a:cubicBezTo>
                <a:cubicBezTo>
                  <a:pt x="1730" y="472"/>
                  <a:pt x="1725" y="554"/>
                  <a:pt x="1737" y="634"/>
                </a:cubicBezTo>
                <a:moveTo>
                  <a:pt x="1646" y="66"/>
                </a:moveTo>
                <a:cubicBezTo>
                  <a:pt x="1646" y="34"/>
                  <a:pt x="1646" y="29"/>
                  <a:pt x="1646" y="10"/>
                </a:cubicBezTo>
                <a:cubicBezTo>
                  <a:pt x="1696" y="23"/>
                  <a:pt x="1705" y="75"/>
                  <a:pt x="1730" y="117"/>
                </a:cubicBezTo>
                <a:cubicBezTo>
                  <a:pt x="1741" y="135"/>
                  <a:pt x="1752" y="152"/>
                  <a:pt x="1763" y="170"/>
                </a:cubicBezTo>
                <a:moveTo>
                  <a:pt x="1971" y="302"/>
                </a:moveTo>
                <a:cubicBezTo>
                  <a:pt x="1975" y="332"/>
                  <a:pt x="1975" y="344"/>
                  <a:pt x="1975" y="375"/>
                </a:cubicBezTo>
                <a:cubicBezTo>
                  <a:pt x="1976" y="425"/>
                  <a:pt x="1961" y="498"/>
                  <a:pt x="1978" y="545"/>
                </a:cubicBezTo>
                <a:cubicBezTo>
                  <a:pt x="1989" y="576"/>
                  <a:pt x="2033" y="570"/>
                  <a:pt x="2054" y="555"/>
                </a:cubicBezTo>
                <a:cubicBezTo>
                  <a:pt x="2141" y="495"/>
                  <a:pt x="2200" y="391"/>
                  <a:pt x="2277" y="317"/>
                </a:cubicBezTo>
                <a:cubicBezTo>
                  <a:pt x="2309" y="288"/>
                  <a:pt x="2332" y="274"/>
                  <a:pt x="2374" y="272"/>
                </a:cubicBezTo>
                <a:cubicBezTo>
                  <a:pt x="2403" y="329"/>
                  <a:pt x="2405" y="383"/>
                  <a:pt x="2416" y="447"/>
                </a:cubicBezTo>
                <a:cubicBezTo>
                  <a:pt x="2426" y="495"/>
                  <a:pt x="2429" y="509"/>
                  <a:pt x="2440" y="538"/>
                </a:cubicBezTo>
                <a:moveTo>
                  <a:pt x="2946" y="51"/>
                </a:moveTo>
                <a:cubicBezTo>
                  <a:pt x="2937" y="47"/>
                  <a:pt x="2938" y="43"/>
                  <a:pt x="2926" y="40"/>
                </a:cubicBezTo>
                <a:cubicBezTo>
                  <a:pt x="2912" y="36"/>
                  <a:pt x="2901" y="36"/>
                  <a:pt x="2888" y="29"/>
                </a:cubicBezTo>
                <a:cubicBezTo>
                  <a:pt x="2877" y="23"/>
                  <a:pt x="2873" y="10"/>
                  <a:pt x="2858" y="13"/>
                </a:cubicBezTo>
                <a:cubicBezTo>
                  <a:pt x="2807" y="24"/>
                  <a:pt x="2759" y="88"/>
                  <a:pt x="2725" y="122"/>
                </a:cubicBezTo>
                <a:cubicBezTo>
                  <a:pt x="2615" y="236"/>
                  <a:pt x="2522" y="354"/>
                  <a:pt x="2508" y="516"/>
                </a:cubicBezTo>
                <a:cubicBezTo>
                  <a:pt x="2501" y="593"/>
                  <a:pt x="2522" y="609"/>
                  <a:pt x="2570" y="661"/>
                </a:cubicBezTo>
                <a:moveTo>
                  <a:pt x="3355" y="0"/>
                </a:moveTo>
                <a:cubicBezTo>
                  <a:pt x="3416" y="0"/>
                  <a:pt x="3446" y="11"/>
                  <a:pt x="3486" y="62"/>
                </a:cubicBezTo>
                <a:cubicBezTo>
                  <a:pt x="3552" y="145"/>
                  <a:pt x="3569" y="279"/>
                  <a:pt x="3549" y="381"/>
                </a:cubicBezTo>
                <a:cubicBezTo>
                  <a:pt x="3522" y="523"/>
                  <a:pt x="3424" y="667"/>
                  <a:pt x="3317" y="761"/>
                </a:cubicBezTo>
                <a:cubicBezTo>
                  <a:pt x="3285" y="785"/>
                  <a:pt x="3253" y="808"/>
                  <a:pt x="3221" y="832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647" name=""/>
          <p:cNvSpPr/>
          <p:nvPr/>
        </p:nvSpPr>
        <p:spPr>
          <a:xfrm>
            <a:off x="10315440" y="1873440"/>
            <a:ext cx="1660320" cy="632520"/>
          </a:xfrm>
          <a:custGeom>
            <a:avLst/>
            <a:gdLst/>
            <a:ahLst/>
            <a:rect l="0" t="0" r="r" b="b"/>
            <a:pathLst>
              <a:path fill="none" w="4612" h="1757">
                <a:moveTo>
                  <a:pt x="0" y="2"/>
                </a:moveTo>
                <a:cubicBezTo>
                  <a:pt x="40" y="-10"/>
                  <a:pt x="56" y="30"/>
                  <a:pt x="79" y="59"/>
                </a:cubicBezTo>
                <a:moveTo>
                  <a:pt x="1189" y="411"/>
                </a:moveTo>
                <a:cubicBezTo>
                  <a:pt x="1179" y="401"/>
                  <a:pt x="1115" y="345"/>
                  <a:pt x="1148" y="320"/>
                </a:cubicBezTo>
                <a:cubicBezTo>
                  <a:pt x="1207" y="275"/>
                  <a:pt x="1331" y="288"/>
                  <a:pt x="1398" y="287"/>
                </a:cubicBezTo>
                <a:cubicBezTo>
                  <a:pt x="1430" y="287"/>
                  <a:pt x="1463" y="287"/>
                  <a:pt x="1495" y="287"/>
                </a:cubicBezTo>
                <a:moveTo>
                  <a:pt x="2389" y="421"/>
                </a:moveTo>
                <a:cubicBezTo>
                  <a:pt x="2407" y="456"/>
                  <a:pt x="2477" y="457"/>
                  <a:pt x="2515" y="462"/>
                </a:cubicBezTo>
                <a:cubicBezTo>
                  <a:pt x="2538" y="464"/>
                  <a:pt x="2560" y="466"/>
                  <a:pt x="2583" y="468"/>
                </a:cubicBezTo>
                <a:moveTo>
                  <a:pt x="4612" y="1454"/>
                </a:moveTo>
                <a:cubicBezTo>
                  <a:pt x="4610" y="1508"/>
                  <a:pt x="4601" y="1546"/>
                  <a:pt x="4566" y="1590"/>
                </a:cubicBezTo>
                <a:cubicBezTo>
                  <a:pt x="4512" y="1658"/>
                  <a:pt x="4440" y="1705"/>
                  <a:pt x="4372" y="175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648" name=""/>
          <p:cNvSpPr/>
          <p:nvPr/>
        </p:nvSpPr>
        <p:spPr>
          <a:xfrm>
            <a:off x="10360080" y="1895400"/>
            <a:ext cx="448920" cy="161640"/>
          </a:xfrm>
          <a:custGeom>
            <a:avLst/>
            <a:gdLst/>
            <a:ahLst/>
            <a:rect l="0" t="0" r="r" b="b"/>
            <a:pathLst>
              <a:path fill="none" w="1247" h="449">
                <a:moveTo>
                  <a:pt x="33" y="100"/>
                </a:moveTo>
                <a:cubicBezTo>
                  <a:pt x="23" y="83"/>
                  <a:pt x="12" y="67"/>
                  <a:pt x="1" y="50"/>
                </a:cubicBezTo>
                <a:cubicBezTo>
                  <a:pt x="1" y="49"/>
                  <a:pt x="1" y="49"/>
                  <a:pt x="0" y="49"/>
                </a:cubicBezTo>
                <a:cubicBezTo>
                  <a:pt x="0" y="115"/>
                  <a:pt x="-1" y="180"/>
                  <a:pt x="6" y="244"/>
                </a:cubicBezTo>
                <a:cubicBezTo>
                  <a:pt x="12" y="301"/>
                  <a:pt x="17" y="355"/>
                  <a:pt x="17" y="412"/>
                </a:cubicBezTo>
                <a:cubicBezTo>
                  <a:pt x="17" y="419"/>
                  <a:pt x="17" y="425"/>
                  <a:pt x="17" y="432"/>
                </a:cubicBezTo>
                <a:moveTo>
                  <a:pt x="301" y="209"/>
                </a:moveTo>
                <a:cubicBezTo>
                  <a:pt x="333" y="213"/>
                  <a:pt x="344" y="217"/>
                  <a:pt x="361" y="253"/>
                </a:cubicBezTo>
                <a:cubicBezTo>
                  <a:pt x="382" y="298"/>
                  <a:pt x="379" y="354"/>
                  <a:pt x="407" y="396"/>
                </a:cubicBezTo>
                <a:cubicBezTo>
                  <a:pt x="435" y="438"/>
                  <a:pt x="484" y="436"/>
                  <a:pt x="528" y="437"/>
                </a:cubicBezTo>
                <a:cubicBezTo>
                  <a:pt x="583" y="438"/>
                  <a:pt x="622" y="414"/>
                  <a:pt x="668" y="386"/>
                </a:cubicBezTo>
                <a:cubicBezTo>
                  <a:pt x="713" y="360"/>
                  <a:pt x="745" y="340"/>
                  <a:pt x="798" y="339"/>
                </a:cubicBezTo>
                <a:cubicBezTo>
                  <a:pt x="841" y="338"/>
                  <a:pt x="879" y="351"/>
                  <a:pt x="921" y="355"/>
                </a:cubicBezTo>
                <a:cubicBezTo>
                  <a:pt x="971" y="360"/>
                  <a:pt x="1041" y="367"/>
                  <a:pt x="1089" y="349"/>
                </a:cubicBezTo>
                <a:cubicBezTo>
                  <a:pt x="1178" y="314"/>
                  <a:pt x="1174" y="213"/>
                  <a:pt x="1174" y="134"/>
                </a:cubicBezTo>
                <a:cubicBezTo>
                  <a:pt x="1174" y="88"/>
                  <a:pt x="1165" y="45"/>
                  <a:pt x="1156" y="0"/>
                </a:cubicBezTo>
                <a:cubicBezTo>
                  <a:pt x="1156" y="75"/>
                  <a:pt x="1151" y="149"/>
                  <a:pt x="1167" y="223"/>
                </a:cubicBezTo>
                <a:cubicBezTo>
                  <a:pt x="1184" y="301"/>
                  <a:pt x="1217" y="375"/>
                  <a:pt x="1247" y="449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649" name=""/>
          <p:cNvSpPr/>
          <p:nvPr/>
        </p:nvSpPr>
        <p:spPr>
          <a:xfrm>
            <a:off x="11018880" y="1910160"/>
            <a:ext cx="840960" cy="519840"/>
          </a:xfrm>
          <a:custGeom>
            <a:avLst/>
            <a:gdLst/>
            <a:ahLst/>
            <a:rect l="0" t="0" r="r" b="b"/>
            <a:pathLst>
              <a:path fill="none" w="2336" h="1444">
                <a:moveTo>
                  <a:pt x="73" y="156"/>
                </a:moveTo>
                <a:cubicBezTo>
                  <a:pt x="70" y="183"/>
                  <a:pt x="67" y="235"/>
                  <a:pt x="68" y="270"/>
                </a:cubicBezTo>
                <a:cubicBezTo>
                  <a:pt x="70" y="340"/>
                  <a:pt x="88" y="404"/>
                  <a:pt x="106" y="471"/>
                </a:cubicBezTo>
                <a:cubicBezTo>
                  <a:pt x="115" y="505"/>
                  <a:pt x="117" y="514"/>
                  <a:pt x="125" y="535"/>
                </a:cubicBezTo>
                <a:moveTo>
                  <a:pt x="27" y="209"/>
                </a:moveTo>
                <a:cubicBezTo>
                  <a:pt x="34" y="126"/>
                  <a:pt x="47" y="83"/>
                  <a:pt x="125" y="40"/>
                </a:cubicBezTo>
                <a:cubicBezTo>
                  <a:pt x="173" y="14"/>
                  <a:pt x="249" y="-8"/>
                  <a:pt x="304" y="3"/>
                </a:cubicBezTo>
                <a:cubicBezTo>
                  <a:pt x="357" y="14"/>
                  <a:pt x="320" y="91"/>
                  <a:pt x="301" y="113"/>
                </a:cubicBezTo>
                <a:cubicBezTo>
                  <a:pt x="252" y="170"/>
                  <a:pt x="174" y="207"/>
                  <a:pt x="104" y="229"/>
                </a:cubicBezTo>
                <a:cubicBezTo>
                  <a:pt x="71" y="239"/>
                  <a:pt x="35" y="245"/>
                  <a:pt x="0" y="247"/>
                </a:cubicBezTo>
                <a:moveTo>
                  <a:pt x="441" y="249"/>
                </a:moveTo>
                <a:cubicBezTo>
                  <a:pt x="467" y="288"/>
                  <a:pt x="486" y="321"/>
                  <a:pt x="491" y="371"/>
                </a:cubicBezTo>
                <a:cubicBezTo>
                  <a:pt x="498" y="449"/>
                  <a:pt x="481" y="502"/>
                  <a:pt x="441" y="567"/>
                </a:cubicBezTo>
                <a:cubicBezTo>
                  <a:pt x="434" y="578"/>
                  <a:pt x="426" y="589"/>
                  <a:pt x="419" y="600"/>
                </a:cubicBezTo>
                <a:moveTo>
                  <a:pt x="555" y="112"/>
                </a:moveTo>
                <a:cubicBezTo>
                  <a:pt x="587" y="94"/>
                  <a:pt x="678" y="104"/>
                  <a:pt x="719" y="105"/>
                </a:cubicBezTo>
                <a:cubicBezTo>
                  <a:pt x="742" y="106"/>
                  <a:pt x="766" y="107"/>
                  <a:pt x="789" y="108"/>
                </a:cubicBezTo>
                <a:moveTo>
                  <a:pt x="571" y="532"/>
                </a:moveTo>
                <a:cubicBezTo>
                  <a:pt x="628" y="532"/>
                  <a:pt x="677" y="522"/>
                  <a:pt x="732" y="509"/>
                </a:cubicBezTo>
                <a:cubicBezTo>
                  <a:pt x="755" y="503"/>
                  <a:pt x="778" y="498"/>
                  <a:pt x="801" y="492"/>
                </a:cubicBezTo>
                <a:moveTo>
                  <a:pt x="1423" y="26"/>
                </a:moveTo>
                <a:cubicBezTo>
                  <a:pt x="1407" y="33"/>
                  <a:pt x="1396" y="63"/>
                  <a:pt x="1384" y="84"/>
                </a:cubicBezTo>
                <a:cubicBezTo>
                  <a:pt x="1348" y="148"/>
                  <a:pt x="1301" y="210"/>
                  <a:pt x="1278" y="280"/>
                </a:cubicBezTo>
                <a:cubicBezTo>
                  <a:pt x="1267" y="314"/>
                  <a:pt x="1258" y="362"/>
                  <a:pt x="1298" y="378"/>
                </a:cubicBezTo>
                <a:cubicBezTo>
                  <a:pt x="1334" y="391"/>
                  <a:pt x="1380" y="384"/>
                  <a:pt x="1417" y="384"/>
                </a:cubicBezTo>
                <a:moveTo>
                  <a:pt x="1635" y="121"/>
                </a:moveTo>
                <a:cubicBezTo>
                  <a:pt x="1657" y="101"/>
                  <a:pt x="1643" y="135"/>
                  <a:pt x="1636" y="154"/>
                </a:cubicBezTo>
                <a:cubicBezTo>
                  <a:pt x="1622" y="193"/>
                  <a:pt x="1590" y="253"/>
                  <a:pt x="1608" y="296"/>
                </a:cubicBezTo>
                <a:cubicBezTo>
                  <a:pt x="1627" y="342"/>
                  <a:pt x="1722" y="334"/>
                  <a:pt x="1760" y="329"/>
                </a:cubicBezTo>
                <a:cubicBezTo>
                  <a:pt x="1836" y="319"/>
                  <a:pt x="1914" y="279"/>
                  <a:pt x="1966" y="223"/>
                </a:cubicBezTo>
                <a:cubicBezTo>
                  <a:pt x="2003" y="184"/>
                  <a:pt x="2018" y="111"/>
                  <a:pt x="1993" y="61"/>
                </a:cubicBezTo>
                <a:cubicBezTo>
                  <a:pt x="1967" y="10"/>
                  <a:pt x="1892" y="-3"/>
                  <a:pt x="1842" y="16"/>
                </a:cubicBezTo>
                <a:cubicBezTo>
                  <a:pt x="1792" y="46"/>
                  <a:pt x="1774" y="57"/>
                  <a:pt x="1748" y="87"/>
                </a:cubicBezTo>
                <a:moveTo>
                  <a:pt x="2028" y="389"/>
                </a:moveTo>
                <a:cubicBezTo>
                  <a:pt x="2050" y="392"/>
                  <a:pt x="2072" y="388"/>
                  <a:pt x="2055" y="430"/>
                </a:cubicBezTo>
                <a:cubicBezTo>
                  <a:pt x="2017" y="524"/>
                  <a:pt x="1901" y="594"/>
                  <a:pt x="1827" y="657"/>
                </a:cubicBezTo>
                <a:cubicBezTo>
                  <a:pt x="1768" y="708"/>
                  <a:pt x="1750" y="723"/>
                  <a:pt x="1717" y="762"/>
                </a:cubicBezTo>
                <a:moveTo>
                  <a:pt x="1389" y="1002"/>
                </a:moveTo>
                <a:cubicBezTo>
                  <a:pt x="1371" y="976"/>
                  <a:pt x="1366" y="961"/>
                  <a:pt x="1329" y="957"/>
                </a:cubicBezTo>
                <a:cubicBezTo>
                  <a:pt x="1234" y="948"/>
                  <a:pt x="1143" y="965"/>
                  <a:pt x="1053" y="993"/>
                </a:cubicBezTo>
                <a:cubicBezTo>
                  <a:pt x="988" y="1013"/>
                  <a:pt x="857" y="1045"/>
                  <a:pt x="817" y="1110"/>
                </a:cubicBezTo>
                <a:cubicBezTo>
                  <a:pt x="817" y="1118"/>
                  <a:pt x="816" y="1125"/>
                  <a:pt x="816" y="1133"/>
                </a:cubicBezTo>
                <a:cubicBezTo>
                  <a:pt x="869" y="1171"/>
                  <a:pt x="952" y="1164"/>
                  <a:pt x="1020" y="1162"/>
                </a:cubicBezTo>
                <a:cubicBezTo>
                  <a:pt x="1116" y="1160"/>
                  <a:pt x="1194" y="1135"/>
                  <a:pt x="1272" y="1078"/>
                </a:cubicBezTo>
                <a:cubicBezTo>
                  <a:pt x="1304" y="1055"/>
                  <a:pt x="1332" y="1024"/>
                  <a:pt x="1360" y="997"/>
                </a:cubicBezTo>
                <a:cubicBezTo>
                  <a:pt x="1331" y="1053"/>
                  <a:pt x="1297" y="1102"/>
                  <a:pt x="1254" y="1153"/>
                </a:cubicBezTo>
                <a:cubicBezTo>
                  <a:pt x="1199" y="1219"/>
                  <a:pt x="1141" y="1278"/>
                  <a:pt x="1107" y="1358"/>
                </a:cubicBezTo>
                <a:cubicBezTo>
                  <a:pt x="1097" y="1388"/>
                  <a:pt x="1093" y="1395"/>
                  <a:pt x="1096" y="1415"/>
                </a:cubicBezTo>
                <a:cubicBezTo>
                  <a:pt x="1138" y="1438"/>
                  <a:pt x="1168" y="1444"/>
                  <a:pt x="1230" y="1444"/>
                </a:cubicBezTo>
                <a:cubicBezTo>
                  <a:pt x="1290" y="1444"/>
                  <a:pt x="1310" y="1444"/>
                  <a:pt x="1350" y="1436"/>
                </a:cubicBezTo>
                <a:moveTo>
                  <a:pt x="1657" y="1103"/>
                </a:moveTo>
                <a:cubicBezTo>
                  <a:pt x="1664" y="1086"/>
                  <a:pt x="1686" y="1093"/>
                  <a:pt x="1703" y="1093"/>
                </a:cubicBezTo>
                <a:cubicBezTo>
                  <a:pt x="1749" y="1093"/>
                  <a:pt x="1783" y="1099"/>
                  <a:pt x="1824" y="1118"/>
                </a:cubicBezTo>
                <a:moveTo>
                  <a:pt x="1611" y="1283"/>
                </a:moveTo>
                <a:cubicBezTo>
                  <a:pt x="1602" y="1287"/>
                  <a:pt x="1623" y="1286"/>
                  <a:pt x="1633" y="1286"/>
                </a:cubicBezTo>
                <a:cubicBezTo>
                  <a:pt x="1690" y="1286"/>
                  <a:pt x="1744" y="1286"/>
                  <a:pt x="1800" y="1279"/>
                </a:cubicBezTo>
                <a:moveTo>
                  <a:pt x="1958" y="915"/>
                </a:moveTo>
                <a:cubicBezTo>
                  <a:pt x="1961" y="911"/>
                  <a:pt x="1964" y="906"/>
                  <a:pt x="1967" y="902"/>
                </a:cubicBezTo>
                <a:cubicBezTo>
                  <a:pt x="1987" y="913"/>
                  <a:pt x="1998" y="885"/>
                  <a:pt x="1988" y="931"/>
                </a:cubicBezTo>
                <a:cubicBezTo>
                  <a:pt x="1975" y="991"/>
                  <a:pt x="1934" y="1055"/>
                  <a:pt x="1903" y="1108"/>
                </a:cubicBezTo>
                <a:cubicBezTo>
                  <a:pt x="1879" y="1147"/>
                  <a:pt x="1845" y="1190"/>
                  <a:pt x="1836" y="1236"/>
                </a:cubicBezTo>
                <a:cubicBezTo>
                  <a:pt x="1836" y="1241"/>
                  <a:pt x="1836" y="1245"/>
                  <a:pt x="1836" y="1250"/>
                </a:cubicBezTo>
                <a:cubicBezTo>
                  <a:pt x="1876" y="1256"/>
                  <a:pt x="1926" y="1262"/>
                  <a:pt x="1969" y="1255"/>
                </a:cubicBezTo>
                <a:cubicBezTo>
                  <a:pt x="2039" y="1243"/>
                  <a:pt x="2107" y="1205"/>
                  <a:pt x="2154" y="1151"/>
                </a:cubicBezTo>
                <a:cubicBezTo>
                  <a:pt x="2193" y="1106"/>
                  <a:pt x="2222" y="1045"/>
                  <a:pt x="2243" y="990"/>
                </a:cubicBezTo>
                <a:cubicBezTo>
                  <a:pt x="2244" y="986"/>
                  <a:pt x="2245" y="983"/>
                  <a:pt x="2246" y="979"/>
                </a:cubicBezTo>
                <a:cubicBezTo>
                  <a:pt x="2210" y="1018"/>
                  <a:pt x="2169" y="1056"/>
                  <a:pt x="2143" y="1104"/>
                </a:cubicBezTo>
                <a:cubicBezTo>
                  <a:pt x="2127" y="1134"/>
                  <a:pt x="2109" y="1201"/>
                  <a:pt x="2145" y="1225"/>
                </a:cubicBezTo>
                <a:cubicBezTo>
                  <a:pt x="2184" y="1250"/>
                  <a:pt x="2271" y="1248"/>
                  <a:pt x="2306" y="1220"/>
                </a:cubicBezTo>
                <a:cubicBezTo>
                  <a:pt x="2342" y="1191"/>
                  <a:pt x="2336" y="1143"/>
                  <a:pt x="2336" y="1103"/>
                </a:cubicBezTo>
                <a:cubicBezTo>
                  <a:pt x="2336" y="1063"/>
                  <a:pt x="2328" y="1036"/>
                  <a:pt x="2315" y="100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650" name=""/>
          <p:cNvSpPr/>
          <p:nvPr/>
        </p:nvSpPr>
        <p:spPr>
          <a:xfrm>
            <a:off x="12030120" y="2274840"/>
            <a:ext cx="11880" cy="42480"/>
          </a:xfrm>
          <a:custGeom>
            <a:avLst/>
            <a:gdLst/>
            <a:ahLst/>
            <a:rect l="0" t="0" r="r" b="b"/>
            <a:pathLst>
              <a:path fill="none" w="33" h="118">
                <a:moveTo>
                  <a:pt x="17" y="0"/>
                </a:moveTo>
                <a:cubicBezTo>
                  <a:pt x="29" y="22"/>
                  <a:pt x="40" y="58"/>
                  <a:pt x="27" y="83"/>
                </a:cubicBezTo>
                <a:cubicBezTo>
                  <a:pt x="18" y="95"/>
                  <a:pt x="9" y="107"/>
                  <a:pt x="0" y="118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651" name=""/>
          <p:cNvSpPr/>
          <p:nvPr/>
        </p:nvSpPr>
        <p:spPr>
          <a:xfrm>
            <a:off x="4429080" y="2441520"/>
            <a:ext cx="6120" cy="1080"/>
          </a:xfrm>
          <a:custGeom>
            <a:avLst/>
            <a:gdLst/>
            <a:ahLst/>
            <a:rect l="0" t="0" r="r" b="b"/>
            <a:pathLst>
              <a:path fill="none" w="17" h="3">
                <a:moveTo>
                  <a:pt x="0" y="3"/>
                </a:moveTo>
                <a:cubicBezTo>
                  <a:pt x="10" y="1"/>
                  <a:pt x="11" y="-1"/>
                  <a:pt x="17" y="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652" name=""/>
          <p:cNvSpPr/>
          <p:nvPr/>
        </p:nvSpPr>
        <p:spPr>
          <a:xfrm>
            <a:off x="3059640" y="2339640"/>
            <a:ext cx="1235880" cy="273240"/>
          </a:xfrm>
          <a:custGeom>
            <a:avLst/>
            <a:gdLst/>
            <a:ahLst/>
            <a:rect l="0" t="0" r="r" b="b"/>
            <a:pathLst>
              <a:path fill="none" w="3433" h="759">
                <a:moveTo>
                  <a:pt x="232" y="301"/>
                </a:moveTo>
                <a:cubicBezTo>
                  <a:pt x="236" y="276"/>
                  <a:pt x="260" y="255"/>
                  <a:pt x="243" y="271"/>
                </a:cubicBezTo>
                <a:cubicBezTo>
                  <a:pt x="146" y="358"/>
                  <a:pt x="27" y="533"/>
                  <a:pt x="3" y="661"/>
                </a:cubicBezTo>
                <a:cubicBezTo>
                  <a:pt x="-13" y="744"/>
                  <a:pt x="37" y="756"/>
                  <a:pt x="106" y="759"/>
                </a:cubicBezTo>
                <a:cubicBezTo>
                  <a:pt x="206" y="763"/>
                  <a:pt x="298" y="717"/>
                  <a:pt x="373" y="652"/>
                </a:cubicBezTo>
                <a:cubicBezTo>
                  <a:pt x="441" y="593"/>
                  <a:pt x="456" y="530"/>
                  <a:pt x="458" y="444"/>
                </a:cubicBezTo>
                <a:cubicBezTo>
                  <a:pt x="459" y="413"/>
                  <a:pt x="455" y="386"/>
                  <a:pt x="453" y="356"/>
                </a:cubicBezTo>
                <a:cubicBezTo>
                  <a:pt x="451" y="400"/>
                  <a:pt x="442" y="462"/>
                  <a:pt x="450" y="508"/>
                </a:cubicBezTo>
                <a:cubicBezTo>
                  <a:pt x="468" y="617"/>
                  <a:pt x="535" y="662"/>
                  <a:pt x="638" y="666"/>
                </a:cubicBezTo>
                <a:cubicBezTo>
                  <a:pt x="730" y="669"/>
                  <a:pt x="814" y="622"/>
                  <a:pt x="875" y="553"/>
                </a:cubicBezTo>
                <a:cubicBezTo>
                  <a:pt x="933" y="487"/>
                  <a:pt x="940" y="419"/>
                  <a:pt x="941" y="335"/>
                </a:cubicBezTo>
                <a:cubicBezTo>
                  <a:pt x="942" y="273"/>
                  <a:pt x="921" y="208"/>
                  <a:pt x="878" y="161"/>
                </a:cubicBezTo>
                <a:cubicBezTo>
                  <a:pt x="866" y="150"/>
                  <a:pt x="866" y="145"/>
                  <a:pt x="857" y="146"/>
                </a:cubicBezTo>
                <a:cubicBezTo>
                  <a:pt x="860" y="199"/>
                  <a:pt x="867" y="239"/>
                  <a:pt x="884" y="291"/>
                </a:cubicBezTo>
                <a:cubicBezTo>
                  <a:pt x="909" y="365"/>
                  <a:pt x="940" y="442"/>
                  <a:pt x="981" y="508"/>
                </a:cubicBezTo>
                <a:cubicBezTo>
                  <a:pt x="1000" y="539"/>
                  <a:pt x="1017" y="548"/>
                  <a:pt x="1041" y="569"/>
                </a:cubicBezTo>
                <a:moveTo>
                  <a:pt x="972" y="283"/>
                </a:moveTo>
                <a:cubicBezTo>
                  <a:pt x="938" y="205"/>
                  <a:pt x="909" y="130"/>
                  <a:pt x="889" y="48"/>
                </a:cubicBezTo>
                <a:cubicBezTo>
                  <a:pt x="885" y="30"/>
                  <a:pt x="883" y="18"/>
                  <a:pt x="880" y="0"/>
                </a:cubicBezTo>
                <a:cubicBezTo>
                  <a:pt x="880" y="31"/>
                  <a:pt x="881" y="43"/>
                  <a:pt x="887" y="64"/>
                </a:cubicBezTo>
                <a:moveTo>
                  <a:pt x="1507" y="215"/>
                </a:moveTo>
                <a:cubicBezTo>
                  <a:pt x="1498" y="275"/>
                  <a:pt x="1468" y="329"/>
                  <a:pt x="1446" y="387"/>
                </a:cubicBezTo>
                <a:cubicBezTo>
                  <a:pt x="1433" y="421"/>
                  <a:pt x="1391" y="518"/>
                  <a:pt x="1429" y="553"/>
                </a:cubicBezTo>
                <a:cubicBezTo>
                  <a:pt x="1471" y="591"/>
                  <a:pt x="1572" y="564"/>
                  <a:pt x="1614" y="545"/>
                </a:cubicBezTo>
                <a:cubicBezTo>
                  <a:pt x="1668" y="521"/>
                  <a:pt x="1721" y="483"/>
                  <a:pt x="1730" y="422"/>
                </a:cubicBezTo>
                <a:cubicBezTo>
                  <a:pt x="1739" y="358"/>
                  <a:pt x="1669" y="329"/>
                  <a:pt x="1621" y="310"/>
                </a:cubicBezTo>
                <a:cubicBezTo>
                  <a:pt x="1579" y="293"/>
                  <a:pt x="1540" y="291"/>
                  <a:pt x="1496" y="295"/>
                </a:cubicBezTo>
                <a:moveTo>
                  <a:pt x="2177" y="387"/>
                </a:moveTo>
                <a:cubicBezTo>
                  <a:pt x="2175" y="376"/>
                  <a:pt x="2180" y="382"/>
                  <a:pt x="2173" y="380"/>
                </a:cubicBezTo>
                <a:cubicBezTo>
                  <a:pt x="2172" y="380"/>
                  <a:pt x="2171" y="380"/>
                  <a:pt x="2170" y="380"/>
                </a:cubicBezTo>
                <a:cubicBezTo>
                  <a:pt x="2193" y="380"/>
                  <a:pt x="2216" y="376"/>
                  <a:pt x="2237" y="388"/>
                </a:cubicBezTo>
                <a:cubicBezTo>
                  <a:pt x="2245" y="392"/>
                  <a:pt x="2260" y="409"/>
                  <a:pt x="2252" y="420"/>
                </a:cubicBezTo>
                <a:cubicBezTo>
                  <a:pt x="2236" y="441"/>
                  <a:pt x="2189" y="436"/>
                  <a:pt x="2167" y="436"/>
                </a:cubicBezTo>
                <a:cubicBezTo>
                  <a:pt x="2150" y="436"/>
                  <a:pt x="2123" y="441"/>
                  <a:pt x="2116" y="430"/>
                </a:cubicBezTo>
                <a:moveTo>
                  <a:pt x="2674" y="178"/>
                </a:moveTo>
                <a:cubicBezTo>
                  <a:pt x="2636" y="175"/>
                  <a:pt x="2599" y="174"/>
                  <a:pt x="2561" y="174"/>
                </a:cubicBezTo>
                <a:cubicBezTo>
                  <a:pt x="2584" y="160"/>
                  <a:pt x="2603" y="155"/>
                  <a:pt x="2637" y="154"/>
                </a:cubicBezTo>
                <a:cubicBezTo>
                  <a:pt x="2701" y="152"/>
                  <a:pt x="2740" y="185"/>
                  <a:pt x="2770" y="241"/>
                </a:cubicBezTo>
                <a:cubicBezTo>
                  <a:pt x="2789" y="277"/>
                  <a:pt x="2805" y="343"/>
                  <a:pt x="2793" y="385"/>
                </a:cubicBezTo>
                <a:cubicBezTo>
                  <a:pt x="2785" y="414"/>
                  <a:pt x="2784" y="401"/>
                  <a:pt x="2759" y="409"/>
                </a:cubicBezTo>
                <a:cubicBezTo>
                  <a:pt x="2766" y="369"/>
                  <a:pt x="2775" y="356"/>
                  <a:pt x="2807" y="326"/>
                </a:cubicBezTo>
                <a:cubicBezTo>
                  <a:pt x="2867" y="270"/>
                  <a:pt x="2947" y="222"/>
                  <a:pt x="2981" y="144"/>
                </a:cubicBezTo>
                <a:cubicBezTo>
                  <a:pt x="2989" y="125"/>
                  <a:pt x="2986" y="108"/>
                  <a:pt x="2987" y="88"/>
                </a:cubicBezTo>
                <a:cubicBezTo>
                  <a:pt x="2983" y="87"/>
                  <a:pt x="2981" y="86"/>
                  <a:pt x="2977" y="85"/>
                </a:cubicBezTo>
                <a:cubicBezTo>
                  <a:pt x="2975" y="84"/>
                  <a:pt x="2975" y="82"/>
                  <a:pt x="2974" y="82"/>
                </a:cubicBezTo>
                <a:cubicBezTo>
                  <a:pt x="2972" y="82"/>
                  <a:pt x="2960" y="80"/>
                  <a:pt x="2956" y="80"/>
                </a:cubicBezTo>
                <a:cubicBezTo>
                  <a:pt x="2925" y="78"/>
                  <a:pt x="2887" y="78"/>
                  <a:pt x="2859" y="88"/>
                </a:cubicBezTo>
                <a:cubicBezTo>
                  <a:pt x="2828" y="99"/>
                  <a:pt x="2784" y="114"/>
                  <a:pt x="2759" y="137"/>
                </a:cubicBezTo>
                <a:cubicBezTo>
                  <a:pt x="2695" y="198"/>
                  <a:pt x="2644" y="316"/>
                  <a:pt x="2640" y="404"/>
                </a:cubicBezTo>
                <a:cubicBezTo>
                  <a:pt x="2638" y="456"/>
                  <a:pt x="2648" y="479"/>
                  <a:pt x="2699" y="498"/>
                </a:cubicBezTo>
                <a:cubicBezTo>
                  <a:pt x="2777" y="527"/>
                  <a:pt x="2920" y="535"/>
                  <a:pt x="3001" y="517"/>
                </a:cubicBezTo>
                <a:cubicBezTo>
                  <a:pt x="3068" y="502"/>
                  <a:pt x="3082" y="425"/>
                  <a:pt x="3087" y="367"/>
                </a:cubicBezTo>
                <a:cubicBezTo>
                  <a:pt x="3096" y="268"/>
                  <a:pt x="3074" y="163"/>
                  <a:pt x="3093" y="65"/>
                </a:cubicBezTo>
                <a:cubicBezTo>
                  <a:pt x="3095" y="60"/>
                  <a:pt x="3096" y="56"/>
                  <a:pt x="3098" y="51"/>
                </a:cubicBezTo>
                <a:cubicBezTo>
                  <a:pt x="3101" y="54"/>
                  <a:pt x="3112" y="69"/>
                  <a:pt x="3118" y="93"/>
                </a:cubicBezTo>
                <a:cubicBezTo>
                  <a:pt x="3144" y="190"/>
                  <a:pt x="3153" y="291"/>
                  <a:pt x="3183" y="387"/>
                </a:cubicBezTo>
                <a:cubicBezTo>
                  <a:pt x="3196" y="429"/>
                  <a:pt x="3213" y="460"/>
                  <a:pt x="3257" y="466"/>
                </a:cubicBezTo>
                <a:cubicBezTo>
                  <a:pt x="3287" y="470"/>
                  <a:pt x="3309" y="461"/>
                  <a:pt x="3335" y="449"/>
                </a:cubicBezTo>
                <a:cubicBezTo>
                  <a:pt x="3368" y="434"/>
                  <a:pt x="3400" y="416"/>
                  <a:pt x="3433" y="401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653" name=""/>
          <p:cNvSpPr/>
          <p:nvPr/>
        </p:nvSpPr>
        <p:spPr>
          <a:xfrm>
            <a:off x="4497840" y="2349360"/>
            <a:ext cx="145440" cy="104400"/>
          </a:xfrm>
          <a:custGeom>
            <a:avLst/>
            <a:gdLst/>
            <a:ahLst/>
            <a:rect l="0" t="0" r="r" b="b"/>
            <a:pathLst>
              <a:path fill="none" w="404" h="290">
                <a:moveTo>
                  <a:pt x="8" y="31"/>
                </a:moveTo>
                <a:cubicBezTo>
                  <a:pt x="5" y="28"/>
                  <a:pt x="3" y="25"/>
                  <a:pt x="0" y="22"/>
                </a:cubicBezTo>
                <a:cubicBezTo>
                  <a:pt x="5" y="6"/>
                  <a:pt x="16" y="10"/>
                  <a:pt x="39" y="7"/>
                </a:cubicBezTo>
                <a:cubicBezTo>
                  <a:pt x="111" y="-1"/>
                  <a:pt x="182" y="0"/>
                  <a:pt x="255" y="0"/>
                </a:cubicBezTo>
                <a:cubicBezTo>
                  <a:pt x="296" y="0"/>
                  <a:pt x="316" y="-1"/>
                  <a:pt x="349" y="18"/>
                </a:cubicBezTo>
                <a:moveTo>
                  <a:pt x="74" y="290"/>
                </a:moveTo>
                <a:cubicBezTo>
                  <a:pt x="184" y="290"/>
                  <a:pt x="294" y="291"/>
                  <a:pt x="404" y="288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654" name=""/>
          <p:cNvSpPr/>
          <p:nvPr/>
        </p:nvSpPr>
        <p:spPr>
          <a:xfrm>
            <a:off x="5005080" y="2214720"/>
            <a:ext cx="788400" cy="334800"/>
          </a:xfrm>
          <a:custGeom>
            <a:avLst/>
            <a:gdLst/>
            <a:ahLst/>
            <a:rect l="0" t="0" r="r" b="b"/>
            <a:pathLst>
              <a:path fill="none" w="2190" h="930">
                <a:moveTo>
                  <a:pt x="65" y="362"/>
                </a:moveTo>
                <a:cubicBezTo>
                  <a:pt x="44" y="352"/>
                  <a:pt x="22" y="349"/>
                  <a:pt x="2" y="341"/>
                </a:cubicBezTo>
                <a:cubicBezTo>
                  <a:pt x="0" y="341"/>
                  <a:pt x="0" y="340"/>
                  <a:pt x="1" y="337"/>
                </a:cubicBezTo>
                <a:cubicBezTo>
                  <a:pt x="13" y="319"/>
                  <a:pt x="19" y="311"/>
                  <a:pt x="44" y="302"/>
                </a:cubicBezTo>
                <a:cubicBezTo>
                  <a:pt x="93" y="283"/>
                  <a:pt x="144" y="282"/>
                  <a:pt x="196" y="281"/>
                </a:cubicBezTo>
                <a:cubicBezTo>
                  <a:pt x="245" y="280"/>
                  <a:pt x="283" y="277"/>
                  <a:pt x="293" y="334"/>
                </a:cubicBezTo>
                <a:cubicBezTo>
                  <a:pt x="301" y="382"/>
                  <a:pt x="299" y="446"/>
                  <a:pt x="283" y="493"/>
                </a:cubicBezTo>
                <a:cubicBezTo>
                  <a:pt x="274" y="518"/>
                  <a:pt x="257" y="550"/>
                  <a:pt x="228" y="554"/>
                </a:cubicBezTo>
                <a:cubicBezTo>
                  <a:pt x="219" y="554"/>
                  <a:pt x="217" y="554"/>
                  <a:pt x="211" y="554"/>
                </a:cubicBezTo>
                <a:cubicBezTo>
                  <a:pt x="210" y="519"/>
                  <a:pt x="208" y="509"/>
                  <a:pt x="239" y="482"/>
                </a:cubicBezTo>
                <a:cubicBezTo>
                  <a:pt x="302" y="427"/>
                  <a:pt x="385" y="399"/>
                  <a:pt x="445" y="340"/>
                </a:cubicBezTo>
                <a:cubicBezTo>
                  <a:pt x="470" y="315"/>
                  <a:pt x="482" y="288"/>
                  <a:pt x="493" y="258"/>
                </a:cubicBezTo>
                <a:cubicBezTo>
                  <a:pt x="462" y="277"/>
                  <a:pt x="441" y="296"/>
                  <a:pt x="420" y="328"/>
                </a:cubicBezTo>
                <a:cubicBezTo>
                  <a:pt x="398" y="361"/>
                  <a:pt x="377" y="419"/>
                  <a:pt x="391" y="460"/>
                </a:cubicBezTo>
                <a:cubicBezTo>
                  <a:pt x="412" y="522"/>
                  <a:pt x="515" y="524"/>
                  <a:pt x="564" y="533"/>
                </a:cubicBezTo>
                <a:moveTo>
                  <a:pt x="1177" y="42"/>
                </a:moveTo>
                <a:cubicBezTo>
                  <a:pt x="1179" y="17"/>
                  <a:pt x="1178" y="13"/>
                  <a:pt x="1184" y="0"/>
                </a:cubicBezTo>
                <a:cubicBezTo>
                  <a:pt x="1210" y="21"/>
                  <a:pt x="1213" y="39"/>
                  <a:pt x="1219" y="80"/>
                </a:cubicBezTo>
                <a:cubicBezTo>
                  <a:pt x="1231" y="165"/>
                  <a:pt x="1226" y="252"/>
                  <a:pt x="1226" y="338"/>
                </a:cubicBezTo>
                <a:cubicBezTo>
                  <a:pt x="1226" y="388"/>
                  <a:pt x="1228" y="437"/>
                  <a:pt x="1229" y="488"/>
                </a:cubicBezTo>
                <a:moveTo>
                  <a:pt x="952" y="357"/>
                </a:moveTo>
                <a:cubicBezTo>
                  <a:pt x="1013" y="345"/>
                  <a:pt x="1078" y="341"/>
                  <a:pt x="1147" y="338"/>
                </a:cubicBezTo>
                <a:cubicBezTo>
                  <a:pt x="1265" y="332"/>
                  <a:pt x="1386" y="315"/>
                  <a:pt x="1499" y="279"/>
                </a:cubicBezTo>
                <a:cubicBezTo>
                  <a:pt x="1578" y="254"/>
                  <a:pt x="1593" y="211"/>
                  <a:pt x="1647" y="159"/>
                </a:cubicBezTo>
                <a:cubicBezTo>
                  <a:pt x="1659" y="147"/>
                  <a:pt x="1692" y="129"/>
                  <a:pt x="1710" y="141"/>
                </a:cubicBezTo>
                <a:cubicBezTo>
                  <a:pt x="1776" y="185"/>
                  <a:pt x="1772" y="311"/>
                  <a:pt x="1845" y="340"/>
                </a:cubicBezTo>
                <a:cubicBezTo>
                  <a:pt x="1895" y="360"/>
                  <a:pt x="1954" y="349"/>
                  <a:pt x="1997" y="321"/>
                </a:cubicBezTo>
                <a:cubicBezTo>
                  <a:pt x="2080" y="267"/>
                  <a:pt x="2078" y="171"/>
                  <a:pt x="2082" y="84"/>
                </a:cubicBezTo>
                <a:cubicBezTo>
                  <a:pt x="2083" y="70"/>
                  <a:pt x="2084" y="50"/>
                  <a:pt x="2085" y="37"/>
                </a:cubicBezTo>
                <a:cubicBezTo>
                  <a:pt x="2096" y="260"/>
                  <a:pt x="2167" y="474"/>
                  <a:pt x="2185" y="695"/>
                </a:cubicBezTo>
                <a:cubicBezTo>
                  <a:pt x="2191" y="768"/>
                  <a:pt x="2204" y="854"/>
                  <a:pt x="2135" y="901"/>
                </a:cubicBezTo>
                <a:cubicBezTo>
                  <a:pt x="2079" y="940"/>
                  <a:pt x="1971" y="935"/>
                  <a:pt x="1911" y="910"/>
                </a:cubicBezTo>
                <a:cubicBezTo>
                  <a:pt x="1856" y="887"/>
                  <a:pt x="1821" y="848"/>
                  <a:pt x="1815" y="789"/>
                </a:cubicBezTo>
                <a:cubicBezTo>
                  <a:pt x="1808" y="722"/>
                  <a:pt x="1843" y="669"/>
                  <a:pt x="1889" y="623"/>
                </a:cubicBezTo>
                <a:cubicBezTo>
                  <a:pt x="1932" y="580"/>
                  <a:pt x="2051" y="498"/>
                  <a:pt x="2120" y="531"/>
                </a:cubicBezTo>
                <a:cubicBezTo>
                  <a:pt x="2129" y="535"/>
                  <a:pt x="2119" y="551"/>
                  <a:pt x="2124" y="555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655" name=""/>
          <p:cNvSpPr/>
          <p:nvPr/>
        </p:nvSpPr>
        <p:spPr>
          <a:xfrm>
            <a:off x="6064200" y="2276640"/>
            <a:ext cx="129960" cy="253800"/>
          </a:xfrm>
          <a:custGeom>
            <a:avLst/>
            <a:gdLst/>
            <a:ahLst/>
            <a:rect l="0" t="0" r="r" b="b"/>
            <a:pathLst>
              <a:path fill="none" w="361" h="705">
                <a:moveTo>
                  <a:pt x="305" y="40"/>
                </a:moveTo>
                <a:cubicBezTo>
                  <a:pt x="316" y="34"/>
                  <a:pt x="323" y="23"/>
                  <a:pt x="332" y="10"/>
                </a:cubicBezTo>
                <a:cubicBezTo>
                  <a:pt x="334" y="6"/>
                  <a:pt x="336" y="4"/>
                  <a:pt x="336" y="0"/>
                </a:cubicBezTo>
                <a:cubicBezTo>
                  <a:pt x="336" y="13"/>
                  <a:pt x="336" y="19"/>
                  <a:pt x="336" y="29"/>
                </a:cubicBezTo>
                <a:moveTo>
                  <a:pt x="361" y="297"/>
                </a:moveTo>
                <a:cubicBezTo>
                  <a:pt x="352" y="358"/>
                  <a:pt x="316" y="411"/>
                  <a:pt x="276" y="459"/>
                </a:cubicBezTo>
                <a:cubicBezTo>
                  <a:pt x="195" y="557"/>
                  <a:pt x="99" y="627"/>
                  <a:pt x="0" y="705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656" name=""/>
          <p:cNvSpPr/>
          <p:nvPr/>
        </p:nvSpPr>
        <p:spPr>
          <a:xfrm>
            <a:off x="8780400" y="2232720"/>
            <a:ext cx="2198160" cy="336960"/>
          </a:xfrm>
          <a:custGeom>
            <a:avLst/>
            <a:gdLst/>
            <a:ahLst/>
            <a:rect l="0" t="0" r="r" b="b"/>
            <a:pathLst>
              <a:path fill="none" w="6106" h="936">
                <a:moveTo>
                  <a:pt x="819" y="532"/>
                </a:moveTo>
                <a:cubicBezTo>
                  <a:pt x="810" y="484"/>
                  <a:pt x="784" y="493"/>
                  <a:pt x="736" y="492"/>
                </a:cubicBezTo>
                <a:cubicBezTo>
                  <a:pt x="619" y="491"/>
                  <a:pt x="499" y="537"/>
                  <a:pt x="387" y="569"/>
                </a:cubicBezTo>
                <a:cubicBezTo>
                  <a:pt x="333" y="585"/>
                  <a:pt x="216" y="599"/>
                  <a:pt x="201" y="665"/>
                </a:cubicBezTo>
                <a:cubicBezTo>
                  <a:pt x="201" y="671"/>
                  <a:pt x="201" y="676"/>
                  <a:pt x="201" y="682"/>
                </a:cubicBezTo>
                <a:cubicBezTo>
                  <a:pt x="259" y="706"/>
                  <a:pt x="316" y="713"/>
                  <a:pt x="377" y="728"/>
                </a:cubicBezTo>
                <a:cubicBezTo>
                  <a:pt x="425" y="740"/>
                  <a:pt x="435" y="745"/>
                  <a:pt x="453" y="784"/>
                </a:cubicBezTo>
                <a:cubicBezTo>
                  <a:pt x="409" y="853"/>
                  <a:pt x="335" y="878"/>
                  <a:pt x="256" y="903"/>
                </a:cubicBezTo>
                <a:cubicBezTo>
                  <a:pt x="170" y="930"/>
                  <a:pt x="89" y="936"/>
                  <a:pt x="0" y="936"/>
                </a:cubicBezTo>
                <a:moveTo>
                  <a:pt x="1079" y="91"/>
                </a:moveTo>
                <a:cubicBezTo>
                  <a:pt x="1079" y="183"/>
                  <a:pt x="1081" y="271"/>
                  <a:pt x="1067" y="362"/>
                </a:cubicBezTo>
                <a:cubicBezTo>
                  <a:pt x="1050" y="471"/>
                  <a:pt x="1020" y="579"/>
                  <a:pt x="994" y="687"/>
                </a:cubicBezTo>
                <a:cubicBezTo>
                  <a:pt x="989" y="708"/>
                  <a:pt x="983" y="731"/>
                  <a:pt x="978" y="753"/>
                </a:cubicBezTo>
                <a:moveTo>
                  <a:pt x="839" y="807"/>
                </a:moveTo>
                <a:cubicBezTo>
                  <a:pt x="880" y="757"/>
                  <a:pt x="941" y="753"/>
                  <a:pt x="1005" y="741"/>
                </a:cubicBezTo>
                <a:cubicBezTo>
                  <a:pt x="1126" y="719"/>
                  <a:pt x="1248" y="722"/>
                  <a:pt x="1370" y="725"/>
                </a:cubicBezTo>
                <a:moveTo>
                  <a:pt x="1420" y="744"/>
                </a:moveTo>
                <a:cubicBezTo>
                  <a:pt x="1476" y="744"/>
                  <a:pt x="1533" y="748"/>
                  <a:pt x="1589" y="748"/>
                </a:cubicBezTo>
                <a:cubicBezTo>
                  <a:pt x="1709" y="748"/>
                  <a:pt x="1895" y="709"/>
                  <a:pt x="2007" y="751"/>
                </a:cubicBezTo>
                <a:cubicBezTo>
                  <a:pt x="2026" y="758"/>
                  <a:pt x="2049" y="775"/>
                  <a:pt x="2068" y="785"/>
                </a:cubicBezTo>
                <a:cubicBezTo>
                  <a:pt x="2088" y="796"/>
                  <a:pt x="2094" y="799"/>
                  <a:pt x="2107" y="807"/>
                </a:cubicBezTo>
                <a:moveTo>
                  <a:pt x="2775" y="115"/>
                </a:moveTo>
                <a:cubicBezTo>
                  <a:pt x="2743" y="123"/>
                  <a:pt x="2764" y="78"/>
                  <a:pt x="2750" y="144"/>
                </a:cubicBezTo>
                <a:cubicBezTo>
                  <a:pt x="2729" y="242"/>
                  <a:pt x="2720" y="344"/>
                  <a:pt x="2708" y="444"/>
                </a:cubicBezTo>
                <a:cubicBezTo>
                  <a:pt x="2698" y="534"/>
                  <a:pt x="2688" y="625"/>
                  <a:pt x="2681" y="714"/>
                </a:cubicBezTo>
                <a:cubicBezTo>
                  <a:pt x="2680" y="736"/>
                  <a:pt x="2681" y="741"/>
                  <a:pt x="2677" y="754"/>
                </a:cubicBezTo>
                <a:cubicBezTo>
                  <a:pt x="2673" y="729"/>
                  <a:pt x="2665" y="690"/>
                  <a:pt x="2662" y="662"/>
                </a:cubicBezTo>
                <a:cubicBezTo>
                  <a:pt x="2649" y="534"/>
                  <a:pt x="2619" y="361"/>
                  <a:pt x="2659" y="237"/>
                </a:cubicBezTo>
                <a:cubicBezTo>
                  <a:pt x="2676" y="184"/>
                  <a:pt x="2727" y="131"/>
                  <a:pt x="2789" y="162"/>
                </a:cubicBezTo>
                <a:cubicBezTo>
                  <a:pt x="2910" y="222"/>
                  <a:pt x="2999" y="393"/>
                  <a:pt x="3053" y="508"/>
                </a:cubicBezTo>
                <a:cubicBezTo>
                  <a:pt x="3093" y="594"/>
                  <a:pt x="3120" y="681"/>
                  <a:pt x="3132" y="774"/>
                </a:cubicBezTo>
                <a:moveTo>
                  <a:pt x="2513" y="488"/>
                </a:moveTo>
                <a:cubicBezTo>
                  <a:pt x="2513" y="438"/>
                  <a:pt x="2528" y="460"/>
                  <a:pt x="2608" y="460"/>
                </a:cubicBezTo>
                <a:cubicBezTo>
                  <a:pt x="2791" y="460"/>
                  <a:pt x="2973" y="461"/>
                  <a:pt x="3155" y="456"/>
                </a:cubicBezTo>
                <a:moveTo>
                  <a:pt x="3316" y="90"/>
                </a:moveTo>
                <a:cubicBezTo>
                  <a:pt x="3294" y="54"/>
                  <a:pt x="3292" y="53"/>
                  <a:pt x="3273" y="25"/>
                </a:cubicBezTo>
                <a:cubicBezTo>
                  <a:pt x="3273" y="85"/>
                  <a:pt x="3277" y="144"/>
                  <a:pt x="3281" y="204"/>
                </a:cubicBezTo>
                <a:cubicBezTo>
                  <a:pt x="3287" y="302"/>
                  <a:pt x="3286" y="401"/>
                  <a:pt x="3293" y="500"/>
                </a:cubicBezTo>
                <a:cubicBezTo>
                  <a:pt x="3297" y="551"/>
                  <a:pt x="3308" y="594"/>
                  <a:pt x="3323" y="643"/>
                </a:cubicBezTo>
                <a:moveTo>
                  <a:pt x="3538" y="135"/>
                </a:moveTo>
                <a:cubicBezTo>
                  <a:pt x="3553" y="116"/>
                  <a:pt x="3607" y="23"/>
                  <a:pt x="3645" y="80"/>
                </a:cubicBezTo>
                <a:cubicBezTo>
                  <a:pt x="3693" y="153"/>
                  <a:pt x="3676" y="279"/>
                  <a:pt x="3676" y="360"/>
                </a:cubicBezTo>
                <a:cubicBezTo>
                  <a:pt x="3677" y="461"/>
                  <a:pt x="3666" y="561"/>
                  <a:pt x="3660" y="662"/>
                </a:cubicBezTo>
                <a:moveTo>
                  <a:pt x="3820" y="464"/>
                </a:moveTo>
                <a:cubicBezTo>
                  <a:pt x="3852" y="445"/>
                  <a:pt x="3865" y="484"/>
                  <a:pt x="3878" y="511"/>
                </a:cubicBezTo>
                <a:cubicBezTo>
                  <a:pt x="3906" y="569"/>
                  <a:pt x="3912" y="627"/>
                  <a:pt x="3914" y="690"/>
                </a:cubicBezTo>
                <a:cubicBezTo>
                  <a:pt x="3914" y="700"/>
                  <a:pt x="3914" y="708"/>
                  <a:pt x="3914" y="718"/>
                </a:cubicBezTo>
                <a:moveTo>
                  <a:pt x="3924" y="154"/>
                </a:moveTo>
                <a:cubicBezTo>
                  <a:pt x="3925" y="143"/>
                  <a:pt x="3925" y="133"/>
                  <a:pt x="3926" y="122"/>
                </a:cubicBezTo>
                <a:cubicBezTo>
                  <a:pt x="3978" y="134"/>
                  <a:pt x="3986" y="137"/>
                  <a:pt x="4011" y="197"/>
                </a:cubicBezTo>
                <a:cubicBezTo>
                  <a:pt x="4049" y="286"/>
                  <a:pt x="4066" y="400"/>
                  <a:pt x="4148" y="463"/>
                </a:cubicBezTo>
                <a:cubicBezTo>
                  <a:pt x="4173" y="482"/>
                  <a:pt x="4199" y="479"/>
                  <a:pt x="4225" y="470"/>
                </a:cubicBezTo>
                <a:cubicBezTo>
                  <a:pt x="4251" y="462"/>
                  <a:pt x="4288" y="443"/>
                  <a:pt x="4308" y="471"/>
                </a:cubicBezTo>
                <a:cubicBezTo>
                  <a:pt x="4333" y="505"/>
                  <a:pt x="4330" y="554"/>
                  <a:pt x="4381" y="563"/>
                </a:cubicBezTo>
                <a:cubicBezTo>
                  <a:pt x="4410" y="568"/>
                  <a:pt x="4437" y="565"/>
                  <a:pt x="4460" y="549"/>
                </a:cubicBezTo>
                <a:cubicBezTo>
                  <a:pt x="4486" y="530"/>
                  <a:pt x="4505" y="503"/>
                  <a:pt x="4531" y="484"/>
                </a:cubicBezTo>
                <a:cubicBezTo>
                  <a:pt x="4555" y="466"/>
                  <a:pt x="4569" y="467"/>
                  <a:pt x="4597" y="464"/>
                </a:cubicBezTo>
                <a:moveTo>
                  <a:pt x="4742" y="465"/>
                </a:moveTo>
                <a:cubicBezTo>
                  <a:pt x="4779" y="458"/>
                  <a:pt x="4804" y="442"/>
                  <a:pt x="4833" y="416"/>
                </a:cubicBezTo>
                <a:cubicBezTo>
                  <a:pt x="4875" y="379"/>
                  <a:pt x="4890" y="343"/>
                  <a:pt x="4891" y="288"/>
                </a:cubicBezTo>
                <a:cubicBezTo>
                  <a:pt x="4892" y="251"/>
                  <a:pt x="4888" y="247"/>
                  <a:pt x="4862" y="225"/>
                </a:cubicBezTo>
                <a:cubicBezTo>
                  <a:pt x="4779" y="220"/>
                  <a:pt x="4728" y="236"/>
                  <a:pt x="4657" y="283"/>
                </a:cubicBezTo>
                <a:cubicBezTo>
                  <a:pt x="4578" y="336"/>
                  <a:pt x="4485" y="413"/>
                  <a:pt x="4464" y="511"/>
                </a:cubicBezTo>
                <a:cubicBezTo>
                  <a:pt x="4445" y="597"/>
                  <a:pt x="4488" y="648"/>
                  <a:pt x="4569" y="670"/>
                </a:cubicBezTo>
                <a:cubicBezTo>
                  <a:pt x="4661" y="696"/>
                  <a:pt x="4755" y="682"/>
                  <a:pt x="4828" y="619"/>
                </a:cubicBezTo>
                <a:cubicBezTo>
                  <a:pt x="4900" y="557"/>
                  <a:pt x="4910" y="466"/>
                  <a:pt x="4906" y="376"/>
                </a:cubicBezTo>
                <a:cubicBezTo>
                  <a:pt x="4901" y="264"/>
                  <a:pt x="4856" y="147"/>
                  <a:pt x="4779" y="63"/>
                </a:cubicBezTo>
                <a:cubicBezTo>
                  <a:pt x="4730" y="9"/>
                  <a:pt x="4642" y="-31"/>
                  <a:pt x="4584" y="32"/>
                </a:cubicBezTo>
                <a:cubicBezTo>
                  <a:pt x="4538" y="82"/>
                  <a:pt x="4541" y="143"/>
                  <a:pt x="4537" y="205"/>
                </a:cubicBezTo>
                <a:moveTo>
                  <a:pt x="4961" y="453"/>
                </a:moveTo>
                <a:cubicBezTo>
                  <a:pt x="5009" y="450"/>
                  <a:pt x="5017" y="448"/>
                  <a:pt x="5049" y="415"/>
                </a:cubicBezTo>
                <a:cubicBezTo>
                  <a:pt x="5056" y="408"/>
                  <a:pt x="5062" y="400"/>
                  <a:pt x="5069" y="392"/>
                </a:cubicBezTo>
                <a:cubicBezTo>
                  <a:pt x="5068" y="421"/>
                  <a:pt x="5061" y="449"/>
                  <a:pt x="5059" y="478"/>
                </a:cubicBezTo>
                <a:cubicBezTo>
                  <a:pt x="5056" y="519"/>
                  <a:pt x="5058" y="524"/>
                  <a:pt x="5092" y="539"/>
                </a:cubicBezTo>
                <a:cubicBezTo>
                  <a:pt x="5131" y="556"/>
                  <a:pt x="5158" y="519"/>
                  <a:pt x="5180" y="495"/>
                </a:cubicBezTo>
                <a:cubicBezTo>
                  <a:pt x="5205" y="467"/>
                  <a:pt x="5228" y="415"/>
                  <a:pt x="5261" y="396"/>
                </a:cubicBezTo>
                <a:cubicBezTo>
                  <a:pt x="5279" y="386"/>
                  <a:pt x="5293" y="386"/>
                  <a:pt x="5310" y="396"/>
                </a:cubicBezTo>
                <a:cubicBezTo>
                  <a:pt x="5406" y="450"/>
                  <a:pt x="5466" y="465"/>
                  <a:pt x="5583" y="464"/>
                </a:cubicBezTo>
                <a:cubicBezTo>
                  <a:pt x="5656" y="463"/>
                  <a:pt x="5721" y="442"/>
                  <a:pt x="5784" y="404"/>
                </a:cubicBezTo>
                <a:cubicBezTo>
                  <a:pt x="5803" y="392"/>
                  <a:pt x="5839" y="338"/>
                  <a:pt x="5858" y="333"/>
                </a:cubicBezTo>
                <a:cubicBezTo>
                  <a:pt x="5874" y="329"/>
                  <a:pt x="5886" y="345"/>
                  <a:pt x="5899" y="350"/>
                </a:cubicBezTo>
                <a:cubicBezTo>
                  <a:pt x="5934" y="362"/>
                  <a:pt x="6010" y="370"/>
                  <a:pt x="6045" y="356"/>
                </a:cubicBezTo>
                <a:cubicBezTo>
                  <a:pt x="6086" y="340"/>
                  <a:pt x="6103" y="301"/>
                  <a:pt x="6106" y="261"/>
                </a:cubicBezTo>
                <a:cubicBezTo>
                  <a:pt x="6111" y="188"/>
                  <a:pt x="6018" y="200"/>
                  <a:pt x="5968" y="200"/>
                </a:cubicBezTo>
                <a:cubicBezTo>
                  <a:pt x="5874" y="200"/>
                  <a:pt x="5767" y="229"/>
                  <a:pt x="5713" y="313"/>
                </a:cubicBezTo>
                <a:cubicBezTo>
                  <a:pt x="5656" y="402"/>
                  <a:pt x="5742" y="453"/>
                  <a:pt x="5813" y="487"/>
                </a:cubicBezTo>
                <a:cubicBezTo>
                  <a:pt x="5843" y="499"/>
                  <a:pt x="5874" y="510"/>
                  <a:pt x="5904" y="522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657" name=""/>
          <p:cNvSpPr/>
          <p:nvPr/>
        </p:nvSpPr>
        <p:spPr>
          <a:xfrm>
            <a:off x="6137280" y="2838600"/>
            <a:ext cx="106200" cy="153720"/>
          </a:xfrm>
          <a:custGeom>
            <a:avLst/>
            <a:gdLst/>
            <a:ahLst/>
            <a:rect l="0" t="0" r="r" b="b"/>
            <a:pathLst>
              <a:path fill="none" w="295" h="427">
                <a:moveTo>
                  <a:pt x="277" y="0"/>
                </a:moveTo>
                <a:cubicBezTo>
                  <a:pt x="296" y="78"/>
                  <a:pt x="309" y="148"/>
                  <a:pt x="264" y="221"/>
                </a:cubicBezTo>
                <a:cubicBezTo>
                  <a:pt x="202" y="323"/>
                  <a:pt x="97" y="369"/>
                  <a:pt x="0" y="42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658" name=""/>
          <p:cNvSpPr/>
          <p:nvPr/>
        </p:nvSpPr>
        <p:spPr>
          <a:xfrm>
            <a:off x="3109680" y="2717640"/>
            <a:ext cx="730800" cy="311760"/>
          </a:xfrm>
          <a:custGeom>
            <a:avLst/>
            <a:gdLst/>
            <a:ahLst/>
            <a:rect l="0" t="0" r="r" b="b"/>
            <a:pathLst>
              <a:path fill="none" w="2030" h="866">
                <a:moveTo>
                  <a:pt x="484" y="386"/>
                </a:moveTo>
                <a:cubicBezTo>
                  <a:pt x="478" y="339"/>
                  <a:pt x="494" y="344"/>
                  <a:pt x="451" y="330"/>
                </a:cubicBezTo>
                <a:cubicBezTo>
                  <a:pt x="388" y="310"/>
                  <a:pt x="306" y="353"/>
                  <a:pt x="257" y="386"/>
                </a:cubicBezTo>
                <a:cubicBezTo>
                  <a:pt x="156" y="453"/>
                  <a:pt x="77" y="555"/>
                  <a:pt x="27" y="666"/>
                </a:cubicBezTo>
                <a:cubicBezTo>
                  <a:pt x="7" y="711"/>
                  <a:pt x="-24" y="815"/>
                  <a:pt x="33" y="847"/>
                </a:cubicBezTo>
                <a:cubicBezTo>
                  <a:pt x="99" y="884"/>
                  <a:pt x="220" y="859"/>
                  <a:pt x="285" y="837"/>
                </a:cubicBezTo>
                <a:cubicBezTo>
                  <a:pt x="367" y="809"/>
                  <a:pt x="458" y="762"/>
                  <a:pt x="512" y="692"/>
                </a:cubicBezTo>
                <a:cubicBezTo>
                  <a:pt x="554" y="638"/>
                  <a:pt x="559" y="580"/>
                  <a:pt x="560" y="515"/>
                </a:cubicBezTo>
                <a:cubicBezTo>
                  <a:pt x="560" y="484"/>
                  <a:pt x="560" y="476"/>
                  <a:pt x="560" y="456"/>
                </a:cubicBezTo>
                <a:cubicBezTo>
                  <a:pt x="560" y="499"/>
                  <a:pt x="556" y="521"/>
                  <a:pt x="566" y="563"/>
                </a:cubicBezTo>
                <a:cubicBezTo>
                  <a:pt x="590" y="664"/>
                  <a:pt x="674" y="718"/>
                  <a:pt x="776" y="702"/>
                </a:cubicBezTo>
                <a:cubicBezTo>
                  <a:pt x="854" y="689"/>
                  <a:pt x="918" y="624"/>
                  <a:pt x="961" y="561"/>
                </a:cubicBezTo>
                <a:cubicBezTo>
                  <a:pt x="1001" y="501"/>
                  <a:pt x="1012" y="443"/>
                  <a:pt x="1013" y="373"/>
                </a:cubicBezTo>
                <a:cubicBezTo>
                  <a:pt x="1014" y="334"/>
                  <a:pt x="1008" y="314"/>
                  <a:pt x="992" y="280"/>
                </a:cubicBezTo>
                <a:cubicBezTo>
                  <a:pt x="989" y="293"/>
                  <a:pt x="980" y="331"/>
                  <a:pt x="979" y="350"/>
                </a:cubicBezTo>
                <a:cubicBezTo>
                  <a:pt x="974" y="414"/>
                  <a:pt x="956" y="524"/>
                  <a:pt x="983" y="584"/>
                </a:cubicBezTo>
                <a:cubicBezTo>
                  <a:pt x="987" y="588"/>
                  <a:pt x="990" y="592"/>
                  <a:pt x="994" y="596"/>
                </a:cubicBezTo>
                <a:moveTo>
                  <a:pt x="906" y="23"/>
                </a:moveTo>
                <a:cubicBezTo>
                  <a:pt x="906" y="8"/>
                  <a:pt x="906" y="8"/>
                  <a:pt x="906" y="0"/>
                </a:cubicBezTo>
                <a:cubicBezTo>
                  <a:pt x="948" y="26"/>
                  <a:pt x="969" y="86"/>
                  <a:pt x="994" y="132"/>
                </a:cubicBezTo>
                <a:moveTo>
                  <a:pt x="1438" y="312"/>
                </a:moveTo>
                <a:cubicBezTo>
                  <a:pt x="1434" y="358"/>
                  <a:pt x="1423" y="398"/>
                  <a:pt x="1410" y="443"/>
                </a:cubicBezTo>
                <a:cubicBezTo>
                  <a:pt x="1387" y="521"/>
                  <a:pt x="1364" y="593"/>
                  <a:pt x="1369" y="676"/>
                </a:cubicBezTo>
                <a:cubicBezTo>
                  <a:pt x="1372" y="723"/>
                  <a:pt x="1434" y="733"/>
                  <a:pt x="1473" y="719"/>
                </a:cubicBezTo>
                <a:cubicBezTo>
                  <a:pt x="1527" y="699"/>
                  <a:pt x="1572" y="633"/>
                  <a:pt x="1589" y="580"/>
                </a:cubicBezTo>
                <a:cubicBezTo>
                  <a:pt x="1603" y="537"/>
                  <a:pt x="1605" y="470"/>
                  <a:pt x="1581" y="430"/>
                </a:cubicBezTo>
                <a:cubicBezTo>
                  <a:pt x="1561" y="397"/>
                  <a:pt x="1522" y="364"/>
                  <a:pt x="1485" y="356"/>
                </a:cubicBezTo>
                <a:cubicBezTo>
                  <a:pt x="1453" y="349"/>
                  <a:pt x="1470" y="425"/>
                  <a:pt x="1471" y="439"/>
                </a:cubicBezTo>
                <a:moveTo>
                  <a:pt x="2028" y="555"/>
                </a:moveTo>
                <a:cubicBezTo>
                  <a:pt x="2028" y="547"/>
                  <a:pt x="2028" y="540"/>
                  <a:pt x="2028" y="532"/>
                </a:cubicBezTo>
                <a:cubicBezTo>
                  <a:pt x="2028" y="549"/>
                  <a:pt x="2034" y="579"/>
                  <a:pt x="2023" y="593"/>
                </a:cubicBezTo>
                <a:cubicBezTo>
                  <a:pt x="2021" y="596"/>
                  <a:pt x="2008" y="601"/>
                  <a:pt x="2005" y="598"/>
                </a:cubicBezTo>
                <a:cubicBezTo>
                  <a:pt x="2005" y="596"/>
                  <a:pt x="2005" y="595"/>
                  <a:pt x="2005" y="593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659" name=""/>
          <p:cNvSpPr/>
          <p:nvPr/>
        </p:nvSpPr>
        <p:spPr>
          <a:xfrm>
            <a:off x="4035600" y="2736720"/>
            <a:ext cx="172440" cy="163080"/>
          </a:xfrm>
          <a:custGeom>
            <a:avLst/>
            <a:gdLst/>
            <a:ahLst/>
            <a:rect l="0" t="0" r="r" b="b"/>
            <a:pathLst>
              <a:path fill="none" w="479" h="453">
                <a:moveTo>
                  <a:pt x="223" y="51"/>
                </a:moveTo>
                <a:cubicBezTo>
                  <a:pt x="244" y="33"/>
                  <a:pt x="265" y="16"/>
                  <a:pt x="286" y="0"/>
                </a:cubicBezTo>
                <a:cubicBezTo>
                  <a:pt x="241" y="16"/>
                  <a:pt x="199" y="34"/>
                  <a:pt x="157" y="57"/>
                </a:cubicBezTo>
                <a:cubicBezTo>
                  <a:pt x="107" y="85"/>
                  <a:pt x="43" y="113"/>
                  <a:pt x="40" y="177"/>
                </a:cubicBezTo>
                <a:cubicBezTo>
                  <a:pt x="38" y="238"/>
                  <a:pt x="164" y="247"/>
                  <a:pt x="203" y="253"/>
                </a:cubicBezTo>
                <a:cubicBezTo>
                  <a:pt x="285" y="265"/>
                  <a:pt x="377" y="257"/>
                  <a:pt x="456" y="285"/>
                </a:cubicBezTo>
                <a:cubicBezTo>
                  <a:pt x="464" y="290"/>
                  <a:pt x="471" y="294"/>
                  <a:pt x="479" y="299"/>
                </a:cubicBezTo>
                <a:cubicBezTo>
                  <a:pt x="478" y="354"/>
                  <a:pt x="432" y="362"/>
                  <a:pt x="382" y="379"/>
                </a:cubicBezTo>
                <a:cubicBezTo>
                  <a:pt x="291" y="410"/>
                  <a:pt x="192" y="421"/>
                  <a:pt x="97" y="435"/>
                </a:cubicBezTo>
                <a:cubicBezTo>
                  <a:pt x="64" y="440"/>
                  <a:pt x="32" y="446"/>
                  <a:pt x="0" y="453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660" name=""/>
          <p:cNvSpPr/>
          <p:nvPr/>
        </p:nvSpPr>
        <p:spPr>
          <a:xfrm>
            <a:off x="4455360" y="2819520"/>
            <a:ext cx="257400" cy="104760"/>
          </a:xfrm>
          <a:custGeom>
            <a:avLst/>
            <a:gdLst/>
            <a:ahLst/>
            <a:rect l="0" t="0" r="r" b="b"/>
            <a:pathLst>
              <a:path fill="none" w="715" h="291">
                <a:moveTo>
                  <a:pt x="0" y="12"/>
                </a:moveTo>
                <a:cubicBezTo>
                  <a:pt x="32" y="12"/>
                  <a:pt x="49" y="12"/>
                  <a:pt x="81" y="12"/>
                </a:cubicBezTo>
                <a:cubicBezTo>
                  <a:pt x="267" y="12"/>
                  <a:pt x="451" y="0"/>
                  <a:pt x="637" y="0"/>
                </a:cubicBezTo>
                <a:moveTo>
                  <a:pt x="227" y="222"/>
                </a:moveTo>
                <a:cubicBezTo>
                  <a:pt x="195" y="280"/>
                  <a:pt x="240" y="287"/>
                  <a:pt x="296" y="290"/>
                </a:cubicBezTo>
                <a:cubicBezTo>
                  <a:pt x="381" y="294"/>
                  <a:pt x="467" y="288"/>
                  <a:pt x="553" y="281"/>
                </a:cubicBezTo>
                <a:cubicBezTo>
                  <a:pt x="609" y="276"/>
                  <a:pt x="661" y="271"/>
                  <a:pt x="715" y="26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661" name=""/>
          <p:cNvSpPr/>
          <p:nvPr/>
        </p:nvSpPr>
        <p:spPr>
          <a:xfrm>
            <a:off x="5099040" y="2701800"/>
            <a:ext cx="858600" cy="299880"/>
          </a:xfrm>
          <a:custGeom>
            <a:avLst/>
            <a:gdLst/>
            <a:ahLst/>
            <a:rect l="0" t="0" r="r" b="b"/>
            <a:pathLst>
              <a:path fill="none" w="2385" h="833">
                <a:moveTo>
                  <a:pt x="0" y="228"/>
                </a:moveTo>
                <a:cubicBezTo>
                  <a:pt x="8" y="151"/>
                  <a:pt x="51" y="154"/>
                  <a:pt x="124" y="138"/>
                </a:cubicBezTo>
                <a:cubicBezTo>
                  <a:pt x="185" y="126"/>
                  <a:pt x="274" y="107"/>
                  <a:pt x="337" y="122"/>
                </a:cubicBezTo>
                <a:cubicBezTo>
                  <a:pt x="381" y="133"/>
                  <a:pt x="367" y="220"/>
                  <a:pt x="358" y="249"/>
                </a:cubicBezTo>
                <a:cubicBezTo>
                  <a:pt x="336" y="322"/>
                  <a:pt x="280" y="378"/>
                  <a:pt x="219" y="421"/>
                </a:cubicBezTo>
                <a:lnTo>
                  <a:pt x="218" y="421"/>
                </a:lnTo>
                <a:cubicBezTo>
                  <a:pt x="308" y="369"/>
                  <a:pt x="400" y="325"/>
                  <a:pt x="491" y="276"/>
                </a:cubicBezTo>
                <a:cubicBezTo>
                  <a:pt x="557" y="240"/>
                  <a:pt x="627" y="198"/>
                  <a:pt x="667" y="131"/>
                </a:cubicBezTo>
                <a:cubicBezTo>
                  <a:pt x="677" y="107"/>
                  <a:pt x="680" y="101"/>
                  <a:pt x="681" y="85"/>
                </a:cubicBezTo>
                <a:cubicBezTo>
                  <a:pt x="673" y="86"/>
                  <a:pt x="658" y="78"/>
                  <a:pt x="630" y="106"/>
                </a:cubicBezTo>
                <a:cubicBezTo>
                  <a:pt x="592" y="145"/>
                  <a:pt x="569" y="192"/>
                  <a:pt x="564" y="246"/>
                </a:cubicBezTo>
                <a:cubicBezTo>
                  <a:pt x="559" y="306"/>
                  <a:pt x="610" y="322"/>
                  <a:pt x="660" y="335"/>
                </a:cubicBezTo>
                <a:cubicBezTo>
                  <a:pt x="715" y="345"/>
                  <a:pt x="734" y="349"/>
                  <a:pt x="772" y="350"/>
                </a:cubicBezTo>
                <a:moveTo>
                  <a:pt x="1159" y="205"/>
                </a:moveTo>
                <a:cubicBezTo>
                  <a:pt x="1209" y="183"/>
                  <a:pt x="1254" y="178"/>
                  <a:pt x="1310" y="177"/>
                </a:cubicBezTo>
                <a:cubicBezTo>
                  <a:pt x="1400" y="175"/>
                  <a:pt x="1489" y="177"/>
                  <a:pt x="1579" y="177"/>
                </a:cubicBezTo>
                <a:moveTo>
                  <a:pt x="1811" y="89"/>
                </a:moveTo>
                <a:cubicBezTo>
                  <a:pt x="1818" y="90"/>
                  <a:pt x="1840" y="76"/>
                  <a:pt x="1861" y="90"/>
                </a:cubicBezTo>
                <a:cubicBezTo>
                  <a:pt x="1891" y="110"/>
                  <a:pt x="1897" y="171"/>
                  <a:pt x="1912" y="201"/>
                </a:cubicBezTo>
                <a:cubicBezTo>
                  <a:pt x="1932" y="242"/>
                  <a:pt x="1957" y="253"/>
                  <a:pt x="2001" y="256"/>
                </a:cubicBezTo>
                <a:cubicBezTo>
                  <a:pt x="2067" y="260"/>
                  <a:pt x="2120" y="241"/>
                  <a:pt x="2176" y="207"/>
                </a:cubicBezTo>
                <a:cubicBezTo>
                  <a:pt x="2223" y="179"/>
                  <a:pt x="2267" y="140"/>
                  <a:pt x="2279" y="83"/>
                </a:cubicBezTo>
                <a:cubicBezTo>
                  <a:pt x="2284" y="57"/>
                  <a:pt x="2280" y="26"/>
                  <a:pt x="2280" y="0"/>
                </a:cubicBezTo>
                <a:cubicBezTo>
                  <a:pt x="2264" y="44"/>
                  <a:pt x="2255" y="90"/>
                  <a:pt x="2253" y="142"/>
                </a:cubicBezTo>
                <a:cubicBezTo>
                  <a:pt x="2247" y="282"/>
                  <a:pt x="2245" y="429"/>
                  <a:pt x="2255" y="569"/>
                </a:cubicBezTo>
                <a:cubicBezTo>
                  <a:pt x="2259" y="626"/>
                  <a:pt x="2292" y="732"/>
                  <a:pt x="2270" y="790"/>
                </a:cubicBezTo>
                <a:cubicBezTo>
                  <a:pt x="2250" y="842"/>
                  <a:pt x="2166" y="832"/>
                  <a:pt x="2125" y="832"/>
                </a:cubicBezTo>
                <a:cubicBezTo>
                  <a:pt x="2061" y="832"/>
                  <a:pt x="1993" y="811"/>
                  <a:pt x="1951" y="759"/>
                </a:cubicBezTo>
                <a:cubicBezTo>
                  <a:pt x="1913" y="712"/>
                  <a:pt x="1927" y="645"/>
                  <a:pt x="1958" y="600"/>
                </a:cubicBezTo>
                <a:cubicBezTo>
                  <a:pt x="2008" y="527"/>
                  <a:pt x="2089" y="482"/>
                  <a:pt x="2171" y="456"/>
                </a:cubicBezTo>
                <a:cubicBezTo>
                  <a:pt x="2240" y="434"/>
                  <a:pt x="2314" y="423"/>
                  <a:pt x="2385" y="406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662" name=""/>
          <p:cNvSpPr/>
          <p:nvPr/>
        </p:nvSpPr>
        <p:spPr>
          <a:xfrm>
            <a:off x="6219720" y="2663640"/>
            <a:ext cx="12600" cy="63360"/>
          </a:xfrm>
          <a:custGeom>
            <a:avLst/>
            <a:gdLst/>
            <a:ahLst/>
            <a:rect l="0" t="0" r="r" b="b"/>
            <a:pathLst>
              <a:path fill="none" w="35" h="176">
                <a:moveTo>
                  <a:pt x="3" y="13"/>
                </a:moveTo>
                <a:cubicBezTo>
                  <a:pt x="12" y="2"/>
                  <a:pt x="13" y="-2"/>
                  <a:pt x="23" y="1"/>
                </a:cubicBezTo>
                <a:cubicBezTo>
                  <a:pt x="40" y="41"/>
                  <a:pt x="39" y="89"/>
                  <a:pt x="23" y="132"/>
                </a:cubicBezTo>
                <a:cubicBezTo>
                  <a:pt x="15" y="147"/>
                  <a:pt x="8" y="161"/>
                  <a:pt x="0" y="176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663" name=""/>
          <p:cNvSpPr/>
          <p:nvPr/>
        </p:nvSpPr>
        <p:spPr>
          <a:xfrm>
            <a:off x="9237600" y="2662200"/>
            <a:ext cx="1515600" cy="352080"/>
          </a:xfrm>
          <a:custGeom>
            <a:avLst/>
            <a:gdLst/>
            <a:ahLst/>
            <a:rect l="0" t="0" r="r" b="b"/>
            <a:pathLst>
              <a:path fill="none" w="4210" h="978">
                <a:moveTo>
                  <a:pt x="358" y="205"/>
                </a:moveTo>
                <a:cubicBezTo>
                  <a:pt x="359" y="193"/>
                  <a:pt x="356" y="181"/>
                  <a:pt x="359" y="198"/>
                </a:cubicBezTo>
                <a:cubicBezTo>
                  <a:pt x="331" y="271"/>
                  <a:pt x="291" y="332"/>
                  <a:pt x="246" y="395"/>
                </a:cubicBezTo>
                <a:cubicBezTo>
                  <a:pt x="194" y="468"/>
                  <a:pt x="134" y="539"/>
                  <a:pt x="70" y="602"/>
                </a:cubicBezTo>
                <a:cubicBezTo>
                  <a:pt x="55" y="616"/>
                  <a:pt x="39" y="630"/>
                  <a:pt x="24" y="644"/>
                </a:cubicBezTo>
                <a:moveTo>
                  <a:pt x="0" y="282"/>
                </a:moveTo>
                <a:cubicBezTo>
                  <a:pt x="0" y="262"/>
                  <a:pt x="0" y="257"/>
                  <a:pt x="0" y="244"/>
                </a:cubicBezTo>
                <a:cubicBezTo>
                  <a:pt x="39" y="237"/>
                  <a:pt x="64" y="237"/>
                  <a:pt x="98" y="261"/>
                </a:cubicBezTo>
                <a:cubicBezTo>
                  <a:pt x="150" y="297"/>
                  <a:pt x="184" y="353"/>
                  <a:pt x="216" y="406"/>
                </a:cubicBezTo>
                <a:cubicBezTo>
                  <a:pt x="239" y="446"/>
                  <a:pt x="246" y="458"/>
                  <a:pt x="259" y="485"/>
                </a:cubicBezTo>
                <a:moveTo>
                  <a:pt x="28" y="487"/>
                </a:moveTo>
                <a:cubicBezTo>
                  <a:pt x="51" y="457"/>
                  <a:pt x="156" y="465"/>
                  <a:pt x="194" y="463"/>
                </a:cubicBezTo>
                <a:cubicBezTo>
                  <a:pt x="289" y="459"/>
                  <a:pt x="385" y="459"/>
                  <a:pt x="480" y="459"/>
                </a:cubicBezTo>
                <a:moveTo>
                  <a:pt x="728" y="388"/>
                </a:moveTo>
                <a:cubicBezTo>
                  <a:pt x="755" y="403"/>
                  <a:pt x="761" y="424"/>
                  <a:pt x="771" y="460"/>
                </a:cubicBezTo>
                <a:cubicBezTo>
                  <a:pt x="794" y="540"/>
                  <a:pt x="801" y="621"/>
                  <a:pt x="807" y="703"/>
                </a:cubicBezTo>
                <a:cubicBezTo>
                  <a:pt x="811" y="761"/>
                  <a:pt x="815" y="817"/>
                  <a:pt x="823" y="874"/>
                </a:cubicBezTo>
                <a:moveTo>
                  <a:pt x="775" y="487"/>
                </a:moveTo>
                <a:cubicBezTo>
                  <a:pt x="769" y="438"/>
                  <a:pt x="742" y="344"/>
                  <a:pt x="781" y="301"/>
                </a:cubicBezTo>
                <a:cubicBezTo>
                  <a:pt x="804" y="276"/>
                  <a:pt x="888" y="254"/>
                  <a:pt x="918" y="275"/>
                </a:cubicBezTo>
                <a:cubicBezTo>
                  <a:pt x="958" y="303"/>
                  <a:pt x="957" y="406"/>
                  <a:pt x="948" y="446"/>
                </a:cubicBezTo>
                <a:cubicBezTo>
                  <a:pt x="935" y="506"/>
                  <a:pt x="883" y="552"/>
                  <a:pt x="830" y="577"/>
                </a:cubicBezTo>
                <a:cubicBezTo>
                  <a:pt x="820" y="581"/>
                  <a:pt x="762" y="601"/>
                  <a:pt x="750" y="590"/>
                </a:cubicBezTo>
                <a:cubicBezTo>
                  <a:pt x="750" y="584"/>
                  <a:pt x="750" y="577"/>
                  <a:pt x="750" y="571"/>
                </a:cubicBezTo>
                <a:moveTo>
                  <a:pt x="1377" y="138"/>
                </a:moveTo>
                <a:cubicBezTo>
                  <a:pt x="1382" y="192"/>
                  <a:pt x="1380" y="248"/>
                  <a:pt x="1380" y="303"/>
                </a:cubicBezTo>
                <a:cubicBezTo>
                  <a:pt x="1380" y="375"/>
                  <a:pt x="1372" y="453"/>
                  <a:pt x="1385" y="525"/>
                </a:cubicBezTo>
                <a:cubicBezTo>
                  <a:pt x="1395" y="560"/>
                  <a:pt x="1398" y="569"/>
                  <a:pt x="1406" y="591"/>
                </a:cubicBezTo>
                <a:moveTo>
                  <a:pt x="1192" y="460"/>
                </a:moveTo>
                <a:cubicBezTo>
                  <a:pt x="1184" y="425"/>
                  <a:pt x="1201" y="442"/>
                  <a:pt x="1255" y="442"/>
                </a:cubicBezTo>
                <a:cubicBezTo>
                  <a:pt x="1328" y="442"/>
                  <a:pt x="1400" y="442"/>
                  <a:pt x="1473" y="442"/>
                </a:cubicBezTo>
                <a:moveTo>
                  <a:pt x="1649" y="361"/>
                </a:moveTo>
                <a:cubicBezTo>
                  <a:pt x="1656" y="344"/>
                  <a:pt x="1643" y="350"/>
                  <a:pt x="1667" y="338"/>
                </a:cubicBezTo>
                <a:cubicBezTo>
                  <a:pt x="1702" y="321"/>
                  <a:pt x="1765" y="312"/>
                  <a:pt x="1782" y="271"/>
                </a:cubicBezTo>
                <a:cubicBezTo>
                  <a:pt x="1795" y="239"/>
                  <a:pt x="1786" y="188"/>
                  <a:pt x="1786" y="155"/>
                </a:cubicBezTo>
                <a:cubicBezTo>
                  <a:pt x="1786" y="141"/>
                  <a:pt x="1785" y="126"/>
                  <a:pt x="1785" y="113"/>
                </a:cubicBezTo>
                <a:cubicBezTo>
                  <a:pt x="1811" y="142"/>
                  <a:pt x="1837" y="173"/>
                  <a:pt x="1868" y="198"/>
                </a:cubicBezTo>
                <a:cubicBezTo>
                  <a:pt x="1916" y="238"/>
                  <a:pt x="1969" y="272"/>
                  <a:pt x="2019" y="309"/>
                </a:cubicBezTo>
                <a:cubicBezTo>
                  <a:pt x="2051" y="333"/>
                  <a:pt x="2101" y="364"/>
                  <a:pt x="2113" y="406"/>
                </a:cubicBezTo>
                <a:cubicBezTo>
                  <a:pt x="2121" y="436"/>
                  <a:pt x="2107" y="456"/>
                  <a:pt x="2088" y="477"/>
                </a:cubicBezTo>
                <a:cubicBezTo>
                  <a:pt x="2074" y="492"/>
                  <a:pt x="2060" y="506"/>
                  <a:pt x="2067" y="529"/>
                </a:cubicBezTo>
                <a:cubicBezTo>
                  <a:pt x="2074" y="551"/>
                  <a:pt x="2116" y="558"/>
                  <a:pt x="2134" y="562"/>
                </a:cubicBezTo>
                <a:moveTo>
                  <a:pt x="2693" y="281"/>
                </a:moveTo>
                <a:cubicBezTo>
                  <a:pt x="2685" y="271"/>
                  <a:pt x="2693" y="259"/>
                  <a:pt x="2675" y="262"/>
                </a:cubicBezTo>
                <a:cubicBezTo>
                  <a:pt x="2636" y="268"/>
                  <a:pt x="2599" y="301"/>
                  <a:pt x="2569" y="326"/>
                </a:cubicBezTo>
                <a:cubicBezTo>
                  <a:pt x="2539" y="351"/>
                  <a:pt x="2508" y="376"/>
                  <a:pt x="2508" y="417"/>
                </a:cubicBezTo>
                <a:cubicBezTo>
                  <a:pt x="2509" y="422"/>
                  <a:pt x="2509" y="427"/>
                  <a:pt x="2510" y="432"/>
                </a:cubicBezTo>
                <a:cubicBezTo>
                  <a:pt x="2573" y="448"/>
                  <a:pt x="2648" y="456"/>
                  <a:pt x="2711" y="437"/>
                </a:cubicBezTo>
                <a:cubicBezTo>
                  <a:pt x="2744" y="427"/>
                  <a:pt x="2792" y="403"/>
                  <a:pt x="2802" y="366"/>
                </a:cubicBezTo>
                <a:cubicBezTo>
                  <a:pt x="2803" y="355"/>
                  <a:pt x="2803" y="353"/>
                  <a:pt x="2803" y="346"/>
                </a:cubicBezTo>
                <a:cubicBezTo>
                  <a:pt x="2790" y="367"/>
                  <a:pt x="2773" y="384"/>
                  <a:pt x="2780" y="416"/>
                </a:cubicBezTo>
                <a:cubicBezTo>
                  <a:pt x="2792" y="470"/>
                  <a:pt x="2897" y="473"/>
                  <a:pt x="2939" y="477"/>
                </a:cubicBezTo>
                <a:cubicBezTo>
                  <a:pt x="3003" y="483"/>
                  <a:pt x="3088" y="495"/>
                  <a:pt x="3143" y="457"/>
                </a:cubicBezTo>
                <a:cubicBezTo>
                  <a:pt x="3200" y="418"/>
                  <a:pt x="3193" y="349"/>
                  <a:pt x="3193" y="289"/>
                </a:cubicBezTo>
                <a:cubicBezTo>
                  <a:pt x="3193" y="261"/>
                  <a:pt x="3189" y="251"/>
                  <a:pt x="3176" y="234"/>
                </a:cubicBezTo>
                <a:cubicBezTo>
                  <a:pt x="3163" y="267"/>
                  <a:pt x="3157" y="295"/>
                  <a:pt x="3156" y="333"/>
                </a:cubicBezTo>
                <a:cubicBezTo>
                  <a:pt x="3155" y="382"/>
                  <a:pt x="3151" y="421"/>
                  <a:pt x="3193" y="456"/>
                </a:cubicBezTo>
                <a:cubicBezTo>
                  <a:pt x="3212" y="466"/>
                  <a:pt x="3217" y="470"/>
                  <a:pt x="3231" y="467"/>
                </a:cubicBezTo>
                <a:moveTo>
                  <a:pt x="3225" y="234"/>
                </a:moveTo>
                <a:cubicBezTo>
                  <a:pt x="3197" y="167"/>
                  <a:pt x="3168" y="104"/>
                  <a:pt x="3157" y="32"/>
                </a:cubicBezTo>
                <a:cubicBezTo>
                  <a:pt x="3156" y="13"/>
                  <a:pt x="3156" y="11"/>
                  <a:pt x="3156" y="0"/>
                </a:cubicBezTo>
                <a:cubicBezTo>
                  <a:pt x="3173" y="50"/>
                  <a:pt x="3204" y="93"/>
                  <a:pt x="3231" y="138"/>
                </a:cubicBezTo>
                <a:moveTo>
                  <a:pt x="3550" y="292"/>
                </a:moveTo>
                <a:cubicBezTo>
                  <a:pt x="3546" y="295"/>
                  <a:pt x="3591" y="239"/>
                  <a:pt x="3541" y="306"/>
                </a:cubicBezTo>
                <a:cubicBezTo>
                  <a:pt x="3511" y="346"/>
                  <a:pt x="3474" y="385"/>
                  <a:pt x="3465" y="436"/>
                </a:cubicBezTo>
                <a:cubicBezTo>
                  <a:pt x="3458" y="473"/>
                  <a:pt x="3465" y="489"/>
                  <a:pt x="3502" y="492"/>
                </a:cubicBezTo>
                <a:cubicBezTo>
                  <a:pt x="3540" y="495"/>
                  <a:pt x="3568" y="491"/>
                  <a:pt x="3593" y="459"/>
                </a:cubicBezTo>
                <a:cubicBezTo>
                  <a:pt x="3609" y="438"/>
                  <a:pt x="3616" y="385"/>
                  <a:pt x="3605" y="361"/>
                </a:cubicBezTo>
                <a:cubicBezTo>
                  <a:pt x="3591" y="329"/>
                  <a:pt x="3553" y="305"/>
                  <a:pt x="3519" y="299"/>
                </a:cubicBezTo>
                <a:cubicBezTo>
                  <a:pt x="3499" y="296"/>
                  <a:pt x="3485" y="295"/>
                  <a:pt x="3482" y="314"/>
                </a:cubicBezTo>
                <a:moveTo>
                  <a:pt x="3957" y="171"/>
                </a:moveTo>
                <a:cubicBezTo>
                  <a:pt x="3957" y="159"/>
                  <a:pt x="3957" y="157"/>
                  <a:pt x="3957" y="150"/>
                </a:cubicBezTo>
                <a:cubicBezTo>
                  <a:pt x="3992" y="150"/>
                  <a:pt x="3995" y="166"/>
                  <a:pt x="4015" y="195"/>
                </a:cubicBezTo>
                <a:moveTo>
                  <a:pt x="4210" y="462"/>
                </a:moveTo>
                <a:cubicBezTo>
                  <a:pt x="4210" y="547"/>
                  <a:pt x="4208" y="622"/>
                  <a:pt x="4177" y="704"/>
                </a:cubicBezTo>
                <a:cubicBezTo>
                  <a:pt x="4136" y="812"/>
                  <a:pt x="4071" y="890"/>
                  <a:pt x="4001" y="978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664" name=""/>
          <p:cNvSpPr/>
          <p:nvPr/>
        </p:nvSpPr>
        <p:spPr>
          <a:xfrm>
            <a:off x="4883040" y="3301920"/>
            <a:ext cx="6806880" cy="852120"/>
          </a:xfrm>
          <a:custGeom>
            <a:avLst/>
            <a:gdLst/>
            <a:ahLst/>
            <a:rect l="0" t="0" r="r" b="b"/>
            <a:pathLst>
              <a:path fill="none" w="18908" h="2367">
                <a:moveTo>
                  <a:pt x="0" y="0"/>
                </a:moveTo>
                <a:cubicBezTo>
                  <a:pt x="45" y="6"/>
                  <a:pt x="62" y="28"/>
                  <a:pt x="92" y="61"/>
                </a:cubicBezTo>
                <a:moveTo>
                  <a:pt x="15382" y="984"/>
                </a:moveTo>
                <a:cubicBezTo>
                  <a:pt x="15381" y="984"/>
                  <a:pt x="15379" y="984"/>
                  <a:pt x="15378" y="984"/>
                </a:cubicBezTo>
                <a:cubicBezTo>
                  <a:pt x="15378" y="988"/>
                  <a:pt x="15378" y="988"/>
                  <a:pt x="15376" y="990"/>
                </a:cubicBezTo>
                <a:lnTo>
                  <a:pt x="15376" y="991"/>
                </a:lnTo>
                <a:moveTo>
                  <a:pt x="18908" y="1702"/>
                </a:moveTo>
                <a:cubicBezTo>
                  <a:pt x="18863" y="1817"/>
                  <a:pt x="18821" y="1927"/>
                  <a:pt x="18734" y="2020"/>
                </a:cubicBezTo>
                <a:cubicBezTo>
                  <a:pt x="18546" y="2221"/>
                  <a:pt x="18292" y="2312"/>
                  <a:pt x="18031" y="236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665" name=""/>
          <p:cNvSpPr/>
          <p:nvPr/>
        </p:nvSpPr>
        <p:spPr>
          <a:xfrm>
            <a:off x="4886280" y="3121200"/>
            <a:ext cx="38880" cy="402840"/>
          </a:xfrm>
          <a:custGeom>
            <a:avLst/>
            <a:gdLst/>
            <a:ahLst/>
            <a:rect l="0" t="0" r="r" b="b"/>
            <a:pathLst>
              <a:path fill="none" w="108" h="1119">
                <a:moveTo>
                  <a:pt x="0" y="22"/>
                </a:moveTo>
                <a:cubicBezTo>
                  <a:pt x="12" y="15"/>
                  <a:pt x="59" y="-16"/>
                  <a:pt x="72" y="12"/>
                </a:cubicBezTo>
                <a:cubicBezTo>
                  <a:pt x="86" y="45"/>
                  <a:pt x="73" y="105"/>
                  <a:pt x="65" y="137"/>
                </a:cubicBezTo>
                <a:cubicBezTo>
                  <a:pt x="53" y="176"/>
                  <a:pt x="49" y="189"/>
                  <a:pt x="36" y="213"/>
                </a:cubicBezTo>
                <a:moveTo>
                  <a:pt x="97" y="980"/>
                </a:moveTo>
                <a:cubicBezTo>
                  <a:pt x="103" y="1003"/>
                  <a:pt x="112" y="1035"/>
                  <a:pt x="105" y="1059"/>
                </a:cubicBezTo>
                <a:cubicBezTo>
                  <a:pt x="98" y="1085"/>
                  <a:pt x="75" y="1102"/>
                  <a:pt x="57" y="1119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666" name=""/>
          <p:cNvSpPr/>
          <p:nvPr/>
        </p:nvSpPr>
        <p:spPr>
          <a:xfrm>
            <a:off x="7819920" y="3564000"/>
            <a:ext cx="3911400" cy="496440"/>
          </a:xfrm>
          <a:custGeom>
            <a:avLst/>
            <a:gdLst/>
            <a:ahLst/>
            <a:rect l="0" t="0" r="r" b="b"/>
            <a:pathLst>
              <a:path fill="none" w="10865" h="1379">
                <a:moveTo>
                  <a:pt x="201" y="385"/>
                </a:moveTo>
                <a:cubicBezTo>
                  <a:pt x="134" y="341"/>
                  <a:pt x="77" y="316"/>
                  <a:pt x="3" y="295"/>
                </a:cubicBezTo>
                <a:cubicBezTo>
                  <a:pt x="2" y="294"/>
                  <a:pt x="1" y="294"/>
                  <a:pt x="0" y="293"/>
                </a:cubicBezTo>
                <a:cubicBezTo>
                  <a:pt x="220" y="299"/>
                  <a:pt x="440" y="302"/>
                  <a:pt x="661" y="302"/>
                </a:cubicBezTo>
                <a:cubicBezTo>
                  <a:pt x="951" y="302"/>
                  <a:pt x="1239" y="291"/>
                  <a:pt x="1529" y="285"/>
                </a:cubicBezTo>
                <a:cubicBezTo>
                  <a:pt x="1582" y="284"/>
                  <a:pt x="2544" y="257"/>
                  <a:pt x="2547" y="279"/>
                </a:cubicBezTo>
                <a:cubicBezTo>
                  <a:pt x="2550" y="299"/>
                  <a:pt x="2523" y="293"/>
                  <a:pt x="2504" y="299"/>
                </a:cubicBezTo>
                <a:cubicBezTo>
                  <a:pt x="2485" y="303"/>
                  <a:pt x="2480" y="304"/>
                  <a:pt x="2467" y="303"/>
                </a:cubicBezTo>
                <a:moveTo>
                  <a:pt x="2181" y="58"/>
                </a:moveTo>
                <a:cubicBezTo>
                  <a:pt x="2168" y="42"/>
                  <a:pt x="2163" y="32"/>
                  <a:pt x="2154" y="18"/>
                </a:cubicBezTo>
                <a:cubicBezTo>
                  <a:pt x="2198" y="23"/>
                  <a:pt x="2231" y="37"/>
                  <a:pt x="2274" y="50"/>
                </a:cubicBezTo>
                <a:cubicBezTo>
                  <a:pt x="2401" y="89"/>
                  <a:pt x="2531" y="115"/>
                  <a:pt x="2660" y="148"/>
                </a:cubicBezTo>
                <a:cubicBezTo>
                  <a:pt x="2706" y="160"/>
                  <a:pt x="2731" y="175"/>
                  <a:pt x="2769" y="193"/>
                </a:cubicBezTo>
                <a:cubicBezTo>
                  <a:pt x="2736" y="240"/>
                  <a:pt x="2695" y="265"/>
                  <a:pt x="2638" y="301"/>
                </a:cubicBezTo>
                <a:cubicBezTo>
                  <a:pt x="2498" y="389"/>
                  <a:pt x="2270" y="477"/>
                  <a:pt x="2191" y="633"/>
                </a:cubicBezTo>
                <a:cubicBezTo>
                  <a:pt x="2171" y="672"/>
                  <a:pt x="2177" y="694"/>
                  <a:pt x="2193" y="728"/>
                </a:cubicBezTo>
                <a:moveTo>
                  <a:pt x="3848" y="240"/>
                </a:moveTo>
                <a:cubicBezTo>
                  <a:pt x="3841" y="192"/>
                  <a:pt x="3822" y="176"/>
                  <a:pt x="3767" y="185"/>
                </a:cubicBezTo>
                <a:cubicBezTo>
                  <a:pt x="3668" y="202"/>
                  <a:pt x="3569" y="280"/>
                  <a:pt x="3502" y="351"/>
                </a:cubicBezTo>
                <a:cubicBezTo>
                  <a:pt x="3437" y="420"/>
                  <a:pt x="3428" y="476"/>
                  <a:pt x="3450" y="562"/>
                </a:cubicBezTo>
                <a:cubicBezTo>
                  <a:pt x="3562" y="594"/>
                  <a:pt x="3657" y="595"/>
                  <a:pt x="3772" y="560"/>
                </a:cubicBezTo>
                <a:cubicBezTo>
                  <a:pt x="3885" y="525"/>
                  <a:pt x="4031" y="462"/>
                  <a:pt x="4101" y="360"/>
                </a:cubicBezTo>
                <a:cubicBezTo>
                  <a:pt x="4139" y="304"/>
                  <a:pt x="4125" y="232"/>
                  <a:pt x="4061" y="207"/>
                </a:cubicBezTo>
                <a:cubicBezTo>
                  <a:pt x="3965" y="170"/>
                  <a:pt x="3854" y="201"/>
                  <a:pt x="3779" y="265"/>
                </a:cubicBezTo>
                <a:cubicBezTo>
                  <a:pt x="3724" y="328"/>
                  <a:pt x="3706" y="346"/>
                  <a:pt x="3687" y="398"/>
                </a:cubicBezTo>
                <a:moveTo>
                  <a:pt x="4440" y="0"/>
                </a:moveTo>
                <a:cubicBezTo>
                  <a:pt x="4448" y="59"/>
                  <a:pt x="4456" y="125"/>
                  <a:pt x="4449" y="187"/>
                </a:cubicBezTo>
                <a:cubicBezTo>
                  <a:pt x="4435" y="307"/>
                  <a:pt x="4395" y="421"/>
                  <a:pt x="4386" y="542"/>
                </a:cubicBezTo>
                <a:cubicBezTo>
                  <a:pt x="4383" y="587"/>
                  <a:pt x="4385" y="634"/>
                  <a:pt x="4385" y="679"/>
                </a:cubicBezTo>
                <a:moveTo>
                  <a:pt x="4154" y="354"/>
                </a:moveTo>
                <a:cubicBezTo>
                  <a:pt x="4165" y="313"/>
                  <a:pt x="4222" y="335"/>
                  <a:pt x="4265" y="339"/>
                </a:cubicBezTo>
                <a:cubicBezTo>
                  <a:pt x="4373" y="349"/>
                  <a:pt x="4479" y="356"/>
                  <a:pt x="4587" y="356"/>
                </a:cubicBezTo>
                <a:cubicBezTo>
                  <a:pt x="4652" y="356"/>
                  <a:pt x="4684" y="354"/>
                  <a:pt x="4740" y="329"/>
                </a:cubicBezTo>
                <a:moveTo>
                  <a:pt x="4762" y="262"/>
                </a:moveTo>
                <a:cubicBezTo>
                  <a:pt x="4767" y="269"/>
                  <a:pt x="4760" y="216"/>
                  <a:pt x="4769" y="261"/>
                </a:cubicBezTo>
                <a:cubicBezTo>
                  <a:pt x="4783" y="335"/>
                  <a:pt x="4771" y="416"/>
                  <a:pt x="4776" y="491"/>
                </a:cubicBezTo>
                <a:cubicBezTo>
                  <a:pt x="4780" y="553"/>
                  <a:pt x="4787" y="623"/>
                  <a:pt x="4841" y="663"/>
                </a:cubicBezTo>
                <a:cubicBezTo>
                  <a:pt x="4872" y="687"/>
                  <a:pt x="4934" y="688"/>
                  <a:pt x="4970" y="673"/>
                </a:cubicBezTo>
                <a:cubicBezTo>
                  <a:pt x="5020" y="652"/>
                  <a:pt x="5059" y="606"/>
                  <a:pt x="5108" y="583"/>
                </a:cubicBezTo>
                <a:cubicBezTo>
                  <a:pt x="5137" y="569"/>
                  <a:pt x="5168" y="558"/>
                  <a:pt x="5201" y="565"/>
                </a:cubicBezTo>
                <a:cubicBezTo>
                  <a:pt x="5247" y="575"/>
                  <a:pt x="5286" y="607"/>
                  <a:pt x="5332" y="621"/>
                </a:cubicBezTo>
                <a:cubicBezTo>
                  <a:pt x="5409" y="645"/>
                  <a:pt x="5512" y="652"/>
                  <a:pt x="5590" y="631"/>
                </a:cubicBezTo>
                <a:cubicBezTo>
                  <a:pt x="5634" y="619"/>
                  <a:pt x="5687" y="594"/>
                  <a:pt x="5708" y="550"/>
                </a:cubicBezTo>
                <a:cubicBezTo>
                  <a:pt x="5718" y="530"/>
                  <a:pt x="5714" y="494"/>
                  <a:pt x="5699" y="478"/>
                </a:cubicBezTo>
                <a:cubicBezTo>
                  <a:pt x="5677" y="456"/>
                  <a:pt x="5621" y="448"/>
                  <a:pt x="5593" y="458"/>
                </a:cubicBezTo>
                <a:cubicBezTo>
                  <a:pt x="5513" y="486"/>
                  <a:pt x="5437" y="555"/>
                  <a:pt x="5362" y="596"/>
                </a:cubicBezTo>
                <a:cubicBezTo>
                  <a:pt x="5306" y="627"/>
                  <a:pt x="5234" y="651"/>
                  <a:pt x="5187" y="697"/>
                </a:cubicBezTo>
                <a:cubicBezTo>
                  <a:pt x="5186" y="706"/>
                  <a:pt x="5186" y="708"/>
                  <a:pt x="5186" y="713"/>
                </a:cubicBezTo>
                <a:cubicBezTo>
                  <a:pt x="5268" y="718"/>
                  <a:pt x="5348" y="718"/>
                  <a:pt x="5429" y="705"/>
                </a:cubicBezTo>
                <a:cubicBezTo>
                  <a:pt x="5546" y="685"/>
                  <a:pt x="5673" y="647"/>
                  <a:pt x="5772" y="579"/>
                </a:cubicBezTo>
                <a:cubicBezTo>
                  <a:pt x="5834" y="536"/>
                  <a:pt x="5871" y="485"/>
                  <a:pt x="5875" y="410"/>
                </a:cubicBezTo>
                <a:cubicBezTo>
                  <a:pt x="5878" y="357"/>
                  <a:pt x="5881" y="297"/>
                  <a:pt x="5867" y="246"/>
                </a:cubicBezTo>
                <a:cubicBezTo>
                  <a:pt x="5865" y="244"/>
                  <a:pt x="5862" y="242"/>
                  <a:pt x="5860" y="240"/>
                </a:cubicBezTo>
                <a:cubicBezTo>
                  <a:pt x="5834" y="259"/>
                  <a:pt x="5816" y="261"/>
                  <a:pt x="5803" y="301"/>
                </a:cubicBezTo>
                <a:cubicBezTo>
                  <a:pt x="5788" y="348"/>
                  <a:pt x="5797" y="402"/>
                  <a:pt x="5830" y="437"/>
                </a:cubicBezTo>
                <a:cubicBezTo>
                  <a:pt x="5902" y="513"/>
                  <a:pt x="6069" y="516"/>
                  <a:pt x="6118" y="607"/>
                </a:cubicBezTo>
                <a:cubicBezTo>
                  <a:pt x="6134" y="637"/>
                  <a:pt x="6101" y="658"/>
                  <a:pt x="6088" y="676"/>
                </a:cubicBezTo>
                <a:cubicBezTo>
                  <a:pt x="6076" y="693"/>
                  <a:pt x="6049" y="714"/>
                  <a:pt x="6060" y="738"/>
                </a:cubicBezTo>
                <a:cubicBezTo>
                  <a:pt x="6067" y="749"/>
                  <a:pt x="6075" y="751"/>
                  <a:pt x="6091" y="743"/>
                </a:cubicBezTo>
                <a:moveTo>
                  <a:pt x="6849" y="242"/>
                </a:moveTo>
                <a:cubicBezTo>
                  <a:pt x="6859" y="228"/>
                  <a:pt x="6864" y="220"/>
                  <a:pt x="6871" y="209"/>
                </a:cubicBezTo>
                <a:cubicBezTo>
                  <a:pt x="6811" y="212"/>
                  <a:pt x="6773" y="217"/>
                  <a:pt x="6718" y="247"/>
                </a:cubicBezTo>
                <a:cubicBezTo>
                  <a:pt x="6635" y="293"/>
                  <a:pt x="6562" y="366"/>
                  <a:pt x="6513" y="447"/>
                </a:cubicBezTo>
                <a:cubicBezTo>
                  <a:pt x="6482" y="499"/>
                  <a:pt x="6447" y="596"/>
                  <a:pt x="6474" y="658"/>
                </a:cubicBezTo>
                <a:cubicBezTo>
                  <a:pt x="6503" y="725"/>
                  <a:pt x="6612" y="746"/>
                  <a:pt x="6630" y="814"/>
                </a:cubicBezTo>
                <a:cubicBezTo>
                  <a:pt x="6644" y="870"/>
                  <a:pt x="6540" y="892"/>
                  <a:pt x="6507" y="903"/>
                </a:cubicBezTo>
                <a:cubicBezTo>
                  <a:pt x="6443" y="923"/>
                  <a:pt x="6422" y="929"/>
                  <a:pt x="6379" y="941"/>
                </a:cubicBezTo>
                <a:moveTo>
                  <a:pt x="6272" y="628"/>
                </a:moveTo>
                <a:cubicBezTo>
                  <a:pt x="6360" y="603"/>
                  <a:pt x="6446" y="601"/>
                  <a:pt x="6537" y="594"/>
                </a:cubicBezTo>
                <a:cubicBezTo>
                  <a:pt x="6679" y="584"/>
                  <a:pt x="6820" y="571"/>
                  <a:pt x="6958" y="539"/>
                </a:cubicBezTo>
                <a:moveTo>
                  <a:pt x="7031" y="491"/>
                </a:moveTo>
                <a:cubicBezTo>
                  <a:pt x="7051" y="471"/>
                  <a:pt x="7070" y="450"/>
                  <a:pt x="7092" y="432"/>
                </a:cubicBezTo>
                <a:cubicBezTo>
                  <a:pt x="7103" y="422"/>
                  <a:pt x="7114" y="414"/>
                  <a:pt x="7128" y="408"/>
                </a:cubicBezTo>
                <a:moveTo>
                  <a:pt x="7223" y="258"/>
                </a:moveTo>
                <a:cubicBezTo>
                  <a:pt x="7162" y="343"/>
                  <a:pt x="7079" y="410"/>
                  <a:pt x="7003" y="484"/>
                </a:cubicBezTo>
                <a:cubicBezTo>
                  <a:pt x="6942" y="543"/>
                  <a:pt x="6873" y="605"/>
                  <a:pt x="6874" y="697"/>
                </a:cubicBezTo>
                <a:cubicBezTo>
                  <a:pt x="6881" y="735"/>
                  <a:pt x="6888" y="748"/>
                  <a:pt x="6925" y="750"/>
                </a:cubicBezTo>
                <a:moveTo>
                  <a:pt x="7990" y="339"/>
                </a:moveTo>
                <a:cubicBezTo>
                  <a:pt x="8004" y="315"/>
                  <a:pt x="8008" y="314"/>
                  <a:pt x="8012" y="299"/>
                </a:cubicBezTo>
                <a:cubicBezTo>
                  <a:pt x="7935" y="329"/>
                  <a:pt x="7854" y="363"/>
                  <a:pt x="7777" y="397"/>
                </a:cubicBezTo>
                <a:cubicBezTo>
                  <a:pt x="7717" y="424"/>
                  <a:pt x="7587" y="458"/>
                  <a:pt x="7560" y="530"/>
                </a:cubicBezTo>
                <a:cubicBezTo>
                  <a:pt x="7545" y="570"/>
                  <a:pt x="7595" y="570"/>
                  <a:pt x="7616" y="576"/>
                </a:cubicBezTo>
                <a:moveTo>
                  <a:pt x="7955" y="501"/>
                </a:moveTo>
                <a:cubicBezTo>
                  <a:pt x="7979" y="485"/>
                  <a:pt x="8002" y="470"/>
                  <a:pt x="8026" y="454"/>
                </a:cubicBezTo>
                <a:cubicBezTo>
                  <a:pt x="8018" y="483"/>
                  <a:pt x="8005" y="502"/>
                  <a:pt x="7993" y="530"/>
                </a:cubicBezTo>
                <a:cubicBezTo>
                  <a:pt x="7979" y="564"/>
                  <a:pt x="7974" y="595"/>
                  <a:pt x="8010" y="608"/>
                </a:cubicBezTo>
                <a:cubicBezTo>
                  <a:pt x="8058" y="626"/>
                  <a:pt x="8141" y="615"/>
                  <a:pt x="8189" y="600"/>
                </a:cubicBezTo>
                <a:cubicBezTo>
                  <a:pt x="8251" y="580"/>
                  <a:pt x="8302" y="525"/>
                  <a:pt x="8362" y="508"/>
                </a:cubicBezTo>
                <a:cubicBezTo>
                  <a:pt x="8371" y="506"/>
                  <a:pt x="8380" y="508"/>
                  <a:pt x="8389" y="507"/>
                </a:cubicBezTo>
                <a:cubicBezTo>
                  <a:pt x="8439" y="503"/>
                  <a:pt x="8484" y="486"/>
                  <a:pt x="8529" y="463"/>
                </a:cubicBezTo>
                <a:cubicBezTo>
                  <a:pt x="8658" y="396"/>
                  <a:pt x="8713" y="290"/>
                  <a:pt x="8742" y="153"/>
                </a:cubicBezTo>
                <a:cubicBezTo>
                  <a:pt x="8748" y="125"/>
                  <a:pt x="8754" y="98"/>
                  <a:pt x="8761" y="71"/>
                </a:cubicBezTo>
                <a:cubicBezTo>
                  <a:pt x="8725" y="141"/>
                  <a:pt x="8676" y="203"/>
                  <a:pt x="8643" y="276"/>
                </a:cubicBezTo>
                <a:cubicBezTo>
                  <a:pt x="8598" y="376"/>
                  <a:pt x="8586" y="485"/>
                  <a:pt x="8593" y="594"/>
                </a:cubicBezTo>
                <a:cubicBezTo>
                  <a:pt x="8595" y="608"/>
                  <a:pt x="8596" y="622"/>
                  <a:pt x="8598" y="636"/>
                </a:cubicBezTo>
                <a:moveTo>
                  <a:pt x="9398" y="262"/>
                </a:moveTo>
                <a:cubicBezTo>
                  <a:pt x="9399" y="249"/>
                  <a:pt x="9448" y="217"/>
                  <a:pt x="9372" y="253"/>
                </a:cubicBezTo>
                <a:cubicBezTo>
                  <a:pt x="9263" y="305"/>
                  <a:pt x="9161" y="399"/>
                  <a:pt x="9073" y="480"/>
                </a:cubicBezTo>
                <a:cubicBezTo>
                  <a:pt x="8991" y="556"/>
                  <a:pt x="8906" y="640"/>
                  <a:pt x="8888" y="756"/>
                </a:cubicBezTo>
                <a:cubicBezTo>
                  <a:pt x="8874" y="842"/>
                  <a:pt x="8932" y="870"/>
                  <a:pt x="9008" y="881"/>
                </a:cubicBezTo>
                <a:cubicBezTo>
                  <a:pt x="9035" y="883"/>
                  <a:pt x="9063" y="884"/>
                  <a:pt x="9090" y="886"/>
                </a:cubicBezTo>
                <a:moveTo>
                  <a:pt x="10234" y="370"/>
                </a:moveTo>
                <a:cubicBezTo>
                  <a:pt x="10251" y="364"/>
                  <a:pt x="10298" y="344"/>
                  <a:pt x="10331" y="358"/>
                </a:cubicBezTo>
                <a:cubicBezTo>
                  <a:pt x="10391" y="383"/>
                  <a:pt x="10431" y="455"/>
                  <a:pt x="10443" y="515"/>
                </a:cubicBezTo>
                <a:cubicBezTo>
                  <a:pt x="10460" y="595"/>
                  <a:pt x="10443" y="654"/>
                  <a:pt x="10386" y="713"/>
                </a:cubicBezTo>
                <a:cubicBezTo>
                  <a:pt x="10323" y="778"/>
                  <a:pt x="10239" y="819"/>
                  <a:pt x="10157" y="854"/>
                </a:cubicBezTo>
                <a:cubicBezTo>
                  <a:pt x="10110" y="874"/>
                  <a:pt x="10062" y="888"/>
                  <a:pt x="10014" y="900"/>
                </a:cubicBezTo>
                <a:moveTo>
                  <a:pt x="10801" y="464"/>
                </a:moveTo>
                <a:cubicBezTo>
                  <a:pt x="10824" y="457"/>
                  <a:pt x="10841" y="456"/>
                  <a:pt x="10865" y="460"/>
                </a:cubicBezTo>
                <a:cubicBezTo>
                  <a:pt x="10865" y="482"/>
                  <a:pt x="10852" y="487"/>
                  <a:pt x="10830" y="494"/>
                </a:cubicBezTo>
                <a:cubicBezTo>
                  <a:pt x="10787" y="507"/>
                  <a:pt x="10741" y="504"/>
                  <a:pt x="10697" y="504"/>
                </a:cubicBezTo>
                <a:cubicBezTo>
                  <a:pt x="10675" y="504"/>
                  <a:pt x="10713" y="510"/>
                  <a:pt x="10734" y="515"/>
                </a:cubicBezTo>
                <a:moveTo>
                  <a:pt x="7179" y="790"/>
                </a:moveTo>
                <a:cubicBezTo>
                  <a:pt x="7263" y="815"/>
                  <a:pt x="7341" y="834"/>
                  <a:pt x="7429" y="844"/>
                </a:cubicBezTo>
                <a:cubicBezTo>
                  <a:pt x="7904" y="899"/>
                  <a:pt x="8395" y="854"/>
                  <a:pt x="8866" y="937"/>
                </a:cubicBezTo>
                <a:cubicBezTo>
                  <a:pt x="8871" y="939"/>
                  <a:pt x="8876" y="942"/>
                  <a:pt x="8881" y="944"/>
                </a:cubicBezTo>
                <a:cubicBezTo>
                  <a:pt x="8784" y="956"/>
                  <a:pt x="8676" y="962"/>
                  <a:pt x="8576" y="966"/>
                </a:cubicBezTo>
                <a:cubicBezTo>
                  <a:pt x="7893" y="993"/>
                  <a:pt x="7202" y="931"/>
                  <a:pt x="6522" y="993"/>
                </a:cubicBezTo>
                <a:cubicBezTo>
                  <a:pt x="6448" y="1002"/>
                  <a:pt x="6432" y="1003"/>
                  <a:pt x="6389" y="1016"/>
                </a:cubicBezTo>
                <a:cubicBezTo>
                  <a:pt x="6413" y="1019"/>
                  <a:pt x="6539" y="1029"/>
                  <a:pt x="6578" y="1029"/>
                </a:cubicBezTo>
                <a:cubicBezTo>
                  <a:pt x="6930" y="1029"/>
                  <a:pt x="7283" y="1001"/>
                  <a:pt x="7635" y="986"/>
                </a:cubicBezTo>
                <a:cubicBezTo>
                  <a:pt x="7929" y="974"/>
                  <a:pt x="8236" y="978"/>
                  <a:pt x="8527" y="943"/>
                </a:cubicBezTo>
                <a:cubicBezTo>
                  <a:pt x="8425" y="943"/>
                  <a:pt x="8378" y="943"/>
                  <a:pt x="8303" y="943"/>
                </a:cubicBezTo>
                <a:cubicBezTo>
                  <a:pt x="7843" y="986"/>
                  <a:pt x="7388" y="1024"/>
                  <a:pt x="6926" y="1029"/>
                </a:cubicBezTo>
                <a:cubicBezTo>
                  <a:pt x="6475" y="1033"/>
                  <a:pt x="6017" y="1002"/>
                  <a:pt x="5568" y="1041"/>
                </a:cubicBezTo>
                <a:cubicBezTo>
                  <a:pt x="5495" y="1052"/>
                  <a:pt x="5482" y="1043"/>
                  <a:pt x="5451" y="1072"/>
                </a:cubicBezTo>
                <a:cubicBezTo>
                  <a:pt x="5646" y="1092"/>
                  <a:pt x="5841" y="1101"/>
                  <a:pt x="6039" y="1105"/>
                </a:cubicBezTo>
                <a:cubicBezTo>
                  <a:pt x="6580" y="1115"/>
                  <a:pt x="7124" y="1129"/>
                  <a:pt x="7663" y="1075"/>
                </a:cubicBezTo>
                <a:cubicBezTo>
                  <a:pt x="7844" y="1057"/>
                  <a:pt x="8216" y="1055"/>
                  <a:pt x="8374" y="930"/>
                </a:cubicBezTo>
                <a:cubicBezTo>
                  <a:pt x="8374" y="921"/>
                  <a:pt x="8374" y="913"/>
                  <a:pt x="8374" y="904"/>
                </a:cubicBezTo>
                <a:cubicBezTo>
                  <a:pt x="8197" y="859"/>
                  <a:pt x="8022" y="865"/>
                  <a:pt x="7839" y="865"/>
                </a:cubicBezTo>
                <a:cubicBezTo>
                  <a:pt x="7489" y="864"/>
                  <a:pt x="7138" y="882"/>
                  <a:pt x="6789" y="904"/>
                </a:cubicBezTo>
                <a:cubicBezTo>
                  <a:pt x="6589" y="917"/>
                  <a:pt x="6419" y="944"/>
                  <a:pt x="6237" y="1000"/>
                </a:cubicBezTo>
                <a:cubicBezTo>
                  <a:pt x="6368" y="1060"/>
                  <a:pt x="6512" y="1087"/>
                  <a:pt x="6683" y="1099"/>
                </a:cubicBezTo>
                <a:cubicBezTo>
                  <a:pt x="7128" y="1131"/>
                  <a:pt x="7587" y="1142"/>
                  <a:pt x="8032" y="1108"/>
                </a:cubicBezTo>
                <a:cubicBezTo>
                  <a:pt x="8195" y="1096"/>
                  <a:pt x="8354" y="1069"/>
                  <a:pt x="8514" y="1040"/>
                </a:cubicBezTo>
                <a:cubicBezTo>
                  <a:pt x="8433" y="992"/>
                  <a:pt x="8409" y="974"/>
                  <a:pt x="8315" y="965"/>
                </a:cubicBezTo>
                <a:cubicBezTo>
                  <a:pt x="7714" y="906"/>
                  <a:pt x="6860" y="765"/>
                  <a:pt x="6276" y="938"/>
                </a:cubicBezTo>
                <a:cubicBezTo>
                  <a:pt x="6264" y="946"/>
                  <a:pt x="6251" y="955"/>
                  <a:pt x="6239" y="963"/>
                </a:cubicBezTo>
                <a:cubicBezTo>
                  <a:pt x="6384" y="1020"/>
                  <a:pt x="6539" y="1046"/>
                  <a:pt x="6713" y="1061"/>
                </a:cubicBezTo>
                <a:cubicBezTo>
                  <a:pt x="7258" y="1107"/>
                  <a:pt x="7815" y="1122"/>
                  <a:pt x="8361" y="1075"/>
                </a:cubicBezTo>
                <a:cubicBezTo>
                  <a:pt x="8461" y="1066"/>
                  <a:pt x="8587" y="1041"/>
                  <a:pt x="8679" y="1024"/>
                </a:cubicBezTo>
                <a:cubicBezTo>
                  <a:pt x="8503" y="1026"/>
                  <a:pt x="8333" y="1048"/>
                  <a:pt x="8158" y="1070"/>
                </a:cubicBezTo>
                <a:cubicBezTo>
                  <a:pt x="8017" y="1088"/>
                  <a:pt x="7246" y="1072"/>
                  <a:pt x="7171" y="1189"/>
                </a:cubicBezTo>
                <a:cubicBezTo>
                  <a:pt x="7141" y="1235"/>
                  <a:pt x="7251" y="1213"/>
                  <a:pt x="7304" y="1215"/>
                </a:cubicBezTo>
                <a:cubicBezTo>
                  <a:pt x="7658" y="1229"/>
                  <a:pt x="8022" y="1235"/>
                  <a:pt x="8376" y="1201"/>
                </a:cubicBezTo>
                <a:cubicBezTo>
                  <a:pt x="8448" y="1194"/>
                  <a:pt x="8618" y="1194"/>
                  <a:pt x="8679" y="1144"/>
                </a:cubicBezTo>
                <a:cubicBezTo>
                  <a:pt x="8673" y="1140"/>
                  <a:pt x="8667" y="1137"/>
                  <a:pt x="8661" y="1133"/>
                </a:cubicBezTo>
                <a:cubicBezTo>
                  <a:pt x="8453" y="1115"/>
                  <a:pt x="8249" y="1120"/>
                  <a:pt x="8041" y="1147"/>
                </a:cubicBezTo>
                <a:cubicBezTo>
                  <a:pt x="7789" y="1180"/>
                  <a:pt x="7142" y="1070"/>
                  <a:pt x="7290" y="1277"/>
                </a:cubicBezTo>
                <a:cubicBezTo>
                  <a:pt x="7306" y="1300"/>
                  <a:pt x="7454" y="1285"/>
                  <a:pt x="7478" y="1285"/>
                </a:cubicBezTo>
                <a:cubicBezTo>
                  <a:pt x="7650" y="1285"/>
                  <a:pt x="7820" y="1280"/>
                  <a:pt x="7991" y="1263"/>
                </a:cubicBezTo>
                <a:cubicBezTo>
                  <a:pt x="8074" y="1255"/>
                  <a:pt x="8153" y="1239"/>
                  <a:pt x="8234" y="1224"/>
                </a:cubicBezTo>
                <a:cubicBezTo>
                  <a:pt x="8202" y="1208"/>
                  <a:pt x="8361" y="1228"/>
                  <a:pt x="8222" y="1208"/>
                </a:cubicBezTo>
                <a:cubicBezTo>
                  <a:pt x="8111" y="1192"/>
                  <a:pt x="7989" y="1226"/>
                  <a:pt x="7881" y="1240"/>
                </a:cubicBezTo>
                <a:cubicBezTo>
                  <a:pt x="7783" y="1253"/>
                  <a:pt x="7354" y="1274"/>
                  <a:pt x="7417" y="1274"/>
                </a:cubicBezTo>
                <a:cubicBezTo>
                  <a:pt x="7500" y="1274"/>
                  <a:pt x="7534" y="1274"/>
                  <a:pt x="7592" y="1274"/>
                </a:cubicBezTo>
                <a:moveTo>
                  <a:pt x="8240" y="1234"/>
                </a:moveTo>
                <a:cubicBezTo>
                  <a:pt x="8228" y="1194"/>
                  <a:pt x="8214" y="1198"/>
                  <a:pt x="8155" y="1195"/>
                </a:cubicBezTo>
                <a:cubicBezTo>
                  <a:pt x="8041" y="1190"/>
                  <a:pt x="7926" y="1193"/>
                  <a:pt x="7814" y="1202"/>
                </a:cubicBezTo>
                <a:cubicBezTo>
                  <a:pt x="7699" y="1211"/>
                  <a:pt x="7583" y="1216"/>
                  <a:pt x="7469" y="1231"/>
                </a:cubicBezTo>
                <a:cubicBezTo>
                  <a:pt x="7424" y="1237"/>
                  <a:pt x="7410" y="1247"/>
                  <a:pt x="7380" y="1261"/>
                </a:cubicBezTo>
                <a:moveTo>
                  <a:pt x="8081" y="1273"/>
                </a:moveTo>
                <a:cubicBezTo>
                  <a:pt x="8067" y="1236"/>
                  <a:pt x="8006" y="1240"/>
                  <a:pt x="7968" y="1238"/>
                </a:cubicBezTo>
                <a:cubicBezTo>
                  <a:pt x="7860" y="1234"/>
                  <a:pt x="7754" y="1240"/>
                  <a:pt x="7648" y="1258"/>
                </a:cubicBezTo>
                <a:cubicBezTo>
                  <a:pt x="7575" y="1271"/>
                  <a:pt x="7503" y="1289"/>
                  <a:pt x="7431" y="1306"/>
                </a:cubicBezTo>
                <a:moveTo>
                  <a:pt x="8109" y="1327"/>
                </a:moveTo>
                <a:cubicBezTo>
                  <a:pt x="8112" y="1277"/>
                  <a:pt x="8056" y="1291"/>
                  <a:pt x="8015" y="1290"/>
                </a:cubicBezTo>
                <a:cubicBezTo>
                  <a:pt x="7898" y="1287"/>
                  <a:pt x="7780" y="1289"/>
                  <a:pt x="7663" y="1297"/>
                </a:cubicBezTo>
                <a:cubicBezTo>
                  <a:pt x="7568" y="1304"/>
                  <a:pt x="7290" y="1279"/>
                  <a:pt x="7377" y="1319"/>
                </a:cubicBezTo>
                <a:cubicBezTo>
                  <a:pt x="7400" y="1330"/>
                  <a:pt x="7343" y="1315"/>
                  <a:pt x="7425" y="1329"/>
                </a:cubicBezTo>
                <a:moveTo>
                  <a:pt x="8033" y="1304"/>
                </a:moveTo>
                <a:cubicBezTo>
                  <a:pt x="7979" y="1301"/>
                  <a:pt x="7919" y="1299"/>
                  <a:pt x="7863" y="1299"/>
                </a:cubicBezTo>
                <a:cubicBezTo>
                  <a:pt x="7750" y="1299"/>
                  <a:pt x="7641" y="1297"/>
                  <a:pt x="7530" y="1322"/>
                </a:cubicBezTo>
                <a:cubicBezTo>
                  <a:pt x="7477" y="1334"/>
                  <a:pt x="7460" y="1341"/>
                  <a:pt x="7436" y="1379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667" name=""/>
          <p:cNvSpPr/>
          <p:nvPr/>
        </p:nvSpPr>
        <p:spPr>
          <a:xfrm>
            <a:off x="8599680" y="3306600"/>
            <a:ext cx="1253520" cy="254160"/>
          </a:xfrm>
          <a:custGeom>
            <a:avLst/>
            <a:gdLst/>
            <a:ahLst/>
            <a:rect l="0" t="0" r="r" b="b"/>
            <a:pathLst>
              <a:path fill="none" w="3482" h="706">
                <a:moveTo>
                  <a:pt x="1" y="269"/>
                </a:moveTo>
                <a:cubicBezTo>
                  <a:pt x="-2" y="271"/>
                  <a:pt x="4" y="303"/>
                  <a:pt x="14" y="343"/>
                </a:cubicBezTo>
                <a:cubicBezTo>
                  <a:pt x="38" y="444"/>
                  <a:pt x="56" y="579"/>
                  <a:pt x="25" y="682"/>
                </a:cubicBezTo>
                <a:cubicBezTo>
                  <a:pt x="22" y="689"/>
                  <a:pt x="19" y="696"/>
                  <a:pt x="16" y="703"/>
                </a:cubicBezTo>
                <a:cubicBezTo>
                  <a:pt x="-1" y="715"/>
                  <a:pt x="10" y="692"/>
                  <a:pt x="10" y="666"/>
                </a:cubicBezTo>
                <a:cubicBezTo>
                  <a:pt x="11" y="614"/>
                  <a:pt x="17" y="561"/>
                  <a:pt x="25" y="510"/>
                </a:cubicBezTo>
                <a:cubicBezTo>
                  <a:pt x="38" y="432"/>
                  <a:pt x="58" y="358"/>
                  <a:pt x="95" y="289"/>
                </a:cubicBezTo>
                <a:cubicBezTo>
                  <a:pt x="122" y="237"/>
                  <a:pt x="155" y="187"/>
                  <a:pt x="216" y="178"/>
                </a:cubicBezTo>
                <a:cubicBezTo>
                  <a:pt x="223" y="178"/>
                  <a:pt x="231" y="178"/>
                  <a:pt x="238" y="178"/>
                </a:cubicBezTo>
                <a:cubicBezTo>
                  <a:pt x="258" y="231"/>
                  <a:pt x="268" y="294"/>
                  <a:pt x="258" y="351"/>
                </a:cubicBezTo>
                <a:cubicBezTo>
                  <a:pt x="245" y="424"/>
                  <a:pt x="187" y="479"/>
                  <a:pt x="126" y="517"/>
                </a:cubicBezTo>
                <a:cubicBezTo>
                  <a:pt x="113" y="525"/>
                  <a:pt x="28" y="567"/>
                  <a:pt x="20" y="543"/>
                </a:cubicBezTo>
                <a:cubicBezTo>
                  <a:pt x="21" y="535"/>
                  <a:pt x="22" y="528"/>
                  <a:pt x="23" y="520"/>
                </a:cubicBezTo>
                <a:moveTo>
                  <a:pt x="357" y="132"/>
                </a:moveTo>
                <a:cubicBezTo>
                  <a:pt x="359" y="116"/>
                  <a:pt x="359" y="113"/>
                  <a:pt x="360" y="104"/>
                </a:cubicBezTo>
                <a:cubicBezTo>
                  <a:pt x="375" y="134"/>
                  <a:pt x="386" y="173"/>
                  <a:pt x="396" y="207"/>
                </a:cubicBezTo>
                <a:cubicBezTo>
                  <a:pt x="424" y="301"/>
                  <a:pt x="447" y="396"/>
                  <a:pt x="484" y="487"/>
                </a:cubicBezTo>
                <a:cubicBezTo>
                  <a:pt x="508" y="546"/>
                  <a:pt x="540" y="594"/>
                  <a:pt x="575" y="646"/>
                </a:cubicBezTo>
                <a:moveTo>
                  <a:pt x="374" y="540"/>
                </a:moveTo>
                <a:cubicBezTo>
                  <a:pt x="398" y="497"/>
                  <a:pt x="488" y="500"/>
                  <a:pt x="539" y="497"/>
                </a:cubicBezTo>
                <a:cubicBezTo>
                  <a:pt x="608" y="495"/>
                  <a:pt x="629" y="494"/>
                  <a:pt x="674" y="495"/>
                </a:cubicBezTo>
                <a:moveTo>
                  <a:pt x="735" y="571"/>
                </a:moveTo>
                <a:cubicBezTo>
                  <a:pt x="737" y="535"/>
                  <a:pt x="739" y="529"/>
                  <a:pt x="769" y="501"/>
                </a:cubicBezTo>
                <a:cubicBezTo>
                  <a:pt x="804" y="468"/>
                  <a:pt x="849" y="438"/>
                  <a:pt x="874" y="394"/>
                </a:cubicBezTo>
                <a:cubicBezTo>
                  <a:pt x="895" y="355"/>
                  <a:pt x="887" y="314"/>
                  <a:pt x="892" y="272"/>
                </a:cubicBezTo>
                <a:cubicBezTo>
                  <a:pt x="896" y="239"/>
                  <a:pt x="924" y="241"/>
                  <a:pt x="951" y="243"/>
                </a:cubicBezTo>
                <a:cubicBezTo>
                  <a:pt x="1009" y="248"/>
                  <a:pt x="1043" y="298"/>
                  <a:pt x="1071" y="343"/>
                </a:cubicBezTo>
                <a:cubicBezTo>
                  <a:pt x="1107" y="400"/>
                  <a:pt x="1130" y="465"/>
                  <a:pt x="1146" y="531"/>
                </a:cubicBezTo>
                <a:cubicBezTo>
                  <a:pt x="1153" y="562"/>
                  <a:pt x="1152" y="605"/>
                  <a:pt x="1178" y="628"/>
                </a:cubicBezTo>
                <a:cubicBezTo>
                  <a:pt x="1205" y="651"/>
                  <a:pt x="1250" y="643"/>
                  <a:pt x="1282" y="643"/>
                </a:cubicBezTo>
                <a:moveTo>
                  <a:pt x="1367" y="381"/>
                </a:moveTo>
                <a:cubicBezTo>
                  <a:pt x="1367" y="371"/>
                  <a:pt x="1361" y="329"/>
                  <a:pt x="1371" y="321"/>
                </a:cubicBezTo>
                <a:cubicBezTo>
                  <a:pt x="1386" y="310"/>
                  <a:pt x="1388" y="341"/>
                  <a:pt x="1389" y="346"/>
                </a:cubicBezTo>
                <a:cubicBezTo>
                  <a:pt x="1392" y="358"/>
                  <a:pt x="1392" y="374"/>
                  <a:pt x="1393" y="388"/>
                </a:cubicBezTo>
                <a:cubicBezTo>
                  <a:pt x="1393" y="388"/>
                  <a:pt x="1398" y="393"/>
                  <a:pt x="1399" y="391"/>
                </a:cubicBezTo>
                <a:cubicBezTo>
                  <a:pt x="1401" y="385"/>
                  <a:pt x="1403" y="371"/>
                  <a:pt x="1402" y="361"/>
                </a:cubicBezTo>
                <a:cubicBezTo>
                  <a:pt x="1399" y="334"/>
                  <a:pt x="1389" y="339"/>
                  <a:pt x="1363" y="337"/>
                </a:cubicBezTo>
                <a:cubicBezTo>
                  <a:pt x="1318" y="334"/>
                  <a:pt x="1286" y="388"/>
                  <a:pt x="1271" y="424"/>
                </a:cubicBezTo>
                <a:cubicBezTo>
                  <a:pt x="1249" y="474"/>
                  <a:pt x="1248" y="530"/>
                  <a:pt x="1298" y="560"/>
                </a:cubicBezTo>
                <a:cubicBezTo>
                  <a:pt x="1356" y="594"/>
                  <a:pt x="1459" y="597"/>
                  <a:pt x="1523" y="586"/>
                </a:cubicBezTo>
                <a:cubicBezTo>
                  <a:pt x="1595" y="574"/>
                  <a:pt x="1649" y="525"/>
                  <a:pt x="1656" y="453"/>
                </a:cubicBezTo>
                <a:cubicBezTo>
                  <a:pt x="1659" y="422"/>
                  <a:pt x="1658" y="390"/>
                  <a:pt x="1647" y="361"/>
                </a:cubicBezTo>
                <a:cubicBezTo>
                  <a:pt x="1646" y="361"/>
                  <a:pt x="1644" y="361"/>
                  <a:pt x="1643" y="361"/>
                </a:cubicBezTo>
                <a:cubicBezTo>
                  <a:pt x="1634" y="396"/>
                  <a:pt x="1629" y="429"/>
                  <a:pt x="1629" y="467"/>
                </a:cubicBezTo>
                <a:cubicBezTo>
                  <a:pt x="1628" y="519"/>
                  <a:pt x="1633" y="561"/>
                  <a:pt x="1689" y="583"/>
                </a:cubicBezTo>
                <a:cubicBezTo>
                  <a:pt x="1733" y="600"/>
                  <a:pt x="1820" y="599"/>
                  <a:pt x="1863" y="580"/>
                </a:cubicBezTo>
                <a:cubicBezTo>
                  <a:pt x="1916" y="557"/>
                  <a:pt x="1950" y="500"/>
                  <a:pt x="1966" y="447"/>
                </a:cubicBezTo>
                <a:cubicBezTo>
                  <a:pt x="1982" y="394"/>
                  <a:pt x="1980" y="335"/>
                  <a:pt x="1987" y="280"/>
                </a:cubicBezTo>
                <a:cubicBezTo>
                  <a:pt x="1993" y="311"/>
                  <a:pt x="1999" y="352"/>
                  <a:pt x="2005" y="385"/>
                </a:cubicBezTo>
                <a:cubicBezTo>
                  <a:pt x="2014" y="436"/>
                  <a:pt x="2024" y="502"/>
                  <a:pt x="2066" y="538"/>
                </a:cubicBezTo>
                <a:cubicBezTo>
                  <a:pt x="2092" y="560"/>
                  <a:pt x="2123" y="557"/>
                  <a:pt x="2154" y="559"/>
                </a:cubicBezTo>
                <a:moveTo>
                  <a:pt x="1999" y="125"/>
                </a:moveTo>
                <a:cubicBezTo>
                  <a:pt x="1975" y="83"/>
                  <a:pt x="1953" y="43"/>
                  <a:pt x="1932" y="0"/>
                </a:cubicBezTo>
                <a:cubicBezTo>
                  <a:pt x="1947" y="48"/>
                  <a:pt x="1975" y="89"/>
                  <a:pt x="2000" y="132"/>
                </a:cubicBezTo>
                <a:moveTo>
                  <a:pt x="2502" y="257"/>
                </a:moveTo>
                <a:cubicBezTo>
                  <a:pt x="2489" y="254"/>
                  <a:pt x="2479" y="275"/>
                  <a:pt x="2458" y="306"/>
                </a:cubicBezTo>
                <a:cubicBezTo>
                  <a:pt x="2418" y="365"/>
                  <a:pt x="2379" y="420"/>
                  <a:pt x="2370" y="493"/>
                </a:cubicBezTo>
                <a:cubicBezTo>
                  <a:pt x="2362" y="561"/>
                  <a:pt x="2438" y="553"/>
                  <a:pt x="2485" y="554"/>
                </a:cubicBezTo>
                <a:cubicBezTo>
                  <a:pt x="2538" y="555"/>
                  <a:pt x="2595" y="546"/>
                  <a:pt x="2609" y="485"/>
                </a:cubicBezTo>
                <a:cubicBezTo>
                  <a:pt x="2625" y="422"/>
                  <a:pt x="2590" y="386"/>
                  <a:pt x="2543" y="351"/>
                </a:cubicBezTo>
                <a:cubicBezTo>
                  <a:pt x="2499" y="318"/>
                  <a:pt x="2450" y="291"/>
                  <a:pt x="2397" y="275"/>
                </a:cubicBezTo>
                <a:cubicBezTo>
                  <a:pt x="2394" y="274"/>
                  <a:pt x="2390" y="274"/>
                  <a:pt x="2387" y="273"/>
                </a:cubicBezTo>
                <a:moveTo>
                  <a:pt x="3028" y="112"/>
                </a:moveTo>
                <a:cubicBezTo>
                  <a:pt x="3016" y="109"/>
                  <a:pt x="3013" y="108"/>
                  <a:pt x="3004" y="105"/>
                </a:cubicBezTo>
                <a:cubicBezTo>
                  <a:pt x="3032" y="99"/>
                  <a:pt x="3066" y="100"/>
                  <a:pt x="3096" y="100"/>
                </a:cubicBezTo>
                <a:cubicBezTo>
                  <a:pt x="3154" y="100"/>
                  <a:pt x="3202" y="102"/>
                  <a:pt x="3258" y="112"/>
                </a:cubicBezTo>
                <a:moveTo>
                  <a:pt x="3102" y="361"/>
                </a:moveTo>
                <a:cubicBezTo>
                  <a:pt x="3180" y="361"/>
                  <a:pt x="3257" y="357"/>
                  <a:pt x="3335" y="354"/>
                </a:cubicBezTo>
                <a:cubicBezTo>
                  <a:pt x="3410" y="351"/>
                  <a:pt x="3433" y="350"/>
                  <a:pt x="3482" y="35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668" name=""/>
          <p:cNvSpPr/>
          <p:nvPr/>
        </p:nvSpPr>
        <p:spPr>
          <a:xfrm>
            <a:off x="10050480" y="3225960"/>
            <a:ext cx="2050560" cy="388440"/>
          </a:xfrm>
          <a:custGeom>
            <a:avLst/>
            <a:gdLst/>
            <a:ahLst/>
            <a:rect l="0" t="0" r="r" b="b"/>
            <a:pathLst>
              <a:path fill="none" w="5696" h="1079">
                <a:moveTo>
                  <a:pt x="505" y="538"/>
                </a:moveTo>
                <a:cubicBezTo>
                  <a:pt x="480" y="522"/>
                  <a:pt x="479" y="515"/>
                  <a:pt x="436" y="514"/>
                </a:cubicBezTo>
                <a:cubicBezTo>
                  <a:pt x="337" y="511"/>
                  <a:pt x="251" y="559"/>
                  <a:pt x="169" y="610"/>
                </a:cubicBezTo>
                <a:cubicBezTo>
                  <a:pt x="105" y="650"/>
                  <a:pt x="21" y="708"/>
                  <a:pt x="0" y="786"/>
                </a:cubicBezTo>
                <a:cubicBezTo>
                  <a:pt x="0" y="794"/>
                  <a:pt x="0" y="802"/>
                  <a:pt x="0" y="810"/>
                </a:cubicBezTo>
                <a:cubicBezTo>
                  <a:pt x="75" y="823"/>
                  <a:pt x="130" y="833"/>
                  <a:pt x="212" y="805"/>
                </a:cubicBezTo>
                <a:cubicBezTo>
                  <a:pt x="358" y="755"/>
                  <a:pt x="505" y="653"/>
                  <a:pt x="552" y="499"/>
                </a:cubicBezTo>
                <a:cubicBezTo>
                  <a:pt x="581" y="405"/>
                  <a:pt x="575" y="305"/>
                  <a:pt x="575" y="208"/>
                </a:cubicBezTo>
                <a:cubicBezTo>
                  <a:pt x="575" y="157"/>
                  <a:pt x="567" y="135"/>
                  <a:pt x="557" y="90"/>
                </a:cubicBezTo>
                <a:cubicBezTo>
                  <a:pt x="502" y="115"/>
                  <a:pt x="480" y="144"/>
                  <a:pt x="444" y="204"/>
                </a:cubicBezTo>
                <a:cubicBezTo>
                  <a:pt x="399" y="277"/>
                  <a:pt x="331" y="407"/>
                  <a:pt x="376" y="497"/>
                </a:cubicBezTo>
                <a:cubicBezTo>
                  <a:pt x="433" y="613"/>
                  <a:pt x="649" y="636"/>
                  <a:pt x="757" y="611"/>
                </a:cubicBezTo>
                <a:cubicBezTo>
                  <a:pt x="808" y="599"/>
                  <a:pt x="860" y="558"/>
                  <a:pt x="866" y="503"/>
                </a:cubicBezTo>
                <a:cubicBezTo>
                  <a:pt x="868" y="481"/>
                  <a:pt x="863" y="460"/>
                  <a:pt x="863" y="439"/>
                </a:cubicBezTo>
                <a:cubicBezTo>
                  <a:pt x="839" y="462"/>
                  <a:pt x="823" y="458"/>
                  <a:pt x="808" y="507"/>
                </a:cubicBezTo>
                <a:cubicBezTo>
                  <a:pt x="792" y="561"/>
                  <a:pt x="790" y="611"/>
                  <a:pt x="844" y="638"/>
                </a:cubicBezTo>
                <a:cubicBezTo>
                  <a:pt x="894" y="663"/>
                  <a:pt x="988" y="663"/>
                  <a:pt x="1038" y="637"/>
                </a:cubicBezTo>
                <a:cubicBezTo>
                  <a:pt x="1089" y="610"/>
                  <a:pt x="1101" y="561"/>
                  <a:pt x="1097" y="507"/>
                </a:cubicBezTo>
                <a:cubicBezTo>
                  <a:pt x="1092" y="453"/>
                  <a:pt x="1046" y="414"/>
                  <a:pt x="999" y="392"/>
                </a:cubicBezTo>
                <a:cubicBezTo>
                  <a:pt x="964" y="375"/>
                  <a:pt x="929" y="379"/>
                  <a:pt x="891" y="379"/>
                </a:cubicBezTo>
                <a:moveTo>
                  <a:pt x="1044" y="395"/>
                </a:moveTo>
                <a:cubicBezTo>
                  <a:pt x="1069" y="387"/>
                  <a:pt x="1116" y="371"/>
                  <a:pt x="1142" y="383"/>
                </a:cubicBezTo>
                <a:cubicBezTo>
                  <a:pt x="1188" y="404"/>
                  <a:pt x="1197" y="470"/>
                  <a:pt x="1205" y="513"/>
                </a:cubicBezTo>
                <a:cubicBezTo>
                  <a:pt x="1213" y="557"/>
                  <a:pt x="1213" y="599"/>
                  <a:pt x="1217" y="642"/>
                </a:cubicBezTo>
                <a:cubicBezTo>
                  <a:pt x="1217" y="645"/>
                  <a:pt x="1218" y="649"/>
                  <a:pt x="1218" y="652"/>
                </a:cubicBezTo>
                <a:cubicBezTo>
                  <a:pt x="1220" y="648"/>
                  <a:pt x="1233" y="617"/>
                  <a:pt x="1236" y="610"/>
                </a:cubicBezTo>
                <a:cubicBezTo>
                  <a:pt x="1270" y="538"/>
                  <a:pt x="1341" y="485"/>
                  <a:pt x="1420" y="479"/>
                </a:cubicBezTo>
                <a:cubicBezTo>
                  <a:pt x="1464" y="475"/>
                  <a:pt x="1468" y="502"/>
                  <a:pt x="1472" y="542"/>
                </a:cubicBezTo>
                <a:cubicBezTo>
                  <a:pt x="1477" y="590"/>
                  <a:pt x="1473" y="630"/>
                  <a:pt x="1508" y="659"/>
                </a:cubicBezTo>
                <a:cubicBezTo>
                  <a:pt x="1529" y="644"/>
                  <a:pt x="1541" y="625"/>
                  <a:pt x="1561" y="604"/>
                </a:cubicBezTo>
                <a:cubicBezTo>
                  <a:pt x="1586" y="577"/>
                  <a:pt x="1624" y="542"/>
                  <a:pt x="1658" y="525"/>
                </a:cubicBezTo>
                <a:cubicBezTo>
                  <a:pt x="1685" y="513"/>
                  <a:pt x="1712" y="514"/>
                  <a:pt x="1740" y="513"/>
                </a:cubicBezTo>
                <a:cubicBezTo>
                  <a:pt x="1747" y="548"/>
                  <a:pt x="1746" y="583"/>
                  <a:pt x="1749" y="618"/>
                </a:cubicBezTo>
                <a:moveTo>
                  <a:pt x="2219" y="555"/>
                </a:moveTo>
                <a:cubicBezTo>
                  <a:pt x="2225" y="527"/>
                  <a:pt x="2227" y="504"/>
                  <a:pt x="2228" y="477"/>
                </a:cubicBezTo>
                <a:cubicBezTo>
                  <a:pt x="2169" y="461"/>
                  <a:pt x="2117" y="468"/>
                  <a:pt x="2059" y="490"/>
                </a:cubicBezTo>
                <a:cubicBezTo>
                  <a:pt x="2000" y="512"/>
                  <a:pt x="1922" y="551"/>
                  <a:pt x="1906" y="618"/>
                </a:cubicBezTo>
                <a:cubicBezTo>
                  <a:pt x="1906" y="627"/>
                  <a:pt x="1906" y="635"/>
                  <a:pt x="1906" y="644"/>
                </a:cubicBezTo>
                <a:cubicBezTo>
                  <a:pt x="1974" y="668"/>
                  <a:pt x="2049" y="675"/>
                  <a:pt x="2122" y="666"/>
                </a:cubicBezTo>
                <a:cubicBezTo>
                  <a:pt x="2191" y="658"/>
                  <a:pt x="2272" y="626"/>
                  <a:pt x="2324" y="579"/>
                </a:cubicBezTo>
                <a:cubicBezTo>
                  <a:pt x="2353" y="553"/>
                  <a:pt x="2367" y="512"/>
                  <a:pt x="2370" y="474"/>
                </a:cubicBezTo>
                <a:cubicBezTo>
                  <a:pt x="2371" y="460"/>
                  <a:pt x="2370" y="446"/>
                  <a:pt x="2370" y="432"/>
                </a:cubicBezTo>
                <a:cubicBezTo>
                  <a:pt x="2366" y="441"/>
                  <a:pt x="2347" y="451"/>
                  <a:pt x="2356" y="455"/>
                </a:cubicBezTo>
                <a:cubicBezTo>
                  <a:pt x="2375" y="464"/>
                  <a:pt x="2409" y="455"/>
                  <a:pt x="2428" y="445"/>
                </a:cubicBezTo>
                <a:cubicBezTo>
                  <a:pt x="2509" y="405"/>
                  <a:pt x="2567" y="343"/>
                  <a:pt x="2592" y="257"/>
                </a:cubicBezTo>
                <a:cubicBezTo>
                  <a:pt x="2602" y="223"/>
                  <a:pt x="2601" y="189"/>
                  <a:pt x="2603" y="153"/>
                </a:cubicBezTo>
                <a:cubicBezTo>
                  <a:pt x="2603" y="152"/>
                  <a:pt x="2603" y="150"/>
                  <a:pt x="2603" y="149"/>
                </a:cubicBezTo>
                <a:cubicBezTo>
                  <a:pt x="2598" y="217"/>
                  <a:pt x="2593" y="284"/>
                  <a:pt x="2595" y="352"/>
                </a:cubicBezTo>
                <a:cubicBezTo>
                  <a:pt x="2597" y="413"/>
                  <a:pt x="2616" y="469"/>
                  <a:pt x="2623" y="530"/>
                </a:cubicBezTo>
                <a:cubicBezTo>
                  <a:pt x="2624" y="540"/>
                  <a:pt x="2624" y="549"/>
                  <a:pt x="2625" y="558"/>
                </a:cubicBezTo>
                <a:moveTo>
                  <a:pt x="2393" y="439"/>
                </a:moveTo>
                <a:cubicBezTo>
                  <a:pt x="2379" y="392"/>
                  <a:pt x="2397" y="393"/>
                  <a:pt x="2443" y="376"/>
                </a:cubicBezTo>
                <a:cubicBezTo>
                  <a:pt x="2515" y="349"/>
                  <a:pt x="2588" y="325"/>
                  <a:pt x="2658" y="293"/>
                </a:cubicBezTo>
                <a:cubicBezTo>
                  <a:pt x="2712" y="267"/>
                  <a:pt x="2728" y="258"/>
                  <a:pt x="2763" y="240"/>
                </a:cubicBezTo>
                <a:moveTo>
                  <a:pt x="2922" y="35"/>
                </a:moveTo>
                <a:cubicBezTo>
                  <a:pt x="2922" y="23"/>
                  <a:pt x="2923" y="13"/>
                  <a:pt x="2924" y="1"/>
                </a:cubicBezTo>
                <a:cubicBezTo>
                  <a:pt x="2924" y="67"/>
                  <a:pt x="2908" y="124"/>
                  <a:pt x="2897" y="190"/>
                </a:cubicBezTo>
                <a:cubicBezTo>
                  <a:pt x="2882" y="278"/>
                  <a:pt x="2876" y="365"/>
                  <a:pt x="2875" y="454"/>
                </a:cubicBezTo>
                <a:cubicBezTo>
                  <a:pt x="2875" y="498"/>
                  <a:pt x="2881" y="524"/>
                  <a:pt x="2895" y="565"/>
                </a:cubicBezTo>
                <a:moveTo>
                  <a:pt x="2740" y="514"/>
                </a:moveTo>
                <a:cubicBezTo>
                  <a:pt x="2748" y="464"/>
                  <a:pt x="2792" y="454"/>
                  <a:pt x="2837" y="434"/>
                </a:cubicBezTo>
                <a:cubicBezTo>
                  <a:pt x="2913" y="400"/>
                  <a:pt x="2993" y="372"/>
                  <a:pt x="3067" y="332"/>
                </a:cubicBezTo>
                <a:cubicBezTo>
                  <a:pt x="3109" y="309"/>
                  <a:pt x="3162" y="281"/>
                  <a:pt x="3193" y="243"/>
                </a:cubicBezTo>
                <a:cubicBezTo>
                  <a:pt x="3193" y="241"/>
                  <a:pt x="3193" y="240"/>
                  <a:pt x="3193" y="238"/>
                </a:cubicBezTo>
                <a:cubicBezTo>
                  <a:pt x="3152" y="244"/>
                  <a:pt x="3130" y="264"/>
                  <a:pt x="3107" y="300"/>
                </a:cubicBezTo>
                <a:cubicBezTo>
                  <a:pt x="3078" y="346"/>
                  <a:pt x="3078" y="393"/>
                  <a:pt x="3079" y="445"/>
                </a:cubicBezTo>
                <a:cubicBezTo>
                  <a:pt x="3080" y="495"/>
                  <a:pt x="3105" y="523"/>
                  <a:pt x="3129" y="566"/>
                </a:cubicBezTo>
                <a:cubicBezTo>
                  <a:pt x="3138" y="582"/>
                  <a:pt x="3159" y="626"/>
                  <a:pt x="3144" y="645"/>
                </a:cubicBezTo>
                <a:cubicBezTo>
                  <a:pt x="3117" y="679"/>
                  <a:pt x="3054" y="693"/>
                  <a:pt x="3013" y="696"/>
                </a:cubicBezTo>
                <a:cubicBezTo>
                  <a:pt x="3009" y="696"/>
                  <a:pt x="3005" y="696"/>
                  <a:pt x="3001" y="696"/>
                </a:cubicBezTo>
                <a:moveTo>
                  <a:pt x="3905" y="1"/>
                </a:moveTo>
                <a:cubicBezTo>
                  <a:pt x="3871" y="28"/>
                  <a:pt x="3844" y="49"/>
                  <a:pt x="3811" y="78"/>
                </a:cubicBezTo>
                <a:cubicBezTo>
                  <a:pt x="3713" y="165"/>
                  <a:pt x="3610" y="253"/>
                  <a:pt x="3547" y="370"/>
                </a:cubicBezTo>
                <a:cubicBezTo>
                  <a:pt x="3516" y="428"/>
                  <a:pt x="3482" y="531"/>
                  <a:pt x="3550" y="575"/>
                </a:cubicBezTo>
                <a:cubicBezTo>
                  <a:pt x="3594" y="603"/>
                  <a:pt x="3649" y="606"/>
                  <a:pt x="3699" y="614"/>
                </a:cubicBezTo>
                <a:moveTo>
                  <a:pt x="4165" y="173"/>
                </a:moveTo>
                <a:cubicBezTo>
                  <a:pt x="4165" y="171"/>
                  <a:pt x="4172" y="175"/>
                  <a:pt x="4171" y="172"/>
                </a:cubicBezTo>
                <a:cubicBezTo>
                  <a:pt x="4170" y="164"/>
                  <a:pt x="4174" y="168"/>
                  <a:pt x="4166" y="165"/>
                </a:cubicBezTo>
                <a:cubicBezTo>
                  <a:pt x="4133" y="155"/>
                  <a:pt x="4083" y="207"/>
                  <a:pt x="4064" y="225"/>
                </a:cubicBezTo>
                <a:cubicBezTo>
                  <a:pt x="4023" y="262"/>
                  <a:pt x="3976" y="309"/>
                  <a:pt x="3965" y="365"/>
                </a:cubicBezTo>
                <a:cubicBezTo>
                  <a:pt x="3954" y="421"/>
                  <a:pt x="3987" y="430"/>
                  <a:pt x="4038" y="439"/>
                </a:cubicBezTo>
                <a:cubicBezTo>
                  <a:pt x="4099" y="450"/>
                  <a:pt x="4187" y="457"/>
                  <a:pt x="4245" y="431"/>
                </a:cubicBezTo>
                <a:cubicBezTo>
                  <a:pt x="4289" y="412"/>
                  <a:pt x="4309" y="372"/>
                  <a:pt x="4318" y="328"/>
                </a:cubicBezTo>
                <a:cubicBezTo>
                  <a:pt x="4321" y="313"/>
                  <a:pt x="4320" y="301"/>
                  <a:pt x="4321" y="287"/>
                </a:cubicBezTo>
                <a:cubicBezTo>
                  <a:pt x="4310" y="329"/>
                  <a:pt x="4288" y="367"/>
                  <a:pt x="4282" y="411"/>
                </a:cubicBezTo>
                <a:cubicBezTo>
                  <a:pt x="4277" y="449"/>
                  <a:pt x="4282" y="489"/>
                  <a:pt x="4285" y="527"/>
                </a:cubicBezTo>
                <a:moveTo>
                  <a:pt x="4629" y="520"/>
                </a:moveTo>
                <a:cubicBezTo>
                  <a:pt x="4630" y="518"/>
                  <a:pt x="4631" y="515"/>
                  <a:pt x="4632" y="513"/>
                </a:cubicBezTo>
                <a:cubicBezTo>
                  <a:pt x="4649" y="513"/>
                  <a:pt x="4645" y="511"/>
                  <a:pt x="4646" y="534"/>
                </a:cubicBezTo>
                <a:cubicBezTo>
                  <a:pt x="4649" y="592"/>
                  <a:pt x="4633" y="627"/>
                  <a:pt x="4615" y="680"/>
                </a:cubicBezTo>
                <a:cubicBezTo>
                  <a:pt x="4612" y="691"/>
                  <a:pt x="4608" y="703"/>
                  <a:pt x="4605" y="714"/>
                </a:cubicBezTo>
                <a:moveTo>
                  <a:pt x="4781" y="84"/>
                </a:moveTo>
                <a:cubicBezTo>
                  <a:pt x="4776" y="133"/>
                  <a:pt x="4757" y="181"/>
                  <a:pt x="4745" y="229"/>
                </a:cubicBezTo>
                <a:cubicBezTo>
                  <a:pt x="4728" y="291"/>
                  <a:pt x="4719" y="349"/>
                  <a:pt x="4718" y="414"/>
                </a:cubicBezTo>
                <a:cubicBezTo>
                  <a:pt x="4718" y="435"/>
                  <a:pt x="4709" y="468"/>
                  <a:pt x="4739" y="471"/>
                </a:cubicBezTo>
                <a:cubicBezTo>
                  <a:pt x="4767" y="474"/>
                  <a:pt x="4793" y="467"/>
                  <a:pt x="4821" y="458"/>
                </a:cubicBezTo>
                <a:cubicBezTo>
                  <a:pt x="4872" y="441"/>
                  <a:pt x="4922" y="421"/>
                  <a:pt x="4976" y="415"/>
                </a:cubicBezTo>
                <a:cubicBezTo>
                  <a:pt x="5001" y="412"/>
                  <a:pt x="5026" y="414"/>
                  <a:pt x="5051" y="415"/>
                </a:cubicBezTo>
                <a:cubicBezTo>
                  <a:pt x="5054" y="460"/>
                  <a:pt x="5050" y="480"/>
                  <a:pt x="5015" y="513"/>
                </a:cubicBezTo>
                <a:cubicBezTo>
                  <a:pt x="4976" y="551"/>
                  <a:pt x="4929" y="567"/>
                  <a:pt x="4877" y="571"/>
                </a:cubicBezTo>
                <a:cubicBezTo>
                  <a:pt x="4831" y="574"/>
                  <a:pt x="4781" y="576"/>
                  <a:pt x="4740" y="556"/>
                </a:cubicBezTo>
                <a:cubicBezTo>
                  <a:pt x="4734" y="552"/>
                  <a:pt x="4727" y="548"/>
                  <a:pt x="4721" y="544"/>
                </a:cubicBezTo>
                <a:moveTo>
                  <a:pt x="5196" y="1"/>
                </a:moveTo>
                <a:cubicBezTo>
                  <a:pt x="5260" y="-4"/>
                  <a:pt x="5295" y="10"/>
                  <a:pt x="5336" y="64"/>
                </a:cubicBezTo>
                <a:cubicBezTo>
                  <a:pt x="5395" y="142"/>
                  <a:pt x="5391" y="256"/>
                  <a:pt x="5361" y="345"/>
                </a:cubicBezTo>
                <a:cubicBezTo>
                  <a:pt x="5333" y="428"/>
                  <a:pt x="5278" y="501"/>
                  <a:pt x="5215" y="561"/>
                </a:cubicBezTo>
                <a:cubicBezTo>
                  <a:pt x="5185" y="589"/>
                  <a:pt x="5151" y="610"/>
                  <a:pt x="5114" y="625"/>
                </a:cubicBezTo>
                <a:cubicBezTo>
                  <a:pt x="5101" y="630"/>
                  <a:pt x="5098" y="631"/>
                  <a:pt x="5089" y="630"/>
                </a:cubicBezTo>
                <a:moveTo>
                  <a:pt x="5580" y="73"/>
                </a:moveTo>
                <a:cubicBezTo>
                  <a:pt x="5597" y="56"/>
                  <a:pt x="5607" y="57"/>
                  <a:pt x="5631" y="57"/>
                </a:cubicBezTo>
                <a:cubicBezTo>
                  <a:pt x="5666" y="57"/>
                  <a:pt x="5682" y="78"/>
                  <a:pt x="5691" y="111"/>
                </a:cubicBezTo>
                <a:cubicBezTo>
                  <a:pt x="5693" y="121"/>
                  <a:pt x="5694" y="131"/>
                  <a:pt x="5696" y="141"/>
                </a:cubicBezTo>
                <a:moveTo>
                  <a:pt x="5531" y="483"/>
                </a:moveTo>
                <a:cubicBezTo>
                  <a:pt x="5526" y="530"/>
                  <a:pt x="5524" y="578"/>
                  <a:pt x="5509" y="624"/>
                </a:cubicBezTo>
                <a:cubicBezTo>
                  <a:pt x="5480" y="713"/>
                  <a:pt x="5412" y="777"/>
                  <a:pt x="5340" y="834"/>
                </a:cubicBezTo>
                <a:cubicBezTo>
                  <a:pt x="5317" y="851"/>
                  <a:pt x="5295" y="867"/>
                  <a:pt x="5272" y="884"/>
                </a:cubicBezTo>
                <a:moveTo>
                  <a:pt x="4230" y="322"/>
                </a:moveTo>
                <a:cubicBezTo>
                  <a:pt x="4223" y="312"/>
                  <a:pt x="4217" y="303"/>
                  <a:pt x="4210" y="294"/>
                </a:cubicBezTo>
                <a:cubicBezTo>
                  <a:pt x="4197" y="334"/>
                  <a:pt x="4185" y="381"/>
                  <a:pt x="4174" y="424"/>
                </a:cubicBezTo>
                <a:cubicBezTo>
                  <a:pt x="4145" y="536"/>
                  <a:pt x="4116" y="649"/>
                  <a:pt x="4078" y="758"/>
                </a:cubicBezTo>
                <a:cubicBezTo>
                  <a:pt x="4053" y="829"/>
                  <a:pt x="4024" y="901"/>
                  <a:pt x="3986" y="966"/>
                </a:cubicBezTo>
                <a:cubicBezTo>
                  <a:pt x="3968" y="996"/>
                  <a:pt x="3966" y="1007"/>
                  <a:pt x="3957" y="981"/>
                </a:cubicBezTo>
                <a:moveTo>
                  <a:pt x="4063" y="664"/>
                </a:moveTo>
                <a:cubicBezTo>
                  <a:pt x="4087" y="565"/>
                  <a:pt x="4110" y="463"/>
                  <a:pt x="4150" y="369"/>
                </a:cubicBezTo>
                <a:cubicBezTo>
                  <a:pt x="4195" y="264"/>
                  <a:pt x="4259" y="154"/>
                  <a:pt x="4372" y="113"/>
                </a:cubicBezTo>
                <a:cubicBezTo>
                  <a:pt x="4408" y="100"/>
                  <a:pt x="4437" y="103"/>
                  <a:pt x="4472" y="111"/>
                </a:cubicBezTo>
                <a:cubicBezTo>
                  <a:pt x="4469" y="206"/>
                  <a:pt x="4441" y="263"/>
                  <a:pt x="4379" y="338"/>
                </a:cubicBezTo>
                <a:cubicBezTo>
                  <a:pt x="4317" y="412"/>
                  <a:pt x="4244" y="457"/>
                  <a:pt x="4158" y="497"/>
                </a:cubicBezTo>
                <a:cubicBezTo>
                  <a:pt x="4131" y="509"/>
                  <a:pt x="4103" y="522"/>
                  <a:pt x="4081" y="539"/>
                </a:cubicBezTo>
                <a:moveTo>
                  <a:pt x="4938" y="222"/>
                </a:moveTo>
                <a:cubicBezTo>
                  <a:pt x="4906" y="259"/>
                  <a:pt x="4851" y="303"/>
                  <a:pt x="4805" y="336"/>
                </a:cubicBezTo>
                <a:cubicBezTo>
                  <a:pt x="4718" y="398"/>
                  <a:pt x="4609" y="442"/>
                  <a:pt x="4531" y="517"/>
                </a:cubicBezTo>
                <a:cubicBezTo>
                  <a:pt x="4513" y="543"/>
                  <a:pt x="4507" y="548"/>
                  <a:pt x="4511" y="568"/>
                </a:cubicBezTo>
                <a:cubicBezTo>
                  <a:pt x="4554" y="585"/>
                  <a:pt x="4597" y="592"/>
                  <a:pt x="4657" y="590"/>
                </a:cubicBezTo>
                <a:cubicBezTo>
                  <a:pt x="4757" y="586"/>
                  <a:pt x="4856" y="559"/>
                  <a:pt x="4932" y="489"/>
                </a:cubicBezTo>
                <a:cubicBezTo>
                  <a:pt x="4963" y="456"/>
                  <a:pt x="4973" y="446"/>
                  <a:pt x="4988" y="421"/>
                </a:cubicBezTo>
                <a:cubicBezTo>
                  <a:pt x="5024" y="369"/>
                  <a:pt x="5000" y="405"/>
                  <a:pt x="4973" y="438"/>
                </a:cubicBezTo>
                <a:cubicBezTo>
                  <a:pt x="4903" y="526"/>
                  <a:pt x="4832" y="613"/>
                  <a:pt x="4765" y="703"/>
                </a:cubicBezTo>
                <a:cubicBezTo>
                  <a:pt x="4699" y="794"/>
                  <a:pt x="4596" y="901"/>
                  <a:pt x="4584" y="1019"/>
                </a:cubicBezTo>
                <a:cubicBezTo>
                  <a:pt x="4584" y="1041"/>
                  <a:pt x="4584" y="1047"/>
                  <a:pt x="4584" y="1061"/>
                </a:cubicBezTo>
                <a:cubicBezTo>
                  <a:pt x="4631" y="1077"/>
                  <a:pt x="4669" y="1079"/>
                  <a:pt x="4723" y="1079"/>
                </a:cubicBezTo>
                <a:cubicBezTo>
                  <a:pt x="4815" y="1079"/>
                  <a:pt x="4899" y="1063"/>
                  <a:pt x="4985" y="1027"/>
                </a:cubicBezTo>
                <a:cubicBezTo>
                  <a:pt x="5026" y="1010"/>
                  <a:pt x="5064" y="987"/>
                  <a:pt x="5103" y="966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669" name=""/>
          <p:cNvSpPr/>
          <p:nvPr/>
        </p:nvSpPr>
        <p:spPr>
          <a:xfrm>
            <a:off x="5381640" y="3629880"/>
            <a:ext cx="220320" cy="484560"/>
          </a:xfrm>
          <a:custGeom>
            <a:avLst/>
            <a:gdLst/>
            <a:ahLst/>
            <a:rect l="0" t="0" r="r" b="b"/>
            <a:pathLst>
              <a:path fill="none" w="612" h="1346">
                <a:moveTo>
                  <a:pt x="597" y="643"/>
                </a:moveTo>
                <a:cubicBezTo>
                  <a:pt x="584" y="636"/>
                  <a:pt x="599" y="630"/>
                  <a:pt x="572" y="624"/>
                </a:cubicBezTo>
                <a:cubicBezTo>
                  <a:pt x="514" y="611"/>
                  <a:pt x="454" y="633"/>
                  <a:pt x="396" y="613"/>
                </a:cubicBezTo>
                <a:cubicBezTo>
                  <a:pt x="336" y="593"/>
                  <a:pt x="274" y="564"/>
                  <a:pt x="222" y="528"/>
                </a:cubicBezTo>
                <a:cubicBezTo>
                  <a:pt x="151" y="479"/>
                  <a:pt x="134" y="404"/>
                  <a:pt x="144" y="321"/>
                </a:cubicBezTo>
                <a:cubicBezTo>
                  <a:pt x="156" y="225"/>
                  <a:pt x="212" y="148"/>
                  <a:pt x="281" y="85"/>
                </a:cubicBezTo>
                <a:cubicBezTo>
                  <a:pt x="312" y="57"/>
                  <a:pt x="422" y="-32"/>
                  <a:pt x="474" y="12"/>
                </a:cubicBezTo>
                <a:cubicBezTo>
                  <a:pt x="511" y="44"/>
                  <a:pt x="507" y="129"/>
                  <a:pt x="500" y="170"/>
                </a:cubicBezTo>
                <a:cubicBezTo>
                  <a:pt x="480" y="294"/>
                  <a:pt x="414" y="418"/>
                  <a:pt x="365" y="531"/>
                </a:cubicBezTo>
                <a:cubicBezTo>
                  <a:pt x="309" y="660"/>
                  <a:pt x="248" y="791"/>
                  <a:pt x="171" y="909"/>
                </a:cubicBezTo>
                <a:cubicBezTo>
                  <a:pt x="115" y="992"/>
                  <a:pt x="16" y="1075"/>
                  <a:pt x="0" y="1178"/>
                </a:cubicBezTo>
                <a:cubicBezTo>
                  <a:pt x="0" y="1187"/>
                  <a:pt x="0" y="1195"/>
                  <a:pt x="0" y="1204"/>
                </a:cubicBezTo>
                <a:cubicBezTo>
                  <a:pt x="54" y="1221"/>
                  <a:pt x="78" y="1229"/>
                  <a:pt x="140" y="1201"/>
                </a:cubicBezTo>
                <a:cubicBezTo>
                  <a:pt x="300" y="1129"/>
                  <a:pt x="464" y="1008"/>
                  <a:pt x="530" y="841"/>
                </a:cubicBezTo>
                <a:cubicBezTo>
                  <a:pt x="539" y="819"/>
                  <a:pt x="538" y="816"/>
                  <a:pt x="545" y="793"/>
                </a:cubicBezTo>
                <a:cubicBezTo>
                  <a:pt x="545" y="940"/>
                  <a:pt x="555" y="1074"/>
                  <a:pt x="581" y="1220"/>
                </a:cubicBezTo>
                <a:cubicBezTo>
                  <a:pt x="589" y="1264"/>
                  <a:pt x="599" y="1304"/>
                  <a:pt x="612" y="1346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670" name=""/>
          <p:cNvSpPr/>
          <p:nvPr/>
        </p:nvSpPr>
        <p:spPr>
          <a:xfrm>
            <a:off x="5790240" y="3699000"/>
            <a:ext cx="524160" cy="268200"/>
          </a:xfrm>
          <a:custGeom>
            <a:avLst/>
            <a:gdLst/>
            <a:ahLst/>
            <a:rect l="0" t="0" r="r" b="b"/>
            <a:pathLst>
              <a:path fill="none" w="1456" h="745">
                <a:moveTo>
                  <a:pt x="373" y="222"/>
                </a:moveTo>
                <a:cubicBezTo>
                  <a:pt x="320" y="216"/>
                  <a:pt x="313" y="212"/>
                  <a:pt x="267" y="258"/>
                </a:cubicBezTo>
                <a:cubicBezTo>
                  <a:pt x="184" y="341"/>
                  <a:pt x="108" y="439"/>
                  <a:pt x="47" y="538"/>
                </a:cubicBezTo>
                <a:cubicBezTo>
                  <a:pt x="7" y="603"/>
                  <a:pt x="-6" y="650"/>
                  <a:pt x="3" y="719"/>
                </a:cubicBezTo>
                <a:cubicBezTo>
                  <a:pt x="63" y="726"/>
                  <a:pt x="102" y="725"/>
                  <a:pt x="157" y="696"/>
                </a:cubicBezTo>
                <a:cubicBezTo>
                  <a:pt x="231" y="657"/>
                  <a:pt x="299" y="597"/>
                  <a:pt x="330" y="519"/>
                </a:cubicBezTo>
                <a:cubicBezTo>
                  <a:pt x="347" y="475"/>
                  <a:pt x="345" y="430"/>
                  <a:pt x="348" y="384"/>
                </a:cubicBezTo>
                <a:cubicBezTo>
                  <a:pt x="348" y="373"/>
                  <a:pt x="348" y="373"/>
                  <a:pt x="348" y="392"/>
                </a:cubicBezTo>
                <a:cubicBezTo>
                  <a:pt x="345" y="478"/>
                  <a:pt x="325" y="562"/>
                  <a:pt x="320" y="648"/>
                </a:cubicBezTo>
                <a:cubicBezTo>
                  <a:pt x="317" y="695"/>
                  <a:pt x="309" y="728"/>
                  <a:pt x="361" y="740"/>
                </a:cubicBezTo>
                <a:cubicBezTo>
                  <a:pt x="430" y="757"/>
                  <a:pt x="502" y="724"/>
                  <a:pt x="561" y="693"/>
                </a:cubicBezTo>
                <a:cubicBezTo>
                  <a:pt x="661" y="641"/>
                  <a:pt x="724" y="567"/>
                  <a:pt x="776" y="469"/>
                </a:cubicBezTo>
                <a:cubicBezTo>
                  <a:pt x="808" y="408"/>
                  <a:pt x="837" y="347"/>
                  <a:pt x="867" y="285"/>
                </a:cubicBezTo>
                <a:cubicBezTo>
                  <a:pt x="872" y="275"/>
                  <a:pt x="873" y="274"/>
                  <a:pt x="875" y="268"/>
                </a:cubicBezTo>
                <a:cubicBezTo>
                  <a:pt x="868" y="313"/>
                  <a:pt x="855" y="360"/>
                  <a:pt x="851" y="405"/>
                </a:cubicBezTo>
                <a:cubicBezTo>
                  <a:pt x="847" y="449"/>
                  <a:pt x="840" y="516"/>
                  <a:pt x="856" y="559"/>
                </a:cubicBezTo>
                <a:cubicBezTo>
                  <a:pt x="866" y="586"/>
                  <a:pt x="895" y="618"/>
                  <a:pt x="925" y="623"/>
                </a:cubicBezTo>
                <a:cubicBezTo>
                  <a:pt x="960" y="629"/>
                  <a:pt x="926" y="615"/>
                  <a:pt x="942" y="614"/>
                </a:cubicBezTo>
                <a:moveTo>
                  <a:pt x="756" y="31"/>
                </a:moveTo>
                <a:cubicBezTo>
                  <a:pt x="756" y="21"/>
                  <a:pt x="756" y="10"/>
                  <a:pt x="756" y="0"/>
                </a:cubicBezTo>
                <a:cubicBezTo>
                  <a:pt x="785" y="0"/>
                  <a:pt x="785" y="4"/>
                  <a:pt x="786" y="34"/>
                </a:cubicBezTo>
                <a:cubicBezTo>
                  <a:pt x="787" y="66"/>
                  <a:pt x="773" y="79"/>
                  <a:pt x="756" y="104"/>
                </a:cubicBezTo>
                <a:moveTo>
                  <a:pt x="1161" y="133"/>
                </a:moveTo>
                <a:cubicBezTo>
                  <a:pt x="1169" y="164"/>
                  <a:pt x="1170" y="203"/>
                  <a:pt x="1169" y="238"/>
                </a:cubicBezTo>
                <a:cubicBezTo>
                  <a:pt x="1168" y="319"/>
                  <a:pt x="1144" y="394"/>
                  <a:pt x="1141" y="475"/>
                </a:cubicBezTo>
                <a:cubicBezTo>
                  <a:pt x="1139" y="539"/>
                  <a:pt x="1159" y="558"/>
                  <a:pt x="1222" y="562"/>
                </a:cubicBezTo>
                <a:cubicBezTo>
                  <a:pt x="1294" y="567"/>
                  <a:pt x="1351" y="529"/>
                  <a:pt x="1398" y="476"/>
                </a:cubicBezTo>
                <a:cubicBezTo>
                  <a:pt x="1450" y="418"/>
                  <a:pt x="1463" y="338"/>
                  <a:pt x="1453" y="262"/>
                </a:cubicBezTo>
                <a:cubicBezTo>
                  <a:pt x="1444" y="194"/>
                  <a:pt x="1395" y="97"/>
                  <a:pt x="1324" y="73"/>
                </a:cubicBezTo>
                <a:cubicBezTo>
                  <a:pt x="1224" y="39"/>
                  <a:pt x="1151" y="158"/>
                  <a:pt x="1087" y="209"/>
                </a:cubicBezTo>
                <a:cubicBezTo>
                  <a:pt x="1054" y="234"/>
                  <a:pt x="1020" y="259"/>
                  <a:pt x="987" y="284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671" name=""/>
          <p:cNvSpPr/>
          <p:nvPr/>
        </p:nvSpPr>
        <p:spPr>
          <a:xfrm>
            <a:off x="6777000" y="3705120"/>
            <a:ext cx="101160" cy="418680"/>
          </a:xfrm>
          <a:custGeom>
            <a:avLst/>
            <a:gdLst/>
            <a:ahLst/>
            <a:rect l="0" t="0" r="r" b="b"/>
            <a:pathLst>
              <a:path fill="none" w="281" h="1163">
                <a:moveTo>
                  <a:pt x="106" y="29"/>
                </a:moveTo>
                <a:cubicBezTo>
                  <a:pt x="132" y="21"/>
                  <a:pt x="171" y="8"/>
                  <a:pt x="200" y="18"/>
                </a:cubicBezTo>
                <a:cubicBezTo>
                  <a:pt x="202" y="20"/>
                  <a:pt x="203" y="23"/>
                  <a:pt x="205" y="25"/>
                </a:cubicBezTo>
                <a:cubicBezTo>
                  <a:pt x="203" y="56"/>
                  <a:pt x="185" y="60"/>
                  <a:pt x="154" y="64"/>
                </a:cubicBezTo>
                <a:cubicBezTo>
                  <a:pt x="128" y="67"/>
                  <a:pt x="78" y="73"/>
                  <a:pt x="52" y="65"/>
                </a:cubicBezTo>
                <a:cubicBezTo>
                  <a:pt x="31" y="59"/>
                  <a:pt x="25" y="44"/>
                  <a:pt x="24" y="25"/>
                </a:cubicBezTo>
                <a:cubicBezTo>
                  <a:pt x="23" y="-3"/>
                  <a:pt x="73" y="-1"/>
                  <a:pt x="93" y="0"/>
                </a:cubicBezTo>
                <a:cubicBezTo>
                  <a:pt x="119" y="3"/>
                  <a:pt x="128" y="6"/>
                  <a:pt x="136" y="26"/>
                </a:cubicBezTo>
                <a:moveTo>
                  <a:pt x="281" y="795"/>
                </a:moveTo>
                <a:cubicBezTo>
                  <a:pt x="281" y="872"/>
                  <a:pt x="270" y="918"/>
                  <a:pt x="220" y="981"/>
                </a:cubicBezTo>
                <a:cubicBezTo>
                  <a:pt x="158" y="1060"/>
                  <a:pt x="81" y="1107"/>
                  <a:pt x="0" y="1163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672" name=""/>
          <p:cNvSpPr/>
          <p:nvPr/>
        </p:nvSpPr>
        <p:spPr>
          <a:xfrm>
            <a:off x="8613720" y="3867120"/>
            <a:ext cx="1366560" cy="525600"/>
          </a:xfrm>
          <a:custGeom>
            <a:avLst/>
            <a:gdLst/>
            <a:ahLst/>
            <a:rect l="0" t="0" r="r" b="b"/>
            <a:pathLst>
              <a:path fill="none" w="3796" h="1460">
                <a:moveTo>
                  <a:pt x="1657" y="179"/>
                </a:moveTo>
                <a:cubicBezTo>
                  <a:pt x="1511" y="196"/>
                  <a:pt x="1385" y="245"/>
                  <a:pt x="1243" y="276"/>
                </a:cubicBezTo>
                <a:cubicBezTo>
                  <a:pt x="1047" y="318"/>
                  <a:pt x="834" y="311"/>
                  <a:pt x="634" y="319"/>
                </a:cubicBezTo>
                <a:moveTo>
                  <a:pt x="0" y="202"/>
                </a:moveTo>
                <a:cubicBezTo>
                  <a:pt x="1" y="194"/>
                  <a:pt x="1" y="192"/>
                  <a:pt x="3" y="187"/>
                </a:cubicBezTo>
                <a:cubicBezTo>
                  <a:pt x="28" y="198"/>
                  <a:pt x="27" y="213"/>
                  <a:pt x="37" y="244"/>
                </a:cubicBezTo>
                <a:cubicBezTo>
                  <a:pt x="61" y="322"/>
                  <a:pt x="77" y="406"/>
                  <a:pt x="82" y="488"/>
                </a:cubicBezTo>
                <a:cubicBezTo>
                  <a:pt x="86" y="556"/>
                  <a:pt x="88" y="618"/>
                  <a:pt x="64" y="680"/>
                </a:cubicBezTo>
                <a:moveTo>
                  <a:pt x="28" y="392"/>
                </a:moveTo>
                <a:cubicBezTo>
                  <a:pt x="43" y="317"/>
                  <a:pt x="55" y="255"/>
                  <a:pt x="127" y="213"/>
                </a:cubicBezTo>
                <a:cubicBezTo>
                  <a:pt x="162" y="193"/>
                  <a:pt x="239" y="173"/>
                  <a:pt x="271" y="209"/>
                </a:cubicBezTo>
                <a:cubicBezTo>
                  <a:pt x="299" y="241"/>
                  <a:pt x="299" y="325"/>
                  <a:pt x="282" y="362"/>
                </a:cubicBezTo>
                <a:cubicBezTo>
                  <a:pt x="257" y="416"/>
                  <a:pt x="190" y="441"/>
                  <a:pt x="137" y="453"/>
                </a:cubicBezTo>
                <a:cubicBezTo>
                  <a:pt x="110" y="459"/>
                  <a:pt x="81" y="461"/>
                  <a:pt x="53" y="463"/>
                </a:cubicBezTo>
                <a:moveTo>
                  <a:pt x="529" y="514"/>
                </a:moveTo>
                <a:cubicBezTo>
                  <a:pt x="551" y="507"/>
                  <a:pt x="558" y="498"/>
                  <a:pt x="575" y="482"/>
                </a:cubicBezTo>
                <a:cubicBezTo>
                  <a:pt x="604" y="453"/>
                  <a:pt x="621" y="417"/>
                  <a:pt x="645" y="385"/>
                </a:cubicBezTo>
                <a:cubicBezTo>
                  <a:pt x="681" y="340"/>
                  <a:pt x="725" y="315"/>
                  <a:pt x="782" y="308"/>
                </a:cubicBezTo>
                <a:cubicBezTo>
                  <a:pt x="860" y="298"/>
                  <a:pt x="936" y="305"/>
                  <a:pt x="1009" y="333"/>
                </a:cubicBezTo>
                <a:cubicBezTo>
                  <a:pt x="1033" y="342"/>
                  <a:pt x="1108" y="397"/>
                  <a:pt x="1138" y="384"/>
                </a:cubicBezTo>
                <a:cubicBezTo>
                  <a:pt x="1154" y="377"/>
                  <a:pt x="1159" y="361"/>
                  <a:pt x="1168" y="344"/>
                </a:cubicBezTo>
                <a:cubicBezTo>
                  <a:pt x="1188" y="309"/>
                  <a:pt x="1214" y="272"/>
                  <a:pt x="1257" y="267"/>
                </a:cubicBezTo>
                <a:cubicBezTo>
                  <a:pt x="1287" y="263"/>
                  <a:pt x="1309" y="269"/>
                  <a:pt x="1334" y="285"/>
                </a:cubicBezTo>
                <a:cubicBezTo>
                  <a:pt x="1354" y="299"/>
                  <a:pt x="1361" y="304"/>
                  <a:pt x="1377" y="308"/>
                </a:cubicBezTo>
                <a:moveTo>
                  <a:pt x="1429" y="59"/>
                </a:moveTo>
                <a:cubicBezTo>
                  <a:pt x="1434" y="4"/>
                  <a:pt x="1449" y="2"/>
                  <a:pt x="1505" y="0"/>
                </a:cubicBezTo>
                <a:cubicBezTo>
                  <a:pt x="1581" y="-3"/>
                  <a:pt x="1643" y="31"/>
                  <a:pt x="1712" y="59"/>
                </a:cubicBezTo>
                <a:cubicBezTo>
                  <a:pt x="1813" y="99"/>
                  <a:pt x="1901" y="123"/>
                  <a:pt x="2010" y="124"/>
                </a:cubicBezTo>
                <a:cubicBezTo>
                  <a:pt x="2108" y="125"/>
                  <a:pt x="2199" y="114"/>
                  <a:pt x="2295" y="95"/>
                </a:cubicBezTo>
                <a:cubicBezTo>
                  <a:pt x="2338" y="86"/>
                  <a:pt x="2381" y="78"/>
                  <a:pt x="2424" y="68"/>
                </a:cubicBezTo>
                <a:cubicBezTo>
                  <a:pt x="2423" y="68"/>
                  <a:pt x="2422" y="68"/>
                  <a:pt x="2421" y="68"/>
                </a:cubicBezTo>
                <a:moveTo>
                  <a:pt x="1230" y="630"/>
                </a:moveTo>
                <a:cubicBezTo>
                  <a:pt x="1174" y="641"/>
                  <a:pt x="1123" y="688"/>
                  <a:pt x="1071" y="745"/>
                </a:cubicBezTo>
                <a:cubicBezTo>
                  <a:pt x="939" y="890"/>
                  <a:pt x="792" y="1060"/>
                  <a:pt x="737" y="1252"/>
                </a:cubicBezTo>
                <a:cubicBezTo>
                  <a:pt x="719" y="1315"/>
                  <a:pt x="701" y="1415"/>
                  <a:pt x="777" y="1444"/>
                </a:cubicBezTo>
                <a:cubicBezTo>
                  <a:pt x="867" y="1479"/>
                  <a:pt x="982" y="1448"/>
                  <a:pt x="1071" y="1430"/>
                </a:cubicBezTo>
                <a:moveTo>
                  <a:pt x="1402" y="670"/>
                </a:moveTo>
                <a:cubicBezTo>
                  <a:pt x="1408" y="649"/>
                  <a:pt x="1411" y="624"/>
                  <a:pt x="1425" y="607"/>
                </a:cubicBezTo>
                <a:cubicBezTo>
                  <a:pt x="1429" y="631"/>
                  <a:pt x="1428" y="661"/>
                  <a:pt x="1428" y="686"/>
                </a:cubicBezTo>
                <a:cubicBezTo>
                  <a:pt x="1428" y="736"/>
                  <a:pt x="1424" y="787"/>
                  <a:pt x="1423" y="838"/>
                </a:cubicBezTo>
                <a:moveTo>
                  <a:pt x="1662" y="474"/>
                </a:moveTo>
                <a:cubicBezTo>
                  <a:pt x="1667" y="501"/>
                  <a:pt x="1669" y="514"/>
                  <a:pt x="1671" y="542"/>
                </a:cubicBezTo>
                <a:cubicBezTo>
                  <a:pt x="1677" y="635"/>
                  <a:pt x="1676" y="728"/>
                  <a:pt x="1695" y="819"/>
                </a:cubicBezTo>
                <a:cubicBezTo>
                  <a:pt x="1711" y="878"/>
                  <a:pt x="1716" y="896"/>
                  <a:pt x="1738" y="930"/>
                </a:cubicBezTo>
                <a:moveTo>
                  <a:pt x="2288" y="891"/>
                </a:moveTo>
                <a:cubicBezTo>
                  <a:pt x="2287" y="925"/>
                  <a:pt x="2279" y="941"/>
                  <a:pt x="2253" y="974"/>
                </a:cubicBezTo>
                <a:cubicBezTo>
                  <a:pt x="2196" y="1047"/>
                  <a:pt x="2117" y="1101"/>
                  <a:pt x="2040" y="1149"/>
                </a:cubicBezTo>
                <a:cubicBezTo>
                  <a:pt x="1990" y="1178"/>
                  <a:pt x="1976" y="1187"/>
                  <a:pt x="1940" y="1198"/>
                </a:cubicBezTo>
                <a:moveTo>
                  <a:pt x="1781" y="990"/>
                </a:moveTo>
                <a:cubicBezTo>
                  <a:pt x="1776" y="968"/>
                  <a:pt x="1774" y="965"/>
                  <a:pt x="1775" y="952"/>
                </a:cubicBezTo>
                <a:cubicBezTo>
                  <a:pt x="1808" y="945"/>
                  <a:pt x="1825" y="953"/>
                  <a:pt x="1854" y="969"/>
                </a:cubicBezTo>
                <a:cubicBezTo>
                  <a:pt x="1864" y="975"/>
                  <a:pt x="1873" y="980"/>
                  <a:pt x="1883" y="986"/>
                </a:cubicBezTo>
                <a:moveTo>
                  <a:pt x="2392" y="1155"/>
                </a:moveTo>
                <a:cubicBezTo>
                  <a:pt x="2387" y="1142"/>
                  <a:pt x="2400" y="1149"/>
                  <a:pt x="2420" y="1149"/>
                </a:cubicBezTo>
                <a:moveTo>
                  <a:pt x="3025" y="1025"/>
                </a:moveTo>
                <a:cubicBezTo>
                  <a:pt x="2965" y="1010"/>
                  <a:pt x="2932" y="1012"/>
                  <a:pt x="2876" y="1042"/>
                </a:cubicBezTo>
                <a:cubicBezTo>
                  <a:pt x="2775" y="1096"/>
                  <a:pt x="2672" y="1173"/>
                  <a:pt x="2599" y="1261"/>
                </a:cubicBezTo>
                <a:cubicBezTo>
                  <a:pt x="2580" y="1290"/>
                  <a:pt x="2572" y="1296"/>
                  <a:pt x="2577" y="1319"/>
                </a:cubicBezTo>
                <a:cubicBezTo>
                  <a:pt x="2622" y="1332"/>
                  <a:pt x="2686" y="1344"/>
                  <a:pt x="2749" y="1331"/>
                </a:cubicBezTo>
                <a:cubicBezTo>
                  <a:pt x="2856" y="1309"/>
                  <a:pt x="2981" y="1254"/>
                  <a:pt x="3057" y="1174"/>
                </a:cubicBezTo>
                <a:cubicBezTo>
                  <a:pt x="3135" y="1092"/>
                  <a:pt x="3126" y="972"/>
                  <a:pt x="3124" y="867"/>
                </a:cubicBezTo>
                <a:cubicBezTo>
                  <a:pt x="3121" y="745"/>
                  <a:pt x="3096" y="626"/>
                  <a:pt x="3081" y="505"/>
                </a:cubicBezTo>
                <a:cubicBezTo>
                  <a:pt x="3081" y="620"/>
                  <a:pt x="3072" y="737"/>
                  <a:pt x="3088" y="851"/>
                </a:cubicBezTo>
                <a:cubicBezTo>
                  <a:pt x="3095" y="901"/>
                  <a:pt x="3113" y="977"/>
                  <a:pt x="3163" y="1004"/>
                </a:cubicBezTo>
                <a:cubicBezTo>
                  <a:pt x="3172" y="1007"/>
                  <a:pt x="3182" y="1009"/>
                  <a:pt x="3192" y="1012"/>
                </a:cubicBezTo>
                <a:moveTo>
                  <a:pt x="3305" y="243"/>
                </a:moveTo>
                <a:cubicBezTo>
                  <a:pt x="3305" y="293"/>
                  <a:pt x="3299" y="341"/>
                  <a:pt x="3293" y="391"/>
                </a:cubicBezTo>
                <a:cubicBezTo>
                  <a:pt x="3289" y="427"/>
                  <a:pt x="3287" y="461"/>
                  <a:pt x="3287" y="497"/>
                </a:cubicBezTo>
                <a:moveTo>
                  <a:pt x="3541" y="251"/>
                </a:moveTo>
                <a:cubicBezTo>
                  <a:pt x="3541" y="378"/>
                  <a:pt x="3535" y="507"/>
                  <a:pt x="3545" y="634"/>
                </a:cubicBezTo>
                <a:cubicBezTo>
                  <a:pt x="3548" y="657"/>
                  <a:pt x="3550" y="681"/>
                  <a:pt x="3553" y="704"/>
                </a:cubicBezTo>
                <a:moveTo>
                  <a:pt x="3796" y="1161"/>
                </a:moveTo>
                <a:cubicBezTo>
                  <a:pt x="3777" y="1212"/>
                  <a:pt x="3770" y="1253"/>
                  <a:pt x="3769" y="1307"/>
                </a:cubicBezTo>
                <a:cubicBezTo>
                  <a:pt x="3769" y="1345"/>
                  <a:pt x="3772" y="1379"/>
                  <a:pt x="3778" y="1416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673" name=""/>
          <p:cNvSpPr/>
          <p:nvPr/>
        </p:nvSpPr>
        <p:spPr>
          <a:xfrm>
            <a:off x="10152000" y="4062600"/>
            <a:ext cx="1565640" cy="353520"/>
          </a:xfrm>
          <a:custGeom>
            <a:avLst/>
            <a:gdLst/>
            <a:ahLst/>
            <a:rect l="0" t="0" r="r" b="b"/>
            <a:pathLst>
              <a:path fill="none" w="4349" h="982">
                <a:moveTo>
                  <a:pt x="21" y="386"/>
                </a:moveTo>
                <a:cubicBezTo>
                  <a:pt x="21" y="381"/>
                  <a:pt x="21" y="377"/>
                  <a:pt x="21" y="372"/>
                </a:cubicBezTo>
                <a:cubicBezTo>
                  <a:pt x="22" y="375"/>
                  <a:pt x="26" y="424"/>
                  <a:pt x="23" y="444"/>
                </a:cubicBezTo>
                <a:cubicBezTo>
                  <a:pt x="13" y="517"/>
                  <a:pt x="1" y="585"/>
                  <a:pt x="0" y="658"/>
                </a:cubicBezTo>
                <a:cubicBezTo>
                  <a:pt x="0" y="708"/>
                  <a:pt x="4" y="746"/>
                  <a:pt x="41" y="783"/>
                </a:cubicBezTo>
                <a:cubicBezTo>
                  <a:pt x="55" y="797"/>
                  <a:pt x="66" y="796"/>
                  <a:pt x="84" y="797"/>
                </a:cubicBezTo>
                <a:moveTo>
                  <a:pt x="130" y="559"/>
                </a:moveTo>
                <a:cubicBezTo>
                  <a:pt x="139" y="480"/>
                  <a:pt x="142" y="399"/>
                  <a:pt x="163" y="323"/>
                </a:cubicBezTo>
                <a:cubicBezTo>
                  <a:pt x="176" y="276"/>
                  <a:pt x="190" y="248"/>
                  <a:pt x="239" y="244"/>
                </a:cubicBezTo>
                <a:cubicBezTo>
                  <a:pt x="292" y="240"/>
                  <a:pt x="299" y="286"/>
                  <a:pt x="302" y="330"/>
                </a:cubicBezTo>
                <a:cubicBezTo>
                  <a:pt x="306" y="380"/>
                  <a:pt x="310" y="442"/>
                  <a:pt x="291" y="489"/>
                </a:cubicBezTo>
                <a:cubicBezTo>
                  <a:pt x="275" y="529"/>
                  <a:pt x="249" y="543"/>
                  <a:pt x="209" y="545"/>
                </a:cubicBezTo>
                <a:cubicBezTo>
                  <a:pt x="183" y="547"/>
                  <a:pt x="162" y="545"/>
                  <a:pt x="137" y="538"/>
                </a:cubicBezTo>
                <a:moveTo>
                  <a:pt x="526" y="164"/>
                </a:moveTo>
                <a:cubicBezTo>
                  <a:pt x="536" y="165"/>
                  <a:pt x="535" y="191"/>
                  <a:pt x="540" y="227"/>
                </a:cubicBezTo>
                <a:cubicBezTo>
                  <a:pt x="550" y="309"/>
                  <a:pt x="561" y="391"/>
                  <a:pt x="579" y="472"/>
                </a:cubicBezTo>
                <a:cubicBezTo>
                  <a:pt x="591" y="527"/>
                  <a:pt x="609" y="579"/>
                  <a:pt x="627" y="631"/>
                </a:cubicBezTo>
                <a:moveTo>
                  <a:pt x="445" y="534"/>
                </a:moveTo>
                <a:cubicBezTo>
                  <a:pt x="457" y="504"/>
                  <a:pt x="536" y="520"/>
                  <a:pt x="566" y="520"/>
                </a:cubicBezTo>
                <a:cubicBezTo>
                  <a:pt x="620" y="520"/>
                  <a:pt x="638" y="520"/>
                  <a:pt x="673" y="514"/>
                </a:cubicBezTo>
                <a:moveTo>
                  <a:pt x="786" y="512"/>
                </a:moveTo>
                <a:cubicBezTo>
                  <a:pt x="824" y="495"/>
                  <a:pt x="864" y="487"/>
                  <a:pt x="903" y="472"/>
                </a:cubicBezTo>
                <a:cubicBezTo>
                  <a:pt x="936" y="459"/>
                  <a:pt x="960" y="445"/>
                  <a:pt x="964" y="408"/>
                </a:cubicBezTo>
                <a:cubicBezTo>
                  <a:pt x="968" y="365"/>
                  <a:pt x="954" y="342"/>
                  <a:pt x="937" y="304"/>
                </a:cubicBezTo>
                <a:cubicBezTo>
                  <a:pt x="932" y="293"/>
                  <a:pt x="931" y="278"/>
                  <a:pt x="931" y="276"/>
                </a:cubicBezTo>
                <a:cubicBezTo>
                  <a:pt x="974" y="295"/>
                  <a:pt x="999" y="325"/>
                  <a:pt x="1025" y="365"/>
                </a:cubicBezTo>
                <a:cubicBezTo>
                  <a:pt x="1056" y="412"/>
                  <a:pt x="1073" y="462"/>
                  <a:pt x="1085" y="517"/>
                </a:cubicBezTo>
                <a:cubicBezTo>
                  <a:pt x="1094" y="552"/>
                  <a:pt x="1093" y="592"/>
                  <a:pt x="1104" y="626"/>
                </a:cubicBezTo>
                <a:cubicBezTo>
                  <a:pt x="1109" y="642"/>
                  <a:pt x="1115" y="648"/>
                  <a:pt x="1129" y="652"/>
                </a:cubicBezTo>
                <a:cubicBezTo>
                  <a:pt x="1134" y="652"/>
                  <a:pt x="1139" y="652"/>
                  <a:pt x="1144" y="652"/>
                </a:cubicBezTo>
                <a:moveTo>
                  <a:pt x="1395" y="230"/>
                </a:moveTo>
                <a:cubicBezTo>
                  <a:pt x="1382" y="233"/>
                  <a:pt x="1353" y="241"/>
                  <a:pt x="1329" y="258"/>
                </a:cubicBezTo>
                <a:cubicBezTo>
                  <a:pt x="1262" y="304"/>
                  <a:pt x="1149" y="368"/>
                  <a:pt x="1126" y="454"/>
                </a:cubicBezTo>
                <a:cubicBezTo>
                  <a:pt x="1126" y="467"/>
                  <a:pt x="1126" y="470"/>
                  <a:pt x="1126" y="478"/>
                </a:cubicBezTo>
                <a:cubicBezTo>
                  <a:pt x="1179" y="483"/>
                  <a:pt x="1241" y="490"/>
                  <a:pt x="1293" y="482"/>
                </a:cubicBezTo>
                <a:cubicBezTo>
                  <a:pt x="1335" y="475"/>
                  <a:pt x="1378" y="456"/>
                  <a:pt x="1410" y="429"/>
                </a:cubicBezTo>
                <a:cubicBezTo>
                  <a:pt x="1420" y="421"/>
                  <a:pt x="1421" y="417"/>
                  <a:pt x="1427" y="408"/>
                </a:cubicBezTo>
                <a:cubicBezTo>
                  <a:pt x="1427" y="422"/>
                  <a:pt x="1421" y="448"/>
                  <a:pt x="1433" y="458"/>
                </a:cubicBezTo>
                <a:cubicBezTo>
                  <a:pt x="1450" y="472"/>
                  <a:pt x="1518" y="470"/>
                  <a:pt x="1538" y="465"/>
                </a:cubicBezTo>
                <a:cubicBezTo>
                  <a:pt x="1579" y="454"/>
                  <a:pt x="1600" y="412"/>
                  <a:pt x="1606" y="374"/>
                </a:cubicBezTo>
                <a:cubicBezTo>
                  <a:pt x="1610" y="350"/>
                  <a:pt x="1610" y="326"/>
                  <a:pt x="1612" y="302"/>
                </a:cubicBezTo>
                <a:cubicBezTo>
                  <a:pt x="1613" y="320"/>
                  <a:pt x="1612" y="328"/>
                  <a:pt x="1615" y="346"/>
                </a:cubicBezTo>
                <a:cubicBezTo>
                  <a:pt x="1624" y="394"/>
                  <a:pt x="1644" y="431"/>
                  <a:pt x="1680" y="462"/>
                </a:cubicBezTo>
                <a:moveTo>
                  <a:pt x="1664" y="71"/>
                </a:moveTo>
                <a:cubicBezTo>
                  <a:pt x="1664" y="57"/>
                  <a:pt x="1664" y="56"/>
                  <a:pt x="1664" y="48"/>
                </a:cubicBezTo>
                <a:cubicBezTo>
                  <a:pt x="1699" y="60"/>
                  <a:pt x="1713" y="104"/>
                  <a:pt x="1732" y="138"/>
                </a:cubicBezTo>
                <a:moveTo>
                  <a:pt x="1926" y="326"/>
                </a:moveTo>
                <a:cubicBezTo>
                  <a:pt x="1899" y="350"/>
                  <a:pt x="1876" y="382"/>
                  <a:pt x="1856" y="413"/>
                </a:cubicBezTo>
                <a:cubicBezTo>
                  <a:pt x="1842" y="436"/>
                  <a:pt x="1813" y="478"/>
                  <a:pt x="1826" y="508"/>
                </a:cubicBezTo>
                <a:cubicBezTo>
                  <a:pt x="1837" y="536"/>
                  <a:pt x="1910" y="529"/>
                  <a:pt x="1931" y="526"/>
                </a:cubicBezTo>
                <a:cubicBezTo>
                  <a:pt x="1968" y="522"/>
                  <a:pt x="2001" y="496"/>
                  <a:pt x="2008" y="458"/>
                </a:cubicBezTo>
                <a:cubicBezTo>
                  <a:pt x="2015" y="418"/>
                  <a:pt x="2000" y="393"/>
                  <a:pt x="1969" y="369"/>
                </a:cubicBezTo>
                <a:cubicBezTo>
                  <a:pt x="1940" y="346"/>
                  <a:pt x="1913" y="340"/>
                  <a:pt x="1878" y="339"/>
                </a:cubicBezTo>
                <a:cubicBezTo>
                  <a:pt x="1874" y="339"/>
                  <a:pt x="1871" y="339"/>
                  <a:pt x="1867" y="339"/>
                </a:cubicBezTo>
                <a:moveTo>
                  <a:pt x="2239" y="392"/>
                </a:moveTo>
                <a:cubicBezTo>
                  <a:pt x="2246" y="385"/>
                  <a:pt x="2205" y="397"/>
                  <a:pt x="2245" y="381"/>
                </a:cubicBezTo>
                <a:cubicBezTo>
                  <a:pt x="2307" y="356"/>
                  <a:pt x="2381" y="347"/>
                  <a:pt x="2446" y="336"/>
                </a:cubicBezTo>
                <a:cubicBezTo>
                  <a:pt x="2558" y="317"/>
                  <a:pt x="2671" y="301"/>
                  <a:pt x="2783" y="281"/>
                </a:cubicBezTo>
                <a:cubicBezTo>
                  <a:pt x="2827" y="273"/>
                  <a:pt x="2873" y="268"/>
                  <a:pt x="2916" y="258"/>
                </a:cubicBezTo>
                <a:cubicBezTo>
                  <a:pt x="2934" y="254"/>
                  <a:pt x="2924" y="264"/>
                  <a:pt x="2915" y="257"/>
                </a:cubicBezTo>
                <a:moveTo>
                  <a:pt x="2765" y="72"/>
                </a:moveTo>
                <a:cubicBezTo>
                  <a:pt x="2774" y="71"/>
                  <a:pt x="2809" y="68"/>
                  <a:pt x="2822" y="69"/>
                </a:cubicBezTo>
                <a:cubicBezTo>
                  <a:pt x="2876" y="75"/>
                  <a:pt x="2934" y="95"/>
                  <a:pt x="2982" y="120"/>
                </a:cubicBezTo>
                <a:cubicBezTo>
                  <a:pt x="3005" y="132"/>
                  <a:pt x="3051" y="154"/>
                  <a:pt x="3058" y="182"/>
                </a:cubicBezTo>
                <a:cubicBezTo>
                  <a:pt x="3067" y="220"/>
                  <a:pt x="3019" y="252"/>
                  <a:pt x="2999" y="275"/>
                </a:cubicBezTo>
                <a:cubicBezTo>
                  <a:pt x="2955" y="327"/>
                  <a:pt x="2917" y="384"/>
                  <a:pt x="2873" y="436"/>
                </a:cubicBezTo>
                <a:cubicBezTo>
                  <a:pt x="2840" y="475"/>
                  <a:pt x="2806" y="509"/>
                  <a:pt x="2780" y="554"/>
                </a:cubicBezTo>
                <a:moveTo>
                  <a:pt x="3630" y="180"/>
                </a:moveTo>
                <a:cubicBezTo>
                  <a:pt x="3630" y="165"/>
                  <a:pt x="3633" y="164"/>
                  <a:pt x="3623" y="157"/>
                </a:cubicBezTo>
                <a:moveTo>
                  <a:pt x="3630" y="180"/>
                </a:moveTo>
                <a:cubicBezTo>
                  <a:pt x="3338" y="-215"/>
                  <a:pt x="3617" y="171"/>
                  <a:pt x="3590" y="126"/>
                </a:cubicBezTo>
                <a:cubicBezTo>
                  <a:pt x="3586" y="120"/>
                  <a:pt x="3592" y="118"/>
                  <a:pt x="3587" y="113"/>
                </a:cubicBezTo>
                <a:cubicBezTo>
                  <a:pt x="3581" y="108"/>
                  <a:pt x="3559" y="110"/>
                  <a:pt x="3552" y="111"/>
                </a:cubicBezTo>
                <a:cubicBezTo>
                  <a:pt x="3523" y="116"/>
                  <a:pt x="3498" y="131"/>
                  <a:pt x="3475" y="151"/>
                </a:cubicBezTo>
                <a:cubicBezTo>
                  <a:pt x="3437" y="184"/>
                  <a:pt x="3394" y="225"/>
                  <a:pt x="3373" y="272"/>
                </a:cubicBezTo>
                <a:cubicBezTo>
                  <a:pt x="3354" y="314"/>
                  <a:pt x="3356" y="363"/>
                  <a:pt x="3390" y="393"/>
                </a:cubicBezTo>
                <a:cubicBezTo>
                  <a:pt x="3444" y="442"/>
                  <a:pt x="3531" y="453"/>
                  <a:pt x="3601" y="454"/>
                </a:cubicBezTo>
                <a:cubicBezTo>
                  <a:pt x="3609" y="454"/>
                  <a:pt x="3616" y="454"/>
                  <a:pt x="3624" y="454"/>
                </a:cubicBezTo>
                <a:cubicBezTo>
                  <a:pt x="3625" y="448"/>
                  <a:pt x="3626" y="442"/>
                  <a:pt x="3626" y="436"/>
                </a:cubicBezTo>
                <a:cubicBezTo>
                  <a:pt x="3626" y="413"/>
                  <a:pt x="3630" y="394"/>
                  <a:pt x="3637" y="372"/>
                </a:cubicBezTo>
                <a:cubicBezTo>
                  <a:pt x="3642" y="355"/>
                  <a:pt x="3647" y="338"/>
                  <a:pt x="3654" y="322"/>
                </a:cubicBezTo>
                <a:cubicBezTo>
                  <a:pt x="3658" y="313"/>
                  <a:pt x="3662" y="305"/>
                  <a:pt x="3666" y="297"/>
                </a:cubicBezTo>
                <a:cubicBezTo>
                  <a:pt x="3669" y="290"/>
                  <a:pt x="3669" y="287"/>
                  <a:pt x="3673" y="279"/>
                </a:cubicBezTo>
                <a:cubicBezTo>
                  <a:pt x="3679" y="269"/>
                  <a:pt x="3683" y="261"/>
                  <a:pt x="3688" y="250"/>
                </a:cubicBezTo>
                <a:cubicBezTo>
                  <a:pt x="3695" y="234"/>
                  <a:pt x="3701" y="221"/>
                  <a:pt x="3703" y="202"/>
                </a:cubicBezTo>
                <a:cubicBezTo>
                  <a:pt x="3704" y="186"/>
                  <a:pt x="3703" y="170"/>
                  <a:pt x="3703" y="154"/>
                </a:cubicBezTo>
                <a:cubicBezTo>
                  <a:pt x="3701" y="168"/>
                  <a:pt x="3698" y="177"/>
                  <a:pt x="3697" y="191"/>
                </a:cubicBezTo>
                <a:cubicBezTo>
                  <a:pt x="3694" y="242"/>
                  <a:pt x="3696" y="278"/>
                  <a:pt x="3724" y="320"/>
                </a:cubicBezTo>
                <a:cubicBezTo>
                  <a:pt x="3755" y="365"/>
                  <a:pt x="3802" y="391"/>
                  <a:pt x="3851" y="413"/>
                </a:cubicBezTo>
                <a:cubicBezTo>
                  <a:pt x="3879" y="425"/>
                  <a:pt x="3907" y="435"/>
                  <a:pt x="3937" y="436"/>
                </a:cubicBezTo>
                <a:cubicBezTo>
                  <a:pt x="3942" y="436"/>
                  <a:pt x="3947" y="436"/>
                  <a:pt x="3952" y="436"/>
                </a:cubicBezTo>
                <a:moveTo>
                  <a:pt x="4349" y="572"/>
                </a:moveTo>
                <a:cubicBezTo>
                  <a:pt x="4351" y="610"/>
                  <a:pt x="4344" y="630"/>
                  <a:pt x="4324" y="671"/>
                </a:cubicBezTo>
                <a:cubicBezTo>
                  <a:pt x="4281" y="760"/>
                  <a:pt x="4225" y="843"/>
                  <a:pt x="4170" y="925"/>
                </a:cubicBezTo>
                <a:cubicBezTo>
                  <a:pt x="4157" y="944"/>
                  <a:pt x="4144" y="963"/>
                  <a:pt x="4131" y="982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674" name=""/>
          <p:cNvSpPr/>
          <p:nvPr/>
        </p:nvSpPr>
        <p:spPr>
          <a:xfrm>
            <a:off x="2752560" y="3822840"/>
            <a:ext cx="1788840" cy="537840"/>
          </a:xfrm>
          <a:custGeom>
            <a:avLst/>
            <a:gdLst/>
            <a:ahLst/>
            <a:rect l="0" t="0" r="r" b="b"/>
            <a:pathLst>
              <a:path fill="none" w="4969" h="1494">
                <a:moveTo>
                  <a:pt x="148" y="1447"/>
                </a:moveTo>
                <a:cubicBezTo>
                  <a:pt x="99" y="1447"/>
                  <a:pt x="71" y="1450"/>
                  <a:pt x="29" y="1476"/>
                </a:cubicBezTo>
                <a:cubicBezTo>
                  <a:pt x="19" y="1482"/>
                  <a:pt x="10" y="1488"/>
                  <a:pt x="0" y="1494"/>
                </a:cubicBezTo>
                <a:moveTo>
                  <a:pt x="203" y="868"/>
                </a:moveTo>
                <a:cubicBezTo>
                  <a:pt x="187" y="883"/>
                  <a:pt x="165" y="861"/>
                  <a:pt x="148" y="891"/>
                </a:cubicBezTo>
                <a:cubicBezTo>
                  <a:pt x="136" y="913"/>
                  <a:pt x="146" y="939"/>
                  <a:pt x="136" y="957"/>
                </a:cubicBezTo>
                <a:cubicBezTo>
                  <a:pt x="189" y="955"/>
                  <a:pt x="231" y="973"/>
                  <a:pt x="287" y="953"/>
                </a:cubicBezTo>
                <a:cubicBezTo>
                  <a:pt x="369" y="924"/>
                  <a:pt x="570" y="806"/>
                  <a:pt x="485" y="691"/>
                </a:cubicBezTo>
                <a:cubicBezTo>
                  <a:pt x="435" y="623"/>
                  <a:pt x="280" y="618"/>
                  <a:pt x="226" y="679"/>
                </a:cubicBezTo>
                <a:cubicBezTo>
                  <a:pt x="185" y="726"/>
                  <a:pt x="220" y="773"/>
                  <a:pt x="254" y="802"/>
                </a:cubicBezTo>
                <a:cubicBezTo>
                  <a:pt x="390" y="919"/>
                  <a:pt x="739" y="834"/>
                  <a:pt x="827" y="1007"/>
                </a:cubicBezTo>
                <a:cubicBezTo>
                  <a:pt x="867" y="1087"/>
                  <a:pt x="842" y="1162"/>
                  <a:pt x="821" y="1241"/>
                </a:cubicBezTo>
                <a:cubicBezTo>
                  <a:pt x="811" y="1277"/>
                  <a:pt x="798" y="1317"/>
                  <a:pt x="788" y="1352"/>
                </a:cubicBezTo>
                <a:cubicBezTo>
                  <a:pt x="830" y="1333"/>
                  <a:pt x="875" y="1326"/>
                  <a:pt x="921" y="1300"/>
                </a:cubicBezTo>
                <a:cubicBezTo>
                  <a:pt x="1112" y="1194"/>
                  <a:pt x="1233" y="1088"/>
                  <a:pt x="1331" y="892"/>
                </a:cubicBezTo>
                <a:cubicBezTo>
                  <a:pt x="1356" y="841"/>
                  <a:pt x="1408" y="755"/>
                  <a:pt x="1410" y="697"/>
                </a:cubicBezTo>
                <a:cubicBezTo>
                  <a:pt x="1410" y="683"/>
                  <a:pt x="1387" y="680"/>
                  <a:pt x="1387" y="679"/>
                </a:cubicBezTo>
                <a:cubicBezTo>
                  <a:pt x="1386" y="678"/>
                  <a:pt x="1385" y="678"/>
                  <a:pt x="1384" y="677"/>
                </a:cubicBezTo>
                <a:cubicBezTo>
                  <a:pt x="1394" y="691"/>
                  <a:pt x="1400" y="703"/>
                  <a:pt x="1409" y="717"/>
                </a:cubicBezTo>
                <a:cubicBezTo>
                  <a:pt x="1470" y="810"/>
                  <a:pt x="1515" y="893"/>
                  <a:pt x="1641" y="881"/>
                </a:cubicBezTo>
                <a:cubicBezTo>
                  <a:pt x="1676" y="878"/>
                  <a:pt x="1771" y="851"/>
                  <a:pt x="1754" y="797"/>
                </a:cubicBezTo>
                <a:cubicBezTo>
                  <a:pt x="1738" y="748"/>
                  <a:pt x="1699" y="746"/>
                  <a:pt x="1650" y="728"/>
                </a:cubicBezTo>
                <a:cubicBezTo>
                  <a:pt x="1605" y="712"/>
                  <a:pt x="1503" y="702"/>
                  <a:pt x="1461" y="732"/>
                </a:cubicBezTo>
                <a:cubicBezTo>
                  <a:pt x="1395" y="778"/>
                  <a:pt x="1358" y="922"/>
                  <a:pt x="1409" y="991"/>
                </a:cubicBezTo>
                <a:cubicBezTo>
                  <a:pt x="1473" y="1078"/>
                  <a:pt x="1640" y="1038"/>
                  <a:pt x="1723" y="1019"/>
                </a:cubicBezTo>
                <a:cubicBezTo>
                  <a:pt x="1882" y="983"/>
                  <a:pt x="2065" y="842"/>
                  <a:pt x="2108" y="684"/>
                </a:cubicBezTo>
                <a:cubicBezTo>
                  <a:pt x="2132" y="595"/>
                  <a:pt x="2093" y="492"/>
                  <a:pt x="2074" y="407"/>
                </a:cubicBezTo>
                <a:cubicBezTo>
                  <a:pt x="2062" y="353"/>
                  <a:pt x="2043" y="294"/>
                  <a:pt x="2029" y="243"/>
                </a:cubicBezTo>
                <a:cubicBezTo>
                  <a:pt x="2044" y="335"/>
                  <a:pt x="2051" y="410"/>
                  <a:pt x="2087" y="500"/>
                </a:cubicBezTo>
                <a:cubicBezTo>
                  <a:pt x="2138" y="627"/>
                  <a:pt x="2212" y="728"/>
                  <a:pt x="2290" y="837"/>
                </a:cubicBezTo>
                <a:cubicBezTo>
                  <a:pt x="2290" y="838"/>
                  <a:pt x="2290" y="838"/>
                  <a:pt x="2290" y="839"/>
                </a:cubicBezTo>
                <a:cubicBezTo>
                  <a:pt x="2262" y="816"/>
                  <a:pt x="2219" y="802"/>
                  <a:pt x="2193" y="771"/>
                </a:cubicBezTo>
                <a:cubicBezTo>
                  <a:pt x="2175" y="748"/>
                  <a:pt x="2164" y="712"/>
                  <a:pt x="2150" y="695"/>
                </a:cubicBezTo>
                <a:cubicBezTo>
                  <a:pt x="2195" y="683"/>
                  <a:pt x="2241" y="665"/>
                  <a:pt x="2290" y="655"/>
                </a:cubicBezTo>
                <a:cubicBezTo>
                  <a:pt x="2459" y="621"/>
                  <a:pt x="2635" y="601"/>
                  <a:pt x="2694" y="416"/>
                </a:cubicBezTo>
                <a:cubicBezTo>
                  <a:pt x="2711" y="363"/>
                  <a:pt x="2704" y="282"/>
                  <a:pt x="2697" y="226"/>
                </a:cubicBezTo>
                <a:cubicBezTo>
                  <a:pt x="2696" y="221"/>
                  <a:pt x="2684" y="224"/>
                  <a:pt x="2684" y="223"/>
                </a:cubicBezTo>
                <a:cubicBezTo>
                  <a:pt x="2684" y="230"/>
                  <a:pt x="2669" y="249"/>
                  <a:pt x="2672" y="264"/>
                </a:cubicBezTo>
                <a:cubicBezTo>
                  <a:pt x="2681" y="308"/>
                  <a:pt x="2684" y="329"/>
                  <a:pt x="2703" y="372"/>
                </a:cubicBezTo>
                <a:cubicBezTo>
                  <a:pt x="2741" y="457"/>
                  <a:pt x="2850" y="662"/>
                  <a:pt x="2958" y="668"/>
                </a:cubicBezTo>
                <a:cubicBezTo>
                  <a:pt x="3001" y="670"/>
                  <a:pt x="3014" y="656"/>
                  <a:pt x="3045" y="629"/>
                </a:cubicBezTo>
                <a:cubicBezTo>
                  <a:pt x="3151" y="537"/>
                  <a:pt x="3137" y="310"/>
                  <a:pt x="3160" y="183"/>
                </a:cubicBezTo>
                <a:cubicBezTo>
                  <a:pt x="3161" y="194"/>
                  <a:pt x="3160" y="231"/>
                  <a:pt x="3161" y="241"/>
                </a:cubicBezTo>
                <a:cubicBezTo>
                  <a:pt x="3167" y="341"/>
                  <a:pt x="3155" y="453"/>
                  <a:pt x="3270" y="481"/>
                </a:cubicBezTo>
                <a:cubicBezTo>
                  <a:pt x="3379" y="508"/>
                  <a:pt x="3434" y="358"/>
                  <a:pt x="3446" y="282"/>
                </a:cubicBezTo>
                <a:cubicBezTo>
                  <a:pt x="3459" y="201"/>
                  <a:pt x="3428" y="150"/>
                  <a:pt x="3403" y="89"/>
                </a:cubicBezTo>
                <a:cubicBezTo>
                  <a:pt x="3399" y="89"/>
                  <a:pt x="3396" y="89"/>
                  <a:pt x="3392" y="89"/>
                </a:cubicBezTo>
                <a:cubicBezTo>
                  <a:pt x="3393" y="108"/>
                  <a:pt x="3350" y="155"/>
                  <a:pt x="3371" y="190"/>
                </a:cubicBezTo>
                <a:cubicBezTo>
                  <a:pt x="3449" y="320"/>
                  <a:pt x="3609" y="343"/>
                  <a:pt x="3673" y="501"/>
                </a:cubicBezTo>
                <a:cubicBezTo>
                  <a:pt x="3689" y="541"/>
                  <a:pt x="3687" y="587"/>
                  <a:pt x="3699" y="628"/>
                </a:cubicBezTo>
                <a:cubicBezTo>
                  <a:pt x="3752" y="592"/>
                  <a:pt x="3809" y="571"/>
                  <a:pt x="3852" y="505"/>
                </a:cubicBezTo>
                <a:cubicBezTo>
                  <a:pt x="3938" y="373"/>
                  <a:pt x="3885" y="223"/>
                  <a:pt x="3926" y="84"/>
                </a:cubicBezTo>
                <a:cubicBezTo>
                  <a:pt x="3934" y="82"/>
                  <a:pt x="3939" y="82"/>
                  <a:pt x="3946" y="83"/>
                </a:cubicBezTo>
                <a:cubicBezTo>
                  <a:pt x="3971" y="116"/>
                  <a:pt x="4013" y="137"/>
                  <a:pt x="4037" y="182"/>
                </a:cubicBezTo>
                <a:cubicBezTo>
                  <a:pt x="4095" y="292"/>
                  <a:pt x="4093" y="421"/>
                  <a:pt x="4135" y="536"/>
                </a:cubicBezTo>
                <a:cubicBezTo>
                  <a:pt x="4138" y="543"/>
                  <a:pt x="4146" y="545"/>
                  <a:pt x="4148" y="552"/>
                </a:cubicBezTo>
                <a:cubicBezTo>
                  <a:pt x="4147" y="495"/>
                  <a:pt x="4125" y="436"/>
                  <a:pt x="4140" y="378"/>
                </a:cubicBezTo>
                <a:cubicBezTo>
                  <a:pt x="4191" y="179"/>
                  <a:pt x="4327" y="-4"/>
                  <a:pt x="4545" y="0"/>
                </a:cubicBezTo>
                <a:cubicBezTo>
                  <a:pt x="4682" y="3"/>
                  <a:pt x="4787" y="82"/>
                  <a:pt x="4855" y="200"/>
                </a:cubicBezTo>
                <a:cubicBezTo>
                  <a:pt x="4915" y="304"/>
                  <a:pt x="4921" y="450"/>
                  <a:pt x="4969" y="556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675" name=""/>
          <p:cNvSpPr/>
          <p:nvPr/>
        </p:nvSpPr>
        <p:spPr>
          <a:xfrm>
            <a:off x="1681200" y="4732200"/>
            <a:ext cx="210960" cy="423360"/>
          </a:xfrm>
          <a:custGeom>
            <a:avLst/>
            <a:gdLst/>
            <a:ahLst/>
            <a:rect l="0" t="0" r="r" b="b"/>
            <a:pathLst>
              <a:path fill="none" w="586" h="1176">
                <a:moveTo>
                  <a:pt x="0" y="102"/>
                </a:moveTo>
                <a:cubicBezTo>
                  <a:pt x="7" y="65"/>
                  <a:pt x="-13" y="63"/>
                  <a:pt x="25" y="40"/>
                </a:cubicBezTo>
                <a:cubicBezTo>
                  <a:pt x="82" y="5"/>
                  <a:pt x="155" y="1"/>
                  <a:pt x="219" y="0"/>
                </a:cubicBezTo>
                <a:cubicBezTo>
                  <a:pt x="268" y="-1"/>
                  <a:pt x="291" y="32"/>
                  <a:pt x="298" y="79"/>
                </a:cubicBezTo>
                <a:cubicBezTo>
                  <a:pt x="306" y="125"/>
                  <a:pt x="305" y="180"/>
                  <a:pt x="283" y="220"/>
                </a:cubicBezTo>
                <a:cubicBezTo>
                  <a:pt x="263" y="254"/>
                  <a:pt x="231" y="281"/>
                  <a:pt x="213" y="316"/>
                </a:cubicBezTo>
                <a:cubicBezTo>
                  <a:pt x="207" y="328"/>
                  <a:pt x="205" y="331"/>
                  <a:pt x="207" y="340"/>
                </a:cubicBezTo>
                <a:cubicBezTo>
                  <a:pt x="219" y="343"/>
                  <a:pt x="247" y="351"/>
                  <a:pt x="270" y="352"/>
                </a:cubicBezTo>
                <a:cubicBezTo>
                  <a:pt x="302" y="353"/>
                  <a:pt x="334" y="350"/>
                  <a:pt x="367" y="349"/>
                </a:cubicBezTo>
                <a:cubicBezTo>
                  <a:pt x="372" y="349"/>
                  <a:pt x="376" y="349"/>
                  <a:pt x="381" y="349"/>
                </a:cubicBezTo>
                <a:cubicBezTo>
                  <a:pt x="381" y="475"/>
                  <a:pt x="407" y="567"/>
                  <a:pt x="461" y="682"/>
                </a:cubicBezTo>
                <a:cubicBezTo>
                  <a:pt x="504" y="774"/>
                  <a:pt x="574" y="864"/>
                  <a:pt x="585" y="967"/>
                </a:cubicBezTo>
                <a:cubicBezTo>
                  <a:pt x="594" y="1050"/>
                  <a:pt x="553" y="1087"/>
                  <a:pt x="480" y="1120"/>
                </a:cubicBezTo>
                <a:cubicBezTo>
                  <a:pt x="377" y="1166"/>
                  <a:pt x="274" y="1172"/>
                  <a:pt x="164" y="1176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676" name=""/>
          <p:cNvSpPr/>
          <p:nvPr/>
        </p:nvSpPr>
        <p:spPr>
          <a:xfrm>
            <a:off x="2810160" y="5690520"/>
            <a:ext cx="331200" cy="409680"/>
          </a:xfrm>
          <a:custGeom>
            <a:avLst/>
            <a:gdLst/>
            <a:ahLst/>
            <a:rect l="0" t="0" r="r" b="b"/>
            <a:pathLst>
              <a:path fill="none" w="920" h="1138">
                <a:moveTo>
                  <a:pt x="412" y="343"/>
                </a:moveTo>
                <a:cubicBezTo>
                  <a:pt x="360" y="344"/>
                  <a:pt x="311" y="353"/>
                  <a:pt x="260" y="356"/>
                </a:cubicBezTo>
                <a:cubicBezTo>
                  <a:pt x="182" y="360"/>
                  <a:pt x="103" y="362"/>
                  <a:pt x="47" y="298"/>
                </a:cubicBezTo>
                <a:cubicBezTo>
                  <a:pt x="7" y="252"/>
                  <a:pt x="-9" y="170"/>
                  <a:pt x="4" y="111"/>
                </a:cubicBezTo>
                <a:cubicBezTo>
                  <a:pt x="26" y="12"/>
                  <a:pt x="166" y="-29"/>
                  <a:pt x="250" y="22"/>
                </a:cubicBezTo>
                <a:cubicBezTo>
                  <a:pt x="369" y="95"/>
                  <a:pt x="359" y="279"/>
                  <a:pt x="357" y="396"/>
                </a:cubicBezTo>
                <a:cubicBezTo>
                  <a:pt x="353" y="585"/>
                  <a:pt x="293" y="745"/>
                  <a:pt x="208" y="912"/>
                </a:cubicBezTo>
                <a:cubicBezTo>
                  <a:pt x="169" y="989"/>
                  <a:pt x="122" y="1060"/>
                  <a:pt x="91" y="1138"/>
                </a:cubicBezTo>
                <a:cubicBezTo>
                  <a:pt x="162" y="1098"/>
                  <a:pt x="215" y="1053"/>
                  <a:pt x="274" y="994"/>
                </a:cubicBezTo>
                <a:cubicBezTo>
                  <a:pt x="383" y="886"/>
                  <a:pt x="479" y="734"/>
                  <a:pt x="612" y="657"/>
                </a:cubicBezTo>
                <a:cubicBezTo>
                  <a:pt x="617" y="657"/>
                  <a:pt x="623" y="657"/>
                  <a:pt x="628" y="657"/>
                </a:cubicBezTo>
                <a:cubicBezTo>
                  <a:pt x="656" y="711"/>
                  <a:pt x="681" y="768"/>
                  <a:pt x="719" y="816"/>
                </a:cubicBezTo>
                <a:cubicBezTo>
                  <a:pt x="778" y="888"/>
                  <a:pt x="833" y="901"/>
                  <a:pt x="920" y="908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677" name=""/>
          <p:cNvSpPr/>
          <p:nvPr/>
        </p:nvSpPr>
        <p:spPr>
          <a:xfrm>
            <a:off x="3341520" y="5314320"/>
            <a:ext cx="1525320" cy="519480"/>
          </a:xfrm>
          <a:custGeom>
            <a:avLst/>
            <a:gdLst/>
            <a:ahLst/>
            <a:rect l="0" t="0" r="r" b="b"/>
            <a:pathLst>
              <a:path fill="none" w="4237" h="1443">
                <a:moveTo>
                  <a:pt x="112" y="1319"/>
                </a:moveTo>
                <a:cubicBezTo>
                  <a:pt x="57" y="1362"/>
                  <a:pt x="34" y="1383"/>
                  <a:pt x="0" y="1443"/>
                </a:cubicBezTo>
                <a:cubicBezTo>
                  <a:pt x="45" y="1404"/>
                  <a:pt x="81" y="1368"/>
                  <a:pt x="109" y="1306"/>
                </a:cubicBezTo>
                <a:cubicBezTo>
                  <a:pt x="148" y="1220"/>
                  <a:pt x="129" y="1104"/>
                  <a:pt x="173" y="1026"/>
                </a:cubicBezTo>
                <a:cubicBezTo>
                  <a:pt x="207" y="966"/>
                  <a:pt x="238" y="961"/>
                  <a:pt x="307" y="967"/>
                </a:cubicBezTo>
                <a:cubicBezTo>
                  <a:pt x="455" y="980"/>
                  <a:pt x="546" y="1175"/>
                  <a:pt x="669" y="1238"/>
                </a:cubicBezTo>
                <a:cubicBezTo>
                  <a:pt x="674" y="1238"/>
                  <a:pt x="678" y="1238"/>
                  <a:pt x="683" y="1238"/>
                </a:cubicBezTo>
                <a:cubicBezTo>
                  <a:pt x="695" y="1215"/>
                  <a:pt x="716" y="1180"/>
                  <a:pt x="729" y="1148"/>
                </a:cubicBezTo>
                <a:cubicBezTo>
                  <a:pt x="749" y="1099"/>
                  <a:pt x="762" y="1041"/>
                  <a:pt x="796" y="999"/>
                </a:cubicBezTo>
                <a:cubicBezTo>
                  <a:pt x="827" y="961"/>
                  <a:pt x="867" y="941"/>
                  <a:pt x="917" y="952"/>
                </a:cubicBezTo>
                <a:cubicBezTo>
                  <a:pt x="998" y="970"/>
                  <a:pt x="1049" y="1041"/>
                  <a:pt x="1141" y="1028"/>
                </a:cubicBezTo>
                <a:cubicBezTo>
                  <a:pt x="1219" y="1017"/>
                  <a:pt x="1299" y="962"/>
                  <a:pt x="1318" y="881"/>
                </a:cubicBezTo>
                <a:cubicBezTo>
                  <a:pt x="1336" y="804"/>
                  <a:pt x="1277" y="775"/>
                  <a:pt x="1215" y="751"/>
                </a:cubicBezTo>
                <a:cubicBezTo>
                  <a:pt x="1122" y="717"/>
                  <a:pt x="992" y="720"/>
                  <a:pt x="905" y="764"/>
                </a:cubicBezTo>
                <a:cubicBezTo>
                  <a:pt x="774" y="833"/>
                  <a:pt x="661" y="995"/>
                  <a:pt x="680" y="1147"/>
                </a:cubicBezTo>
                <a:cubicBezTo>
                  <a:pt x="696" y="1275"/>
                  <a:pt x="871" y="1277"/>
                  <a:pt x="968" y="1261"/>
                </a:cubicBezTo>
                <a:cubicBezTo>
                  <a:pt x="1205" y="1222"/>
                  <a:pt x="1454" y="1062"/>
                  <a:pt x="1624" y="898"/>
                </a:cubicBezTo>
                <a:cubicBezTo>
                  <a:pt x="1740" y="786"/>
                  <a:pt x="1793" y="678"/>
                  <a:pt x="1788" y="518"/>
                </a:cubicBezTo>
                <a:cubicBezTo>
                  <a:pt x="1784" y="401"/>
                  <a:pt x="1739" y="297"/>
                  <a:pt x="1691" y="192"/>
                </a:cubicBezTo>
                <a:cubicBezTo>
                  <a:pt x="1688" y="185"/>
                  <a:pt x="1684" y="179"/>
                  <a:pt x="1681" y="172"/>
                </a:cubicBezTo>
                <a:cubicBezTo>
                  <a:pt x="1694" y="242"/>
                  <a:pt x="1701" y="300"/>
                  <a:pt x="1725" y="370"/>
                </a:cubicBezTo>
                <a:cubicBezTo>
                  <a:pt x="1795" y="575"/>
                  <a:pt x="1895" y="727"/>
                  <a:pt x="2076" y="846"/>
                </a:cubicBezTo>
                <a:moveTo>
                  <a:pt x="1763" y="760"/>
                </a:moveTo>
                <a:cubicBezTo>
                  <a:pt x="1788" y="756"/>
                  <a:pt x="1874" y="741"/>
                  <a:pt x="1915" y="731"/>
                </a:cubicBezTo>
                <a:cubicBezTo>
                  <a:pt x="2011" y="708"/>
                  <a:pt x="2106" y="680"/>
                  <a:pt x="2186" y="621"/>
                </a:cubicBezTo>
                <a:moveTo>
                  <a:pt x="2173" y="532"/>
                </a:moveTo>
                <a:cubicBezTo>
                  <a:pt x="2162" y="523"/>
                  <a:pt x="2161" y="522"/>
                  <a:pt x="2154" y="518"/>
                </a:cubicBezTo>
                <a:cubicBezTo>
                  <a:pt x="2184" y="553"/>
                  <a:pt x="2215" y="587"/>
                  <a:pt x="2256" y="614"/>
                </a:cubicBezTo>
                <a:cubicBezTo>
                  <a:pt x="2304" y="645"/>
                  <a:pt x="2361" y="661"/>
                  <a:pt x="2419" y="655"/>
                </a:cubicBezTo>
                <a:cubicBezTo>
                  <a:pt x="2472" y="649"/>
                  <a:pt x="2506" y="602"/>
                  <a:pt x="2532" y="559"/>
                </a:cubicBezTo>
                <a:cubicBezTo>
                  <a:pt x="2557" y="518"/>
                  <a:pt x="2562" y="480"/>
                  <a:pt x="2563" y="433"/>
                </a:cubicBezTo>
                <a:cubicBezTo>
                  <a:pt x="2563" y="408"/>
                  <a:pt x="2572" y="362"/>
                  <a:pt x="2559" y="339"/>
                </a:cubicBezTo>
                <a:cubicBezTo>
                  <a:pt x="2555" y="331"/>
                  <a:pt x="2548" y="339"/>
                  <a:pt x="2545" y="335"/>
                </a:cubicBezTo>
                <a:cubicBezTo>
                  <a:pt x="2566" y="349"/>
                  <a:pt x="2596" y="360"/>
                  <a:pt x="2626" y="369"/>
                </a:cubicBezTo>
                <a:cubicBezTo>
                  <a:pt x="2688" y="388"/>
                  <a:pt x="2746" y="414"/>
                  <a:pt x="2803" y="446"/>
                </a:cubicBezTo>
                <a:cubicBezTo>
                  <a:pt x="2862" y="480"/>
                  <a:pt x="2923" y="513"/>
                  <a:pt x="2972" y="562"/>
                </a:cubicBezTo>
                <a:cubicBezTo>
                  <a:pt x="3003" y="593"/>
                  <a:pt x="3015" y="628"/>
                  <a:pt x="3026" y="669"/>
                </a:cubicBezTo>
                <a:cubicBezTo>
                  <a:pt x="3031" y="688"/>
                  <a:pt x="3030" y="703"/>
                  <a:pt x="3051" y="710"/>
                </a:cubicBezTo>
                <a:cubicBezTo>
                  <a:pt x="3072" y="717"/>
                  <a:pt x="3080" y="705"/>
                  <a:pt x="3097" y="696"/>
                </a:cubicBezTo>
                <a:moveTo>
                  <a:pt x="3050" y="274"/>
                </a:moveTo>
                <a:cubicBezTo>
                  <a:pt x="3043" y="245"/>
                  <a:pt x="3042" y="242"/>
                  <a:pt x="3042" y="216"/>
                </a:cubicBezTo>
                <a:cubicBezTo>
                  <a:pt x="3101" y="219"/>
                  <a:pt x="3129" y="237"/>
                  <a:pt x="3173" y="278"/>
                </a:cubicBezTo>
                <a:cubicBezTo>
                  <a:pt x="3216" y="317"/>
                  <a:pt x="3251" y="365"/>
                  <a:pt x="3294" y="404"/>
                </a:cubicBezTo>
                <a:cubicBezTo>
                  <a:pt x="3307" y="416"/>
                  <a:pt x="3316" y="415"/>
                  <a:pt x="3327" y="422"/>
                </a:cubicBezTo>
                <a:cubicBezTo>
                  <a:pt x="3332" y="391"/>
                  <a:pt x="3333" y="353"/>
                  <a:pt x="3333" y="318"/>
                </a:cubicBezTo>
                <a:cubicBezTo>
                  <a:pt x="3333" y="235"/>
                  <a:pt x="3313" y="122"/>
                  <a:pt x="3354" y="47"/>
                </a:cubicBezTo>
                <a:cubicBezTo>
                  <a:pt x="3386" y="-11"/>
                  <a:pt x="3465" y="-7"/>
                  <a:pt x="3519" y="13"/>
                </a:cubicBezTo>
                <a:cubicBezTo>
                  <a:pt x="3679" y="71"/>
                  <a:pt x="3824" y="186"/>
                  <a:pt x="3958" y="287"/>
                </a:cubicBezTo>
                <a:cubicBezTo>
                  <a:pt x="4050" y="357"/>
                  <a:pt x="4136" y="416"/>
                  <a:pt x="4237" y="472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678" name=""/>
          <p:cNvSpPr/>
          <p:nvPr/>
        </p:nvSpPr>
        <p:spPr>
          <a:xfrm>
            <a:off x="5051520" y="4554360"/>
            <a:ext cx="1879200" cy="826920"/>
          </a:xfrm>
          <a:custGeom>
            <a:avLst/>
            <a:gdLst/>
            <a:ahLst/>
            <a:rect l="0" t="0" r="r" b="b"/>
            <a:pathLst>
              <a:path fill="none" w="5220" h="2297">
                <a:moveTo>
                  <a:pt x="538" y="1764"/>
                </a:moveTo>
                <a:cubicBezTo>
                  <a:pt x="496" y="1756"/>
                  <a:pt x="465" y="1776"/>
                  <a:pt x="400" y="1824"/>
                </a:cubicBezTo>
                <a:cubicBezTo>
                  <a:pt x="274" y="1917"/>
                  <a:pt x="148" y="2021"/>
                  <a:pt x="46" y="2141"/>
                </a:cubicBezTo>
                <a:cubicBezTo>
                  <a:pt x="0" y="2196"/>
                  <a:pt x="14" y="2201"/>
                  <a:pt x="0" y="2253"/>
                </a:cubicBezTo>
                <a:cubicBezTo>
                  <a:pt x="108" y="2244"/>
                  <a:pt x="182" y="2204"/>
                  <a:pt x="274" y="2145"/>
                </a:cubicBezTo>
                <a:cubicBezTo>
                  <a:pt x="371" y="2083"/>
                  <a:pt x="420" y="2019"/>
                  <a:pt x="489" y="1936"/>
                </a:cubicBezTo>
                <a:cubicBezTo>
                  <a:pt x="495" y="1927"/>
                  <a:pt x="496" y="1924"/>
                  <a:pt x="504" y="1926"/>
                </a:cubicBezTo>
                <a:cubicBezTo>
                  <a:pt x="531" y="1989"/>
                  <a:pt x="553" y="2057"/>
                  <a:pt x="590" y="2115"/>
                </a:cubicBezTo>
                <a:cubicBezTo>
                  <a:pt x="647" y="2203"/>
                  <a:pt x="729" y="2264"/>
                  <a:pt x="832" y="2287"/>
                </a:cubicBezTo>
                <a:cubicBezTo>
                  <a:pt x="914" y="2296"/>
                  <a:pt x="943" y="2299"/>
                  <a:pt x="999" y="2296"/>
                </a:cubicBezTo>
                <a:moveTo>
                  <a:pt x="1462" y="1912"/>
                </a:moveTo>
                <a:cubicBezTo>
                  <a:pt x="1452" y="1852"/>
                  <a:pt x="1447" y="1753"/>
                  <a:pt x="1373" y="1730"/>
                </a:cubicBezTo>
                <a:cubicBezTo>
                  <a:pt x="1294" y="1707"/>
                  <a:pt x="1215" y="1800"/>
                  <a:pt x="1169" y="1847"/>
                </a:cubicBezTo>
                <a:cubicBezTo>
                  <a:pt x="1111" y="1906"/>
                  <a:pt x="1071" y="1958"/>
                  <a:pt x="1062" y="2039"/>
                </a:cubicBezTo>
                <a:cubicBezTo>
                  <a:pt x="1145" y="2054"/>
                  <a:pt x="1197" y="2031"/>
                  <a:pt x="1257" y="1966"/>
                </a:cubicBezTo>
                <a:cubicBezTo>
                  <a:pt x="1344" y="1870"/>
                  <a:pt x="1366" y="1762"/>
                  <a:pt x="1370" y="1638"/>
                </a:cubicBezTo>
                <a:cubicBezTo>
                  <a:pt x="1376" y="1469"/>
                  <a:pt x="1309" y="1309"/>
                  <a:pt x="1262" y="1149"/>
                </a:cubicBezTo>
                <a:cubicBezTo>
                  <a:pt x="1249" y="1107"/>
                  <a:pt x="1245" y="1101"/>
                  <a:pt x="1241" y="1076"/>
                </a:cubicBezTo>
                <a:cubicBezTo>
                  <a:pt x="1247" y="1156"/>
                  <a:pt x="1263" y="1227"/>
                  <a:pt x="1285" y="1306"/>
                </a:cubicBezTo>
                <a:cubicBezTo>
                  <a:pt x="1324" y="1446"/>
                  <a:pt x="1370" y="1590"/>
                  <a:pt x="1486" y="1686"/>
                </a:cubicBezTo>
                <a:cubicBezTo>
                  <a:pt x="1571" y="1737"/>
                  <a:pt x="1599" y="1754"/>
                  <a:pt x="1665" y="1766"/>
                </a:cubicBezTo>
                <a:moveTo>
                  <a:pt x="2076" y="1600"/>
                </a:moveTo>
                <a:cubicBezTo>
                  <a:pt x="2080" y="1509"/>
                  <a:pt x="2099" y="1432"/>
                  <a:pt x="2075" y="1341"/>
                </a:cubicBezTo>
                <a:cubicBezTo>
                  <a:pt x="2061" y="1289"/>
                  <a:pt x="2022" y="1274"/>
                  <a:pt x="2005" y="1241"/>
                </a:cubicBezTo>
                <a:cubicBezTo>
                  <a:pt x="1948" y="1313"/>
                  <a:pt x="1898" y="1388"/>
                  <a:pt x="1858" y="1481"/>
                </a:cubicBezTo>
                <a:cubicBezTo>
                  <a:pt x="1819" y="1572"/>
                  <a:pt x="1810" y="1643"/>
                  <a:pt x="1804" y="1737"/>
                </a:cubicBezTo>
                <a:cubicBezTo>
                  <a:pt x="1921" y="1723"/>
                  <a:pt x="1975" y="1724"/>
                  <a:pt x="2060" y="1614"/>
                </a:cubicBezTo>
                <a:cubicBezTo>
                  <a:pt x="2127" y="1527"/>
                  <a:pt x="2138" y="1389"/>
                  <a:pt x="2111" y="1285"/>
                </a:cubicBezTo>
                <a:cubicBezTo>
                  <a:pt x="2066" y="1114"/>
                  <a:pt x="1951" y="950"/>
                  <a:pt x="1886" y="785"/>
                </a:cubicBezTo>
                <a:cubicBezTo>
                  <a:pt x="1913" y="927"/>
                  <a:pt x="1940" y="1070"/>
                  <a:pt x="1993" y="1206"/>
                </a:cubicBezTo>
                <a:cubicBezTo>
                  <a:pt x="2039" y="1325"/>
                  <a:pt x="2120" y="1491"/>
                  <a:pt x="2269" y="1488"/>
                </a:cubicBezTo>
                <a:cubicBezTo>
                  <a:pt x="2338" y="1487"/>
                  <a:pt x="2369" y="1420"/>
                  <a:pt x="2400" y="1365"/>
                </a:cubicBezTo>
                <a:cubicBezTo>
                  <a:pt x="2461" y="1257"/>
                  <a:pt x="2432" y="1132"/>
                  <a:pt x="2484" y="1028"/>
                </a:cubicBezTo>
                <a:cubicBezTo>
                  <a:pt x="2499" y="998"/>
                  <a:pt x="2529" y="992"/>
                  <a:pt x="2542" y="974"/>
                </a:cubicBezTo>
                <a:cubicBezTo>
                  <a:pt x="2569" y="993"/>
                  <a:pt x="2590" y="980"/>
                  <a:pt x="2622" y="1014"/>
                </a:cubicBezTo>
                <a:cubicBezTo>
                  <a:pt x="2721" y="1119"/>
                  <a:pt x="2755" y="1291"/>
                  <a:pt x="2894" y="1360"/>
                </a:cubicBezTo>
                <a:cubicBezTo>
                  <a:pt x="2923" y="1365"/>
                  <a:pt x="2932" y="1366"/>
                  <a:pt x="2951" y="1365"/>
                </a:cubicBezTo>
                <a:cubicBezTo>
                  <a:pt x="2983" y="1287"/>
                  <a:pt x="3009" y="1234"/>
                  <a:pt x="3022" y="1141"/>
                </a:cubicBezTo>
                <a:cubicBezTo>
                  <a:pt x="3039" y="1020"/>
                  <a:pt x="3053" y="916"/>
                  <a:pt x="3109" y="807"/>
                </a:cubicBezTo>
                <a:cubicBezTo>
                  <a:pt x="3113" y="803"/>
                  <a:pt x="3118" y="799"/>
                  <a:pt x="3122" y="795"/>
                </a:cubicBezTo>
                <a:cubicBezTo>
                  <a:pt x="3144" y="813"/>
                  <a:pt x="3169" y="853"/>
                  <a:pt x="3197" y="871"/>
                </a:cubicBezTo>
                <a:cubicBezTo>
                  <a:pt x="3278" y="921"/>
                  <a:pt x="3397" y="915"/>
                  <a:pt x="3470" y="854"/>
                </a:cubicBezTo>
                <a:cubicBezTo>
                  <a:pt x="3504" y="826"/>
                  <a:pt x="3530" y="758"/>
                  <a:pt x="3510" y="715"/>
                </a:cubicBezTo>
                <a:cubicBezTo>
                  <a:pt x="3464" y="618"/>
                  <a:pt x="3267" y="654"/>
                  <a:pt x="3198" y="686"/>
                </a:cubicBezTo>
                <a:cubicBezTo>
                  <a:pt x="3113" y="726"/>
                  <a:pt x="2893" y="929"/>
                  <a:pt x="2994" y="1046"/>
                </a:cubicBezTo>
                <a:cubicBezTo>
                  <a:pt x="3056" y="1118"/>
                  <a:pt x="3232" y="1083"/>
                  <a:pt x="3306" y="1065"/>
                </a:cubicBezTo>
                <a:cubicBezTo>
                  <a:pt x="3545" y="1006"/>
                  <a:pt x="3839" y="888"/>
                  <a:pt x="4016" y="712"/>
                </a:cubicBezTo>
                <a:cubicBezTo>
                  <a:pt x="4121" y="608"/>
                  <a:pt x="4144" y="485"/>
                  <a:pt x="4141" y="343"/>
                </a:cubicBezTo>
                <a:cubicBezTo>
                  <a:pt x="4138" y="333"/>
                  <a:pt x="4136" y="324"/>
                  <a:pt x="4133" y="314"/>
                </a:cubicBezTo>
                <a:cubicBezTo>
                  <a:pt x="4108" y="344"/>
                  <a:pt x="4075" y="335"/>
                  <a:pt x="4058" y="408"/>
                </a:cubicBezTo>
                <a:cubicBezTo>
                  <a:pt x="4036" y="499"/>
                  <a:pt x="4038" y="559"/>
                  <a:pt x="4107" y="623"/>
                </a:cubicBezTo>
                <a:cubicBezTo>
                  <a:pt x="4199" y="710"/>
                  <a:pt x="4344" y="760"/>
                  <a:pt x="4437" y="840"/>
                </a:cubicBezTo>
                <a:cubicBezTo>
                  <a:pt x="4413" y="833"/>
                  <a:pt x="4365" y="856"/>
                  <a:pt x="4325" y="828"/>
                </a:cubicBezTo>
                <a:cubicBezTo>
                  <a:pt x="4209" y="747"/>
                  <a:pt x="4269" y="637"/>
                  <a:pt x="4323" y="541"/>
                </a:cubicBezTo>
                <a:cubicBezTo>
                  <a:pt x="4398" y="405"/>
                  <a:pt x="4657" y="257"/>
                  <a:pt x="4656" y="89"/>
                </a:cubicBezTo>
                <a:cubicBezTo>
                  <a:pt x="4655" y="-2"/>
                  <a:pt x="4620" y="42"/>
                  <a:pt x="4583" y="0"/>
                </a:cubicBezTo>
                <a:cubicBezTo>
                  <a:pt x="4620" y="71"/>
                  <a:pt x="4621" y="106"/>
                  <a:pt x="4693" y="171"/>
                </a:cubicBezTo>
                <a:cubicBezTo>
                  <a:pt x="4812" y="278"/>
                  <a:pt x="5202" y="422"/>
                  <a:pt x="5219" y="603"/>
                </a:cubicBezTo>
                <a:cubicBezTo>
                  <a:pt x="5232" y="741"/>
                  <a:pt x="5132" y="797"/>
                  <a:pt x="5017" y="850"/>
                </a:cubicBezTo>
                <a:cubicBezTo>
                  <a:pt x="4974" y="866"/>
                  <a:pt x="4932" y="882"/>
                  <a:pt x="4889" y="898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679" name=""/>
          <p:cNvSpPr/>
          <p:nvPr/>
        </p:nvSpPr>
        <p:spPr>
          <a:xfrm>
            <a:off x="3529080" y="4998600"/>
            <a:ext cx="3147480" cy="295560"/>
          </a:xfrm>
          <a:custGeom>
            <a:avLst/>
            <a:gdLst/>
            <a:ahLst/>
            <a:rect l="0" t="0" r="r" b="b"/>
            <a:pathLst>
              <a:path fill="none" w="8743" h="821">
                <a:moveTo>
                  <a:pt x="0" y="42"/>
                </a:moveTo>
                <a:cubicBezTo>
                  <a:pt x="38" y="-45"/>
                  <a:pt x="162" y="25"/>
                  <a:pt x="246" y="69"/>
                </a:cubicBezTo>
                <a:cubicBezTo>
                  <a:pt x="375" y="137"/>
                  <a:pt x="489" y="229"/>
                  <a:pt x="606" y="315"/>
                </a:cubicBezTo>
                <a:moveTo>
                  <a:pt x="2179" y="349"/>
                </a:moveTo>
                <a:cubicBezTo>
                  <a:pt x="2235" y="263"/>
                  <a:pt x="2417" y="255"/>
                  <a:pt x="2518" y="241"/>
                </a:cubicBezTo>
                <a:cubicBezTo>
                  <a:pt x="2728" y="213"/>
                  <a:pt x="2938" y="210"/>
                  <a:pt x="3150" y="204"/>
                </a:cubicBezTo>
                <a:moveTo>
                  <a:pt x="8743" y="275"/>
                </a:moveTo>
                <a:cubicBezTo>
                  <a:pt x="8631" y="255"/>
                  <a:pt x="8591" y="265"/>
                  <a:pt x="8530" y="371"/>
                </a:cubicBezTo>
                <a:cubicBezTo>
                  <a:pt x="8479" y="460"/>
                  <a:pt x="8386" y="679"/>
                  <a:pt x="8462" y="778"/>
                </a:cubicBezTo>
                <a:cubicBezTo>
                  <a:pt x="8506" y="835"/>
                  <a:pt x="8603" y="818"/>
                  <a:pt x="8663" y="82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680" name=""/>
          <p:cNvSpPr/>
          <p:nvPr/>
        </p:nvSpPr>
        <p:spPr>
          <a:xfrm>
            <a:off x="973080" y="5205240"/>
            <a:ext cx="1834920" cy="752040"/>
          </a:xfrm>
          <a:custGeom>
            <a:avLst/>
            <a:gdLst/>
            <a:ahLst/>
            <a:rect l="0" t="0" r="r" b="b"/>
            <a:pathLst>
              <a:path fill="none" w="5097" h="2089">
                <a:moveTo>
                  <a:pt x="849" y="589"/>
                </a:moveTo>
                <a:cubicBezTo>
                  <a:pt x="775" y="528"/>
                  <a:pt x="674" y="480"/>
                  <a:pt x="606" y="415"/>
                </a:cubicBezTo>
                <a:cubicBezTo>
                  <a:pt x="606" y="414"/>
                  <a:pt x="606" y="412"/>
                  <a:pt x="606" y="411"/>
                </a:cubicBezTo>
                <a:cubicBezTo>
                  <a:pt x="621" y="419"/>
                  <a:pt x="635" y="426"/>
                  <a:pt x="646" y="439"/>
                </a:cubicBezTo>
                <a:cubicBezTo>
                  <a:pt x="652" y="446"/>
                  <a:pt x="654" y="447"/>
                  <a:pt x="661" y="451"/>
                </a:cubicBezTo>
                <a:cubicBezTo>
                  <a:pt x="661" y="436"/>
                  <a:pt x="662" y="428"/>
                  <a:pt x="655" y="415"/>
                </a:cubicBezTo>
                <a:cubicBezTo>
                  <a:pt x="653" y="411"/>
                  <a:pt x="647" y="400"/>
                  <a:pt x="642" y="398"/>
                </a:cubicBezTo>
                <a:cubicBezTo>
                  <a:pt x="634" y="395"/>
                  <a:pt x="616" y="398"/>
                  <a:pt x="609" y="398"/>
                </a:cubicBezTo>
                <a:moveTo>
                  <a:pt x="269" y="1045"/>
                </a:moveTo>
                <a:cubicBezTo>
                  <a:pt x="229" y="1026"/>
                  <a:pt x="189" y="1008"/>
                  <a:pt x="148" y="990"/>
                </a:cubicBezTo>
                <a:lnTo>
                  <a:pt x="148" y="989"/>
                </a:lnTo>
                <a:cubicBezTo>
                  <a:pt x="220" y="963"/>
                  <a:pt x="294" y="934"/>
                  <a:pt x="370" y="919"/>
                </a:cubicBezTo>
                <a:cubicBezTo>
                  <a:pt x="524" y="889"/>
                  <a:pt x="680" y="888"/>
                  <a:pt x="816" y="974"/>
                </a:cubicBezTo>
                <a:cubicBezTo>
                  <a:pt x="942" y="1052"/>
                  <a:pt x="1021" y="1174"/>
                  <a:pt x="1028" y="1321"/>
                </a:cubicBezTo>
                <a:cubicBezTo>
                  <a:pt x="1036" y="1501"/>
                  <a:pt x="872" y="1616"/>
                  <a:pt x="740" y="1709"/>
                </a:cubicBezTo>
                <a:cubicBezTo>
                  <a:pt x="513" y="1869"/>
                  <a:pt x="262" y="1981"/>
                  <a:pt x="8" y="2089"/>
                </a:cubicBezTo>
                <a:moveTo>
                  <a:pt x="0" y="1054"/>
                </a:moveTo>
                <a:cubicBezTo>
                  <a:pt x="52" y="1153"/>
                  <a:pt x="107" y="1249"/>
                  <a:pt x="157" y="1349"/>
                </a:cubicBezTo>
                <a:cubicBezTo>
                  <a:pt x="234" y="1503"/>
                  <a:pt x="292" y="1670"/>
                  <a:pt x="382" y="1817"/>
                </a:cubicBezTo>
                <a:cubicBezTo>
                  <a:pt x="447" y="1924"/>
                  <a:pt x="499" y="1948"/>
                  <a:pt x="606" y="1996"/>
                </a:cubicBezTo>
                <a:moveTo>
                  <a:pt x="1225" y="1255"/>
                </a:moveTo>
                <a:cubicBezTo>
                  <a:pt x="1201" y="1353"/>
                  <a:pt x="1186" y="1446"/>
                  <a:pt x="1194" y="1548"/>
                </a:cubicBezTo>
                <a:cubicBezTo>
                  <a:pt x="1200" y="1620"/>
                  <a:pt x="1219" y="1694"/>
                  <a:pt x="1301" y="1693"/>
                </a:cubicBezTo>
                <a:cubicBezTo>
                  <a:pt x="1385" y="1692"/>
                  <a:pt x="1449" y="1581"/>
                  <a:pt x="1477" y="1513"/>
                </a:cubicBezTo>
                <a:cubicBezTo>
                  <a:pt x="1514" y="1424"/>
                  <a:pt x="1501" y="1346"/>
                  <a:pt x="1434" y="1280"/>
                </a:cubicBezTo>
                <a:cubicBezTo>
                  <a:pt x="1374" y="1220"/>
                  <a:pt x="1272" y="1155"/>
                  <a:pt x="1183" y="1170"/>
                </a:cubicBezTo>
                <a:cubicBezTo>
                  <a:pt x="1108" y="1182"/>
                  <a:pt x="1106" y="1252"/>
                  <a:pt x="1086" y="1310"/>
                </a:cubicBezTo>
                <a:moveTo>
                  <a:pt x="2259" y="628"/>
                </a:moveTo>
                <a:cubicBezTo>
                  <a:pt x="2259" y="713"/>
                  <a:pt x="2277" y="776"/>
                  <a:pt x="2306" y="857"/>
                </a:cubicBezTo>
                <a:cubicBezTo>
                  <a:pt x="2341" y="957"/>
                  <a:pt x="2382" y="1058"/>
                  <a:pt x="2397" y="1163"/>
                </a:cubicBezTo>
                <a:cubicBezTo>
                  <a:pt x="2404" y="1210"/>
                  <a:pt x="2394" y="1233"/>
                  <a:pt x="2388" y="1273"/>
                </a:cubicBezTo>
                <a:cubicBezTo>
                  <a:pt x="2300" y="1276"/>
                  <a:pt x="2259" y="1243"/>
                  <a:pt x="2195" y="1179"/>
                </a:cubicBezTo>
                <a:cubicBezTo>
                  <a:pt x="2062" y="1045"/>
                  <a:pt x="1974" y="873"/>
                  <a:pt x="1944" y="686"/>
                </a:cubicBezTo>
                <a:cubicBezTo>
                  <a:pt x="1928" y="583"/>
                  <a:pt x="1927" y="544"/>
                  <a:pt x="1981" y="477"/>
                </a:cubicBezTo>
                <a:cubicBezTo>
                  <a:pt x="2138" y="532"/>
                  <a:pt x="2234" y="644"/>
                  <a:pt x="2355" y="761"/>
                </a:cubicBezTo>
                <a:cubicBezTo>
                  <a:pt x="2498" y="900"/>
                  <a:pt x="2647" y="1037"/>
                  <a:pt x="2830" y="1122"/>
                </a:cubicBezTo>
                <a:cubicBezTo>
                  <a:pt x="2919" y="1164"/>
                  <a:pt x="3080" y="1219"/>
                  <a:pt x="3173" y="1154"/>
                </a:cubicBezTo>
                <a:cubicBezTo>
                  <a:pt x="3252" y="1099"/>
                  <a:pt x="3232" y="969"/>
                  <a:pt x="3200" y="896"/>
                </a:cubicBezTo>
                <a:cubicBezTo>
                  <a:pt x="3139" y="760"/>
                  <a:pt x="3018" y="636"/>
                  <a:pt x="2921" y="526"/>
                </a:cubicBezTo>
                <a:cubicBezTo>
                  <a:pt x="2902" y="504"/>
                  <a:pt x="2798" y="363"/>
                  <a:pt x="2748" y="399"/>
                </a:cubicBezTo>
                <a:cubicBezTo>
                  <a:pt x="2748" y="442"/>
                  <a:pt x="2748" y="457"/>
                  <a:pt x="2761" y="484"/>
                </a:cubicBezTo>
                <a:moveTo>
                  <a:pt x="3473" y="425"/>
                </a:moveTo>
                <a:cubicBezTo>
                  <a:pt x="3407" y="434"/>
                  <a:pt x="3415" y="503"/>
                  <a:pt x="3407" y="563"/>
                </a:cubicBezTo>
                <a:cubicBezTo>
                  <a:pt x="3394" y="664"/>
                  <a:pt x="3369" y="811"/>
                  <a:pt x="3423" y="903"/>
                </a:cubicBezTo>
                <a:cubicBezTo>
                  <a:pt x="3467" y="979"/>
                  <a:pt x="3584" y="999"/>
                  <a:pt x="3659" y="960"/>
                </a:cubicBezTo>
                <a:cubicBezTo>
                  <a:pt x="3742" y="917"/>
                  <a:pt x="3783" y="817"/>
                  <a:pt x="3773" y="728"/>
                </a:cubicBezTo>
                <a:cubicBezTo>
                  <a:pt x="3761" y="615"/>
                  <a:pt x="3654" y="538"/>
                  <a:pt x="3559" y="493"/>
                </a:cubicBezTo>
                <a:cubicBezTo>
                  <a:pt x="3492" y="461"/>
                  <a:pt x="3384" y="441"/>
                  <a:pt x="3329" y="504"/>
                </a:cubicBezTo>
                <a:cubicBezTo>
                  <a:pt x="3308" y="545"/>
                  <a:pt x="3301" y="556"/>
                  <a:pt x="3303" y="587"/>
                </a:cubicBezTo>
                <a:moveTo>
                  <a:pt x="3892" y="0"/>
                </a:moveTo>
                <a:cubicBezTo>
                  <a:pt x="3953" y="75"/>
                  <a:pt x="4001" y="158"/>
                  <a:pt x="4046" y="244"/>
                </a:cubicBezTo>
                <a:cubicBezTo>
                  <a:pt x="4134" y="412"/>
                  <a:pt x="4208" y="585"/>
                  <a:pt x="4314" y="742"/>
                </a:cubicBezTo>
                <a:moveTo>
                  <a:pt x="3881" y="470"/>
                </a:moveTo>
                <a:cubicBezTo>
                  <a:pt x="3911" y="442"/>
                  <a:pt x="3995" y="427"/>
                  <a:pt x="4056" y="414"/>
                </a:cubicBezTo>
                <a:cubicBezTo>
                  <a:pt x="4323" y="356"/>
                  <a:pt x="4587" y="312"/>
                  <a:pt x="4860" y="289"/>
                </a:cubicBezTo>
                <a:cubicBezTo>
                  <a:pt x="4939" y="283"/>
                  <a:pt x="5018" y="278"/>
                  <a:pt x="5097" y="272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681" name=""/>
          <p:cNvSpPr/>
          <p:nvPr/>
        </p:nvSpPr>
        <p:spPr>
          <a:xfrm>
            <a:off x="3197520" y="4827600"/>
            <a:ext cx="1374480" cy="660600"/>
          </a:xfrm>
          <a:custGeom>
            <a:avLst/>
            <a:gdLst/>
            <a:ahLst/>
            <a:rect l="0" t="0" r="r" b="b"/>
            <a:pathLst>
              <a:path fill="none" w="3818" h="1835">
                <a:moveTo>
                  <a:pt x="79" y="1360"/>
                </a:moveTo>
                <a:cubicBezTo>
                  <a:pt x="69" y="1447"/>
                  <a:pt x="103" y="1491"/>
                  <a:pt x="153" y="1564"/>
                </a:cubicBezTo>
                <a:cubicBezTo>
                  <a:pt x="214" y="1653"/>
                  <a:pt x="279" y="1729"/>
                  <a:pt x="366" y="1793"/>
                </a:cubicBezTo>
                <a:cubicBezTo>
                  <a:pt x="381" y="1802"/>
                  <a:pt x="395" y="1812"/>
                  <a:pt x="410" y="1821"/>
                </a:cubicBezTo>
                <a:cubicBezTo>
                  <a:pt x="432" y="1822"/>
                  <a:pt x="478" y="1864"/>
                  <a:pt x="395" y="1799"/>
                </a:cubicBezTo>
                <a:cubicBezTo>
                  <a:pt x="293" y="1720"/>
                  <a:pt x="184" y="1643"/>
                  <a:pt x="101" y="1544"/>
                </a:cubicBezTo>
                <a:cubicBezTo>
                  <a:pt x="32" y="1461"/>
                  <a:pt x="-36" y="1321"/>
                  <a:pt x="22" y="1212"/>
                </a:cubicBezTo>
                <a:cubicBezTo>
                  <a:pt x="88" y="1088"/>
                  <a:pt x="282" y="1083"/>
                  <a:pt x="398" y="1117"/>
                </a:cubicBezTo>
                <a:cubicBezTo>
                  <a:pt x="530" y="1156"/>
                  <a:pt x="637" y="1255"/>
                  <a:pt x="658" y="1391"/>
                </a:cubicBezTo>
                <a:cubicBezTo>
                  <a:pt x="677" y="1522"/>
                  <a:pt x="586" y="1609"/>
                  <a:pt x="472" y="1655"/>
                </a:cubicBezTo>
                <a:cubicBezTo>
                  <a:pt x="365" y="1699"/>
                  <a:pt x="263" y="1702"/>
                  <a:pt x="173" y="1648"/>
                </a:cubicBezTo>
                <a:moveTo>
                  <a:pt x="870" y="1021"/>
                </a:moveTo>
                <a:cubicBezTo>
                  <a:pt x="865" y="1154"/>
                  <a:pt x="826" y="1282"/>
                  <a:pt x="819" y="1414"/>
                </a:cubicBezTo>
                <a:cubicBezTo>
                  <a:pt x="814" y="1511"/>
                  <a:pt x="808" y="1606"/>
                  <a:pt x="925" y="1627"/>
                </a:cubicBezTo>
                <a:cubicBezTo>
                  <a:pt x="1033" y="1647"/>
                  <a:pt x="1148" y="1572"/>
                  <a:pt x="1198" y="1479"/>
                </a:cubicBezTo>
                <a:cubicBezTo>
                  <a:pt x="1255" y="1373"/>
                  <a:pt x="1205" y="1266"/>
                  <a:pt x="1131" y="1185"/>
                </a:cubicBezTo>
                <a:cubicBezTo>
                  <a:pt x="1065" y="1112"/>
                  <a:pt x="964" y="1052"/>
                  <a:pt x="861" y="1075"/>
                </a:cubicBezTo>
                <a:cubicBezTo>
                  <a:pt x="787" y="1091"/>
                  <a:pt x="701" y="1175"/>
                  <a:pt x="724" y="1258"/>
                </a:cubicBezTo>
                <a:cubicBezTo>
                  <a:pt x="758" y="1308"/>
                  <a:pt x="775" y="1324"/>
                  <a:pt x="825" y="1323"/>
                </a:cubicBezTo>
                <a:moveTo>
                  <a:pt x="1506" y="1028"/>
                </a:moveTo>
                <a:cubicBezTo>
                  <a:pt x="1504" y="1022"/>
                  <a:pt x="1503" y="1017"/>
                  <a:pt x="1501" y="1011"/>
                </a:cubicBezTo>
                <a:cubicBezTo>
                  <a:pt x="1501" y="1050"/>
                  <a:pt x="1514" y="1095"/>
                  <a:pt x="1528" y="1138"/>
                </a:cubicBezTo>
                <a:cubicBezTo>
                  <a:pt x="1562" y="1241"/>
                  <a:pt x="1602" y="1337"/>
                  <a:pt x="1671" y="1419"/>
                </a:cubicBezTo>
                <a:moveTo>
                  <a:pt x="1904" y="1063"/>
                </a:moveTo>
                <a:cubicBezTo>
                  <a:pt x="1942" y="1083"/>
                  <a:pt x="1979" y="1113"/>
                  <a:pt x="2015" y="1140"/>
                </a:cubicBezTo>
                <a:cubicBezTo>
                  <a:pt x="2107" y="1208"/>
                  <a:pt x="2200" y="1270"/>
                  <a:pt x="2312" y="1301"/>
                </a:cubicBezTo>
                <a:cubicBezTo>
                  <a:pt x="2395" y="1324"/>
                  <a:pt x="2467" y="1314"/>
                  <a:pt x="2550" y="1306"/>
                </a:cubicBezTo>
                <a:moveTo>
                  <a:pt x="2704" y="1161"/>
                </a:moveTo>
                <a:cubicBezTo>
                  <a:pt x="2741" y="1041"/>
                  <a:pt x="2733" y="922"/>
                  <a:pt x="2749" y="802"/>
                </a:cubicBezTo>
                <a:cubicBezTo>
                  <a:pt x="2791" y="825"/>
                  <a:pt x="2832" y="862"/>
                  <a:pt x="2877" y="888"/>
                </a:cubicBezTo>
                <a:cubicBezTo>
                  <a:pt x="2983" y="949"/>
                  <a:pt x="3094" y="949"/>
                  <a:pt x="3214" y="949"/>
                </a:cubicBezTo>
                <a:cubicBezTo>
                  <a:pt x="3364" y="949"/>
                  <a:pt x="3513" y="915"/>
                  <a:pt x="3645" y="841"/>
                </a:cubicBezTo>
                <a:cubicBezTo>
                  <a:pt x="3750" y="782"/>
                  <a:pt x="3807" y="703"/>
                  <a:pt x="3817" y="584"/>
                </a:cubicBezTo>
                <a:cubicBezTo>
                  <a:pt x="3829" y="435"/>
                  <a:pt x="3741" y="321"/>
                  <a:pt x="3649" y="212"/>
                </a:cubicBezTo>
                <a:cubicBezTo>
                  <a:pt x="3586" y="138"/>
                  <a:pt x="3514" y="62"/>
                  <a:pt x="3439" y="0"/>
                </a:cubicBezTo>
                <a:cubicBezTo>
                  <a:pt x="3436" y="0"/>
                  <a:pt x="3433" y="0"/>
                  <a:pt x="3430" y="0"/>
                </a:cubicBezTo>
                <a:cubicBezTo>
                  <a:pt x="3425" y="98"/>
                  <a:pt x="3423" y="196"/>
                  <a:pt x="3423" y="295"/>
                </a:cubicBezTo>
                <a:cubicBezTo>
                  <a:pt x="3424" y="467"/>
                  <a:pt x="3468" y="603"/>
                  <a:pt x="3560" y="750"/>
                </a:cubicBezTo>
                <a:cubicBezTo>
                  <a:pt x="3624" y="853"/>
                  <a:pt x="3707" y="945"/>
                  <a:pt x="3776" y="1045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682" name=""/>
          <p:cNvSpPr/>
          <p:nvPr/>
        </p:nvSpPr>
        <p:spPr>
          <a:xfrm>
            <a:off x="6772320" y="4792680"/>
            <a:ext cx="534600" cy="421920"/>
          </a:xfrm>
          <a:custGeom>
            <a:avLst/>
            <a:gdLst/>
            <a:ahLst/>
            <a:rect l="0" t="0" r="r" b="b"/>
            <a:pathLst>
              <a:path fill="none" w="1485" h="1172">
                <a:moveTo>
                  <a:pt x="58" y="871"/>
                </a:moveTo>
                <a:cubicBezTo>
                  <a:pt x="45" y="841"/>
                  <a:pt x="29" y="807"/>
                  <a:pt x="15" y="783"/>
                </a:cubicBezTo>
                <a:cubicBezTo>
                  <a:pt x="7" y="847"/>
                  <a:pt x="-6" y="923"/>
                  <a:pt x="4" y="990"/>
                </a:cubicBezTo>
                <a:cubicBezTo>
                  <a:pt x="23" y="1114"/>
                  <a:pt x="92" y="1168"/>
                  <a:pt x="210" y="1172"/>
                </a:cubicBezTo>
                <a:cubicBezTo>
                  <a:pt x="301" y="1175"/>
                  <a:pt x="368" y="1127"/>
                  <a:pt x="435" y="1068"/>
                </a:cubicBezTo>
                <a:cubicBezTo>
                  <a:pt x="484" y="1025"/>
                  <a:pt x="505" y="963"/>
                  <a:pt x="550" y="921"/>
                </a:cubicBezTo>
                <a:cubicBezTo>
                  <a:pt x="555" y="921"/>
                  <a:pt x="559" y="921"/>
                  <a:pt x="564" y="921"/>
                </a:cubicBezTo>
                <a:cubicBezTo>
                  <a:pt x="600" y="966"/>
                  <a:pt x="633" y="1017"/>
                  <a:pt x="670" y="1062"/>
                </a:cubicBezTo>
                <a:cubicBezTo>
                  <a:pt x="711" y="1112"/>
                  <a:pt x="779" y="1152"/>
                  <a:pt x="848" y="1132"/>
                </a:cubicBezTo>
                <a:cubicBezTo>
                  <a:pt x="994" y="1089"/>
                  <a:pt x="1086" y="878"/>
                  <a:pt x="1102" y="743"/>
                </a:cubicBezTo>
                <a:cubicBezTo>
                  <a:pt x="1118" y="601"/>
                  <a:pt x="1086" y="480"/>
                  <a:pt x="1031" y="350"/>
                </a:cubicBezTo>
                <a:cubicBezTo>
                  <a:pt x="980" y="228"/>
                  <a:pt x="917" y="110"/>
                  <a:pt x="848" y="0"/>
                </a:cubicBezTo>
                <a:cubicBezTo>
                  <a:pt x="854" y="94"/>
                  <a:pt x="864" y="155"/>
                  <a:pt x="918" y="240"/>
                </a:cubicBezTo>
                <a:cubicBezTo>
                  <a:pt x="1029" y="415"/>
                  <a:pt x="1196" y="544"/>
                  <a:pt x="1355" y="673"/>
                </a:cubicBezTo>
                <a:cubicBezTo>
                  <a:pt x="1398" y="707"/>
                  <a:pt x="1442" y="741"/>
                  <a:pt x="1485" y="775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683" name=""/>
          <p:cNvSpPr/>
          <p:nvPr/>
        </p:nvSpPr>
        <p:spPr>
          <a:xfrm>
            <a:off x="6805800" y="4734000"/>
            <a:ext cx="1945800" cy="1088640"/>
          </a:xfrm>
          <a:custGeom>
            <a:avLst/>
            <a:gdLst/>
            <a:ahLst/>
            <a:rect l="0" t="0" r="r" b="b"/>
            <a:pathLst>
              <a:path fill="none" w="5405" h="3024">
                <a:moveTo>
                  <a:pt x="0" y="2774"/>
                </a:moveTo>
                <a:cubicBezTo>
                  <a:pt x="13" y="2724"/>
                  <a:pt x="11" y="2705"/>
                  <a:pt x="95" y="2727"/>
                </a:cubicBezTo>
                <a:cubicBezTo>
                  <a:pt x="213" y="2758"/>
                  <a:pt x="325" y="2848"/>
                  <a:pt x="432" y="2904"/>
                </a:cubicBezTo>
                <a:cubicBezTo>
                  <a:pt x="527" y="2954"/>
                  <a:pt x="626" y="3009"/>
                  <a:pt x="734" y="3024"/>
                </a:cubicBezTo>
                <a:cubicBezTo>
                  <a:pt x="745" y="3024"/>
                  <a:pt x="757" y="3024"/>
                  <a:pt x="768" y="3024"/>
                </a:cubicBezTo>
                <a:cubicBezTo>
                  <a:pt x="797" y="2965"/>
                  <a:pt x="778" y="2923"/>
                  <a:pt x="734" y="2870"/>
                </a:cubicBezTo>
                <a:cubicBezTo>
                  <a:pt x="666" y="2788"/>
                  <a:pt x="585" y="2724"/>
                  <a:pt x="541" y="2623"/>
                </a:cubicBezTo>
                <a:cubicBezTo>
                  <a:pt x="505" y="2539"/>
                  <a:pt x="491" y="2419"/>
                  <a:pt x="577" y="2363"/>
                </a:cubicBezTo>
                <a:cubicBezTo>
                  <a:pt x="641" y="2340"/>
                  <a:pt x="663" y="2332"/>
                  <a:pt x="710" y="2330"/>
                </a:cubicBezTo>
                <a:moveTo>
                  <a:pt x="1186" y="2098"/>
                </a:moveTo>
                <a:cubicBezTo>
                  <a:pt x="1151" y="2147"/>
                  <a:pt x="1117" y="2203"/>
                  <a:pt x="1093" y="2264"/>
                </a:cubicBezTo>
                <a:cubicBezTo>
                  <a:pt x="1081" y="2293"/>
                  <a:pt x="1025" y="2432"/>
                  <a:pt x="1060" y="2466"/>
                </a:cubicBezTo>
                <a:cubicBezTo>
                  <a:pt x="1101" y="2504"/>
                  <a:pt x="1191" y="2472"/>
                  <a:pt x="1229" y="2450"/>
                </a:cubicBezTo>
                <a:cubicBezTo>
                  <a:pt x="1287" y="2416"/>
                  <a:pt x="1293" y="2383"/>
                  <a:pt x="1314" y="2330"/>
                </a:cubicBezTo>
                <a:cubicBezTo>
                  <a:pt x="1339" y="2423"/>
                  <a:pt x="1399" y="2480"/>
                  <a:pt x="1507" y="2457"/>
                </a:cubicBezTo>
                <a:cubicBezTo>
                  <a:pt x="1572" y="2443"/>
                  <a:pt x="1636" y="2386"/>
                  <a:pt x="1654" y="2321"/>
                </a:cubicBezTo>
                <a:cubicBezTo>
                  <a:pt x="1676" y="2243"/>
                  <a:pt x="1642" y="2203"/>
                  <a:pt x="1585" y="2154"/>
                </a:cubicBezTo>
                <a:cubicBezTo>
                  <a:pt x="1522" y="2099"/>
                  <a:pt x="1453" y="2054"/>
                  <a:pt x="1405" y="1984"/>
                </a:cubicBezTo>
                <a:cubicBezTo>
                  <a:pt x="1373" y="1938"/>
                  <a:pt x="1400" y="1962"/>
                  <a:pt x="1387" y="1930"/>
                </a:cubicBezTo>
                <a:cubicBezTo>
                  <a:pt x="1446" y="1933"/>
                  <a:pt x="1500" y="1941"/>
                  <a:pt x="1559" y="1948"/>
                </a:cubicBezTo>
                <a:cubicBezTo>
                  <a:pt x="1749" y="1969"/>
                  <a:pt x="1879" y="2010"/>
                  <a:pt x="2051" y="2085"/>
                </a:cubicBezTo>
                <a:cubicBezTo>
                  <a:pt x="2078" y="2097"/>
                  <a:pt x="2111" y="2114"/>
                  <a:pt x="2142" y="2106"/>
                </a:cubicBezTo>
                <a:cubicBezTo>
                  <a:pt x="2177" y="2098"/>
                  <a:pt x="2203" y="2031"/>
                  <a:pt x="2213" y="2002"/>
                </a:cubicBezTo>
                <a:cubicBezTo>
                  <a:pt x="2250" y="1900"/>
                  <a:pt x="2240" y="1787"/>
                  <a:pt x="2205" y="1688"/>
                </a:cubicBezTo>
                <a:cubicBezTo>
                  <a:pt x="2181" y="1621"/>
                  <a:pt x="2150" y="1556"/>
                  <a:pt x="2127" y="1488"/>
                </a:cubicBezTo>
                <a:cubicBezTo>
                  <a:pt x="2127" y="1486"/>
                  <a:pt x="2127" y="1483"/>
                  <a:pt x="2127" y="1481"/>
                </a:cubicBezTo>
                <a:cubicBezTo>
                  <a:pt x="2227" y="1576"/>
                  <a:pt x="2345" y="1688"/>
                  <a:pt x="2488" y="1711"/>
                </a:cubicBezTo>
                <a:cubicBezTo>
                  <a:pt x="2516" y="1716"/>
                  <a:pt x="2533" y="1701"/>
                  <a:pt x="2537" y="1701"/>
                </a:cubicBezTo>
                <a:moveTo>
                  <a:pt x="1793" y="1220"/>
                </a:moveTo>
                <a:cubicBezTo>
                  <a:pt x="1771" y="1188"/>
                  <a:pt x="1762" y="1183"/>
                  <a:pt x="1767" y="1158"/>
                </a:cubicBezTo>
                <a:cubicBezTo>
                  <a:pt x="1866" y="1145"/>
                  <a:pt x="1965" y="1152"/>
                  <a:pt x="2064" y="1159"/>
                </a:cubicBezTo>
                <a:cubicBezTo>
                  <a:pt x="2103" y="1162"/>
                  <a:pt x="2141" y="1166"/>
                  <a:pt x="2180" y="1169"/>
                </a:cubicBezTo>
                <a:moveTo>
                  <a:pt x="2706" y="1134"/>
                </a:moveTo>
                <a:cubicBezTo>
                  <a:pt x="2656" y="1129"/>
                  <a:pt x="2645" y="1102"/>
                  <a:pt x="2597" y="1145"/>
                </a:cubicBezTo>
                <a:cubicBezTo>
                  <a:pt x="2540" y="1196"/>
                  <a:pt x="2526" y="1289"/>
                  <a:pt x="2521" y="1360"/>
                </a:cubicBezTo>
                <a:cubicBezTo>
                  <a:pt x="2516" y="1434"/>
                  <a:pt x="2528" y="1488"/>
                  <a:pt x="2609" y="1503"/>
                </a:cubicBezTo>
                <a:cubicBezTo>
                  <a:pt x="2670" y="1514"/>
                  <a:pt x="2715" y="1499"/>
                  <a:pt x="2752" y="1450"/>
                </a:cubicBezTo>
                <a:cubicBezTo>
                  <a:pt x="2781" y="1412"/>
                  <a:pt x="2789" y="1362"/>
                  <a:pt x="2801" y="1319"/>
                </a:cubicBezTo>
                <a:cubicBezTo>
                  <a:pt x="2839" y="1334"/>
                  <a:pt x="2854" y="1336"/>
                  <a:pt x="2892" y="1364"/>
                </a:cubicBezTo>
                <a:cubicBezTo>
                  <a:pt x="2948" y="1406"/>
                  <a:pt x="2989" y="1417"/>
                  <a:pt x="3060" y="1416"/>
                </a:cubicBezTo>
                <a:cubicBezTo>
                  <a:pt x="3179" y="1414"/>
                  <a:pt x="3237" y="1323"/>
                  <a:pt x="3244" y="1212"/>
                </a:cubicBezTo>
                <a:cubicBezTo>
                  <a:pt x="3253" y="1069"/>
                  <a:pt x="3158" y="950"/>
                  <a:pt x="3079" y="839"/>
                </a:cubicBezTo>
                <a:cubicBezTo>
                  <a:pt x="2988" y="711"/>
                  <a:pt x="2889" y="588"/>
                  <a:pt x="2801" y="457"/>
                </a:cubicBezTo>
                <a:cubicBezTo>
                  <a:pt x="2822" y="536"/>
                  <a:pt x="2849" y="605"/>
                  <a:pt x="2891" y="677"/>
                </a:cubicBezTo>
                <a:cubicBezTo>
                  <a:pt x="2964" y="802"/>
                  <a:pt x="3079" y="959"/>
                  <a:pt x="3225" y="1007"/>
                </a:cubicBezTo>
                <a:cubicBezTo>
                  <a:pt x="3275" y="1024"/>
                  <a:pt x="3305" y="1010"/>
                  <a:pt x="3345" y="987"/>
                </a:cubicBezTo>
                <a:cubicBezTo>
                  <a:pt x="3399" y="956"/>
                  <a:pt x="3431" y="905"/>
                  <a:pt x="3495" y="887"/>
                </a:cubicBezTo>
                <a:cubicBezTo>
                  <a:pt x="3576" y="864"/>
                  <a:pt x="3654" y="875"/>
                  <a:pt x="3703" y="951"/>
                </a:cubicBezTo>
                <a:cubicBezTo>
                  <a:pt x="3745" y="1015"/>
                  <a:pt x="3749" y="1125"/>
                  <a:pt x="3703" y="1186"/>
                </a:cubicBezTo>
                <a:cubicBezTo>
                  <a:pt x="3635" y="1275"/>
                  <a:pt x="3492" y="1291"/>
                  <a:pt x="3390" y="1278"/>
                </a:cubicBezTo>
                <a:cubicBezTo>
                  <a:pt x="3270" y="1263"/>
                  <a:pt x="3236" y="1199"/>
                  <a:pt x="3192" y="1100"/>
                </a:cubicBezTo>
                <a:moveTo>
                  <a:pt x="3490" y="205"/>
                </a:moveTo>
                <a:cubicBezTo>
                  <a:pt x="3562" y="242"/>
                  <a:pt x="3610" y="314"/>
                  <a:pt x="3660" y="380"/>
                </a:cubicBezTo>
                <a:cubicBezTo>
                  <a:pt x="3769" y="521"/>
                  <a:pt x="3862" y="673"/>
                  <a:pt x="3972" y="813"/>
                </a:cubicBezTo>
                <a:cubicBezTo>
                  <a:pt x="4002" y="851"/>
                  <a:pt x="4010" y="861"/>
                  <a:pt x="4029" y="885"/>
                </a:cubicBezTo>
                <a:moveTo>
                  <a:pt x="4169" y="339"/>
                </a:moveTo>
                <a:cubicBezTo>
                  <a:pt x="4191" y="324"/>
                  <a:pt x="4204" y="313"/>
                  <a:pt x="4248" y="335"/>
                </a:cubicBezTo>
                <a:cubicBezTo>
                  <a:pt x="4295" y="359"/>
                  <a:pt x="4334" y="400"/>
                  <a:pt x="4379" y="429"/>
                </a:cubicBezTo>
                <a:cubicBezTo>
                  <a:pt x="4410" y="449"/>
                  <a:pt x="4420" y="442"/>
                  <a:pt x="4451" y="443"/>
                </a:cubicBezTo>
                <a:cubicBezTo>
                  <a:pt x="4475" y="400"/>
                  <a:pt x="4487" y="361"/>
                  <a:pt x="4489" y="311"/>
                </a:cubicBezTo>
                <a:cubicBezTo>
                  <a:pt x="4493" y="235"/>
                  <a:pt x="4486" y="182"/>
                  <a:pt x="4437" y="120"/>
                </a:cubicBezTo>
                <a:cubicBezTo>
                  <a:pt x="4382" y="51"/>
                  <a:pt x="4309" y="0"/>
                  <a:pt x="4219" y="0"/>
                </a:cubicBezTo>
                <a:cubicBezTo>
                  <a:pt x="4120" y="0"/>
                  <a:pt x="4081" y="112"/>
                  <a:pt x="4066" y="194"/>
                </a:cubicBezTo>
                <a:cubicBezTo>
                  <a:pt x="4043" y="315"/>
                  <a:pt x="4059" y="415"/>
                  <a:pt x="4145" y="507"/>
                </a:cubicBezTo>
                <a:cubicBezTo>
                  <a:pt x="4227" y="595"/>
                  <a:pt x="4355" y="663"/>
                  <a:pt x="4469" y="696"/>
                </a:cubicBezTo>
                <a:cubicBezTo>
                  <a:pt x="4536" y="715"/>
                  <a:pt x="4641" y="731"/>
                  <a:pt x="4707" y="699"/>
                </a:cubicBezTo>
                <a:cubicBezTo>
                  <a:pt x="4760" y="674"/>
                  <a:pt x="4751" y="609"/>
                  <a:pt x="4751" y="561"/>
                </a:cubicBezTo>
                <a:moveTo>
                  <a:pt x="5217" y="585"/>
                </a:moveTo>
                <a:cubicBezTo>
                  <a:pt x="5229" y="526"/>
                  <a:pt x="5268" y="522"/>
                  <a:pt x="5329" y="516"/>
                </a:cubicBezTo>
                <a:cubicBezTo>
                  <a:pt x="5364" y="512"/>
                  <a:pt x="5378" y="515"/>
                  <a:pt x="5405" y="531"/>
                </a:cubicBezTo>
                <a:cubicBezTo>
                  <a:pt x="5405" y="592"/>
                  <a:pt x="5396" y="618"/>
                  <a:pt x="5338" y="651"/>
                </a:cubicBezTo>
                <a:cubicBezTo>
                  <a:pt x="5282" y="683"/>
                  <a:pt x="5224" y="686"/>
                  <a:pt x="5162" y="686"/>
                </a:cubicBezTo>
                <a:cubicBezTo>
                  <a:pt x="5140" y="686"/>
                  <a:pt x="5133" y="688"/>
                  <a:pt x="5129" y="671"/>
                </a:cubicBezTo>
                <a:cubicBezTo>
                  <a:pt x="5133" y="622"/>
                  <a:pt x="5158" y="611"/>
                  <a:pt x="5203" y="589"/>
                </a:cubicBezTo>
                <a:cubicBezTo>
                  <a:pt x="5246" y="568"/>
                  <a:pt x="5293" y="555"/>
                  <a:pt x="5340" y="551"/>
                </a:cubicBezTo>
                <a:cubicBezTo>
                  <a:pt x="5352" y="551"/>
                  <a:pt x="5354" y="551"/>
                  <a:pt x="5361" y="551"/>
                </a:cubicBezTo>
                <a:cubicBezTo>
                  <a:pt x="5361" y="578"/>
                  <a:pt x="5365" y="597"/>
                  <a:pt x="5350" y="620"/>
                </a:cubicBezTo>
                <a:cubicBezTo>
                  <a:pt x="5335" y="643"/>
                  <a:pt x="5314" y="644"/>
                  <a:pt x="5289" y="644"/>
                </a:cubicBezTo>
                <a:cubicBezTo>
                  <a:pt x="5260" y="644"/>
                  <a:pt x="5234" y="644"/>
                  <a:pt x="5226" y="610"/>
                </a:cubicBezTo>
                <a:cubicBezTo>
                  <a:pt x="5217" y="573"/>
                  <a:pt x="5232" y="557"/>
                  <a:pt x="5261" y="539"/>
                </a:cubicBezTo>
                <a:cubicBezTo>
                  <a:pt x="5269" y="534"/>
                  <a:pt x="5278" y="530"/>
                  <a:pt x="5286" y="525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684" name=""/>
          <p:cNvSpPr/>
          <p:nvPr/>
        </p:nvSpPr>
        <p:spPr>
          <a:xfrm>
            <a:off x="7909200" y="5457960"/>
            <a:ext cx="155160" cy="228960"/>
          </a:xfrm>
          <a:custGeom>
            <a:avLst/>
            <a:gdLst/>
            <a:ahLst/>
            <a:rect l="0" t="0" r="r" b="b"/>
            <a:pathLst>
              <a:path fill="none" w="431" h="636">
                <a:moveTo>
                  <a:pt x="214" y="0"/>
                </a:moveTo>
                <a:cubicBezTo>
                  <a:pt x="76" y="61"/>
                  <a:pt x="28" y="112"/>
                  <a:pt x="8" y="272"/>
                </a:cubicBezTo>
                <a:cubicBezTo>
                  <a:pt x="-8" y="400"/>
                  <a:pt x="-11" y="531"/>
                  <a:pt x="115" y="603"/>
                </a:cubicBezTo>
                <a:cubicBezTo>
                  <a:pt x="210" y="657"/>
                  <a:pt x="329" y="630"/>
                  <a:pt x="431" y="624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685" name=""/>
          <p:cNvSpPr/>
          <p:nvPr/>
        </p:nvSpPr>
        <p:spPr>
          <a:xfrm>
            <a:off x="6853320" y="5581800"/>
            <a:ext cx="1193760" cy="763200"/>
          </a:xfrm>
          <a:custGeom>
            <a:avLst/>
            <a:gdLst/>
            <a:ahLst/>
            <a:rect l="0" t="0" r="r" b="b"/>
            <a:pathLst>
              <a:path fill="none" w="3316" h="2120">
                <a:moveTo>
                  <a:pt x="687" y="2059"/>
                </a:moveTo>
                <a:cubicBezTo>
                  <a:pt x="732" y="2088"/>
                  <a:pt x="779" y="2141"/>
                  <a:pt x="844" y="2111"/>
                </a:cubicBezTo>
                <a:cubicBezTo>
                  <a:pt x="932" y="2071"/>
                  <a:pt x="933" y="1909"/>
                  <a:pt x="924" y="1832"/>
                </a:cubicBezTo>
                <a:cubicBezTo>
                  <a:pt x="905" y="1664"/>
                  <a:pt x="783" y="1526"/>
                  <a:pt x="660" y="1419"/>
                </a:cubicBezTo>
                <a:cubicBezTo>
                  <a:pt x="444" y="1231"/>
                  <a:pt x="191" y="1094"/>
                  <a:pt x="0" y="880"/>
                </a:cubicBezTo>
                <a:cubicBezTo>
                  <a:pt x="276" y="1115"/>
                  <a:pt x="513" y="1407"/>
                  <a:pt x="808" y="1620"/>
                </a:cubicBezTo>
                <a:cubicBezTo>
                  <a:pt x="935" y="1712"/>
                  <a:pt x="1080" y="1791"/>
                  <a:pt x="1238" y="1804"/>
                </a:cubicBezTo>
                <a:cubicBezTo>
                  <a:pt x="1354" y="1813"/>
                  <a:pt x="1415" y="1727"/>
                  <a:pt x="1451" y="1627"/>
                </a:cubicBezTo>
                <a:cubicBezTo>
                  <a:pt x="1493" y="1512"/>
                  <a:pt x="1492" y="1380"/>
                  <a:pt x="1445" y="1268"/>
                </a:cubicBezTo>
                <a:cubicBezTo>
                  <a:pt x="1411" y="1187"/>
                  <a:pt x="1345" y="1049"/>
                  <a:pt x="1257" y="1014"/>
                </a:cubicBezTo>
                <a:cubicBezTo>
                  <a:pt x="1246" y="1014"/>
                  <a:pt x="1234" y="1014"/>
                  <a:pt x="1223" y="1014"/>
                </a:cubicBezTo>
                <a:cubicBezTo>
                  <a:pt x="1191" y="1091"/>
                  <a:pt x="1167" y="1179"/>
                  <a:pt x="1205" y="1263"/>
                </a:cubicBezTo>
                <a:cubicBezTo>
                  <a:pt x="1251" y="1363"/>
                  <a:pt x="1363" y="1386"/>
                  <a:pt x="1462" y="1376"/>
                </a:cubicBezTo>
                <a:cubicBezTo>
                  <a:pt x="1597" y="1362"/>
                  <a:pt x="1764" y="1265"/>
                  <a:pt x="1820" y="1135"/>
                </a:cubicBezTo>
                <a:cubicBezTo>
                  <a:pt x="1823" y="1119"/>
                  <a:pt x="1825" y="1102"/>
                  <a:pt x="1828" y="1086"/>
                </a:cubicBezTo>
                <a:cubicBezTo>
                  <a:pt x="1754" y="1024"/>
                  <a:pt x="1708" y="999"/>
                  <a:pt x="1585" y="982"/>
                </a:cubicBezTo>
                <a:cubicBezTo>
                  <a:pt x="1518" y="973"/>
                  <a:pt x="1282" y="926"/>
                  <a:pt x="1223" y="979"/>
                </a:cubicBezTo>
                <a:cubicBezTo>
                  <a:pt x="1141" y="1054"/>
                  <a:pt x="1285" y="1062"/>
                  <a:pt x="1326" y="1069"/>
                </a:cubicBezTo>
                <a:moveTo>
                  <a:pt x="2053" y="508"/>
                </a:moveTo>
                <a:cubicBezTo>
                  <a:pt x="1987" y="494"/>
                  <a:pt x="1901" y="468"/>
                  <a:pt x="1844" y="522"/>
                </a:cubicBezTo>
                <a:cubicBezTo>
                  <a:pt x="1795" y="567"/>
                  <a:pt x="1800" y="697"/>
                  <a:pt x="1811" y="756"/>
                </a:cubicBezTo>
                <a:cubicBezTo>
                  <a:pt x="1828" y="851"/>
                  <a:pt x="1902" y="871"/>
                  <a:pt x="1986" y="876"/>
                </a:cubicBezTo>
                <a:cubicBezTo>
                  <a:pt x="2073" y="882"/>
                  <a:pt x="2159" y="839"/>
                  <a:pt x="2155" y="742"/>
                </a:cubicBezTo>
                <a:cubicBezTo>
                  <a:pt x="2154" y="709"/>
                  <a:pt x="2134" y="697"/>
                  <a:pt x="2120" y="670"/>
                </a:cubicBezTo>
                <a:cubicBezTo>
                  <a:pt x="2194" y="691"/>
                  <a:pt x="2263" y="721"/>
                  <a:pt x="2335" y="752"/>
                </a:cubicBezTo>
                <a:cubicBezTo>
                  <a:pt x="2518" y="829"/>
                  <a:pt x="2782" y="921"/>
                  <a:pt x="2900" y="1093"/>
                </a:cubicBezTo>
                <a:cubicBezTo>
                  <a:pt x="2917" y="1137"/>
                  <a:pt x="2923" y="1150"/>
                  <a:pt x="2918" y="1181"/>
                </a:cubicBezTo>
                <a:cubicBezTo>
                  <a:pt x="2844" y="1243"/>
                  <a:pt x="2768" y="1266"/>
                  <a:pt x="2665" y="1253"/>
                </a:cubicBezTo>
                <a:cubicBezTo>
                  <a:pt x="2528" y="1236"/>
                  <a:pt x="2449" y="1127"/>
                  <a:pt x="2420" y="1000"/>
                </a:cubicBezTo>
                <a:cubicBezTo>
                  <a:pt x="2384" y="841"/>
                  <a:pt x="2392" y="625"/>
                  <a:pt x="2454" y="474"/>
                </a:cubicBezTo>
                <a:cubicBezTo>
                  <a:pt x="2518" y="319"/>
                  <a:pt x="2661" y="265"/>
                  <a:pt x="2822" y="287"/>
                </a:cubicBezTo>
                <a:cubicBezTo>
                  <a:pt x="2940" y="303"/>
                  <a:pt x="3073" y="367"/>
                  <a:pt x="3177" y="423"/>
                </a:cubicBezTo>
                <a:cubicBezTo>
                  <a:pt x="3221" y="447"/>
                  <a:pt x="3328" y="500"/>
                  <a:pt x="3315" y="568"/>
                </a:cubicBezTo>
                <a:cubicBezTo>
                  <a:pt x="3309" y="607"/>
                  <a:pt x="3302" y="622"/>
                  <a:pt x="3267" y="630"/>
                </a:cubicBezTo>
                <a:moveTo>
                  <a:pt x="2122" y="29"/>
                </a:moveTo>
                <a:cubicBezTo>
                  <a:pt x="2218" y="-4"/>
                  <a:pt x="2327" y="-4"/>
                  <a:pt x="2429" y="6"/>
                </a:cubicBezTo>
                <a:cubicBezTo>
                  <a:pt x="2539" y="17"/>
                  <a:pt x="2650" y="44"/>
                  <a:pt x="2760" y="6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686" name=""/>
          <p:cNvSpPr/>
          <p:nvPr/>
        </p:nvSpPr>
        <p:spPr>
          <a:xfrm>
            <a:off x="8129520" y="4856040"/>
            <a:ext cx="1535040" cy="1046160"/>
          </a:xfrm>
          <a:custGeom>
            <a:avLst/>
            <a:gdLst/>
            <a:ahLst/>
            <a:rect l="0" t="0" r="r" b="b"/>
            <a:pathLst>
              <a:path fill="none" w="4264" h="2906">
                <a:moveTo>
                  <a:pt x="91" y="1297"/>
                </a:moveTo>
                <a:cubicBezTo>
                  <a:pt x="3" y="1292"/>
                  <a:pt x="5" y="1274"/>
                  <a:pt x="0" y="1393"/>
                </a:cubicBezTo>
                <a:cubicBezTo>
                  <a:pt x="-5" y="1529"/>
                  <a:pt x="39" y="1687"/>
                  <a:pt x="182" y="1735"/>
                </a:cubicBezTo>
                <a:cubicBezTo>
                  <a:pt x="283" y="1768"/>
                  <a:pt x="390" y="1743"/>
                  <a:pt x="470" y="1677"/>
                </a:cubicBezTo>
                <a:cubicBezTo>
                  <a:pt x="516" y="1639"/>
                  <a:pt x="534" y="1578"/>
                  <a:pt x="519" y="1520"/>
                </a:cubicBezTo>
                <a:cubicBezTo>
                  <a:pt x="509" y="1504"/>
                  <a:pt x="508" y="1500"/>
                  <a:pt x="497" y="1494"/>
                </a:cubicBezTo>
                <a:cubicBezTo>
                  <a:pt x="531" y="1535"/>
                  <a:pt x="555" y="1569"/>
                  <a:pt x="615" y="1584"/>
                </a:cubicBezTo>
                <a:cubicBezTo>
                  <a:pt x="715" y="1610"/>
                  <a:pt x="787" y="1562"/>
                  <a:pt x="855" y="1491"/>
                </a:cubicBezTo>
                <a:cubicBezTo>
                  <a:pt x="971" y="1370"/>
                  <a:pt x="1098" y="1149"/>
                  <a:pt x="986" y="992"/>
                </a:cubicBezTo>
                <a:cubicBezTo>
                  <a:pt x="880" y="844"/>
                  <a:pt x="683" y="729"/>
                  <a:pt x="541" y="618"/>
                </a:cubicBezTo>
                <a:cubicBezTo>
                  <a:pt x="508" y="592"/>
                  <a:pt x="462" y="562"/>
                  <a:pt x="428" y="539"/>
                </a:cubicBezTo>
                <a:cubicBezTo>
                  <a:pt x="502" y="626"/>
                  <a:pt x="573" y="713"/>
                  <a:pt x="664" y="785"/>
                </a:cubicBezTo>
                <a:cubicBezTo>
                  <a:pt x="898" y="971"/>
                  <a:pt x="1187" y="1055"/>
                  <a:pt x="1465" y="1151"/>
                </a:cubicBezTo>
                <a:moveTo>
                  <a:pt x="1145" y="2573"/>
                </a:moveTo>
                <a:cubicBezTo>
                  <a:pt x="1208" y="2564"/>
                  <a:pt x="1275" y="2564"/>
                  <a:pt x="1345" y="2572"/>
                </a:cubicBezTo>
                <a:cubicBezTo>
                  <a:pt x="1426" y="2581"/>
                  <a:pt x="1519" y="2596"/>
                  <a:pt x="1598" y="2569"/>
                </a:cubicBezTo>
                <a:cubicBezTo>
                  <a:pt x="1681" y="2540"/>
                  <a:pt x="1671" y="2505"/>
                  <a:pt x="1703" y="2447"/>
                </a:cubicBezTo>
                <a:cubicBezTo>
                  <a:pt x="1621" y="2408"/>
                  <a:pt x="1564" y="2384"/>
                  <a:pt x="1467" y="2380"/>
                </a:cubicBezTo>
                <a:cubicBezTo>
                  <a:pt x="1374" y="2376"/>
                  <a:pt x="1255" y="2367"/>
                  <a:pt x="1189" y="2449"/>
                </a:cubicBezTo>
                <a:cubicBezTo>
                  <a:pt x="1135" y="2516"/>
                  <a:pt x="1159" y="2665"/>
                  <a:pt x="1182" y="2738"/>
                </a:cubicBezTo>
                <a:cubicBezTo>
                  <a:pt x="1221" y="2861"/>
                  <a:pt x="1297" y="2914"/>
                  <a:pt x="1425" y="2905"/>
                </a:cubicBezTo>
                <a:cubicBezTo>
                  <a:pt x="1602" y="2892"/>
                  <a:pt x="1758" y="2754"/>
                  <a:pt x="1875" y="2631"/>
                </a:cubicBezTo>
                <a:cubicBezTo>
                  <a:pt x="1980" y="2520"/>
                  <a:pt x="2071" y="2385"/>
                  <a:pt x="2057" y="2227"/>
                </a:cubicBezTo>
                <a:cubicBezTo>
                  <a:pt x="2044" y="2076"/>
                  <a:pt x="1900" y="1966"/>
                  <a:pt x="1792" y="1878"/>
                </a:cubicBezTo>
                <a:cubicBezTo>
                  <a:pt x="1696" y="1800"/>
                  <a:pt x="1616" y="1755"/>
                  <a:pt x="1498" y="1731"/>
                </a:cubicBezTo>
                <a:cubicBezTo>
                  <a:pt x="1489" y="1732"/>
                  <a:pt x="1481" y="1733"/>
                  <a:pt x="1472" y="1734"/>
                </a:cubicBezTo>
                <a:cubicBezTo>
                  <a:pt x="1477" y="1804"/>
                  <a:pt x="1442" y="1828"/>
                  <a:pt x="1511" y="1885"/>
                </a:cubicBezTo>
                <a:cubicBezTo>
                  <a:pt x="1601" y="1960"/>
                  <a:pt x="1769" y="1960"/>
                  <a:pt x="1878" y="1965"/>
                </a:cubicBezTo>
                <a:cubicBezTo>
                  <a:pt x="2012" y="1971"/>
                  <a:pt x="2296" y="1903"/>
                  <a:pt x="2417" y="1959"/>
                </a:cubicBezTo>
                <a:cubicBezTo>
                  <a:pt x="2456" y="1977"/>
                  <a:pt x="2420" y="2007"/>
                  <a:pt x="2410" y="2027"/>
                </a:cubicBezTo>
                <a:cubicBezTo>
                  <a:pt x="2401" y="2034"/>
                  <a:pt x="2392" y="2041"/>
                  <a:pt x="2383" y="2048"/>
                </a:cubicBezTo>
                <a:cubicBezTo>
                  <a:pt x="2382" y="2048"/>
                  <a:pt x="2326" y="2092"/>
                  <a:pt x="2339" y="2074"/>
                </a:cubicBezTo>
                <a:cubicBezTo>
                  <a:pt x="2419" y="1958"/>
                  <a:pt x="2557" y="1880"/>
                  <a:pt x="2611" y="1745"/>
                </a:cubicBezTo>
                <a:cubicBezTo>
                  <a:pt x="2659" y="1625"/>
                  <a:pt x="2598" y="1543"/>
                  <a:pt x="2512" y="1463"/>
                </a:cubicBezTo>
                <a:cubicBezTo>
                  <a:pt x="2410" y="1366"/>
                  <a:pt x="2279" y="1282"/>
                  <a:pt x="2153" y="1222"/>
                </a:cubicBezTo>
                <a:cubicBezTo>
                  <a:pt x="2067" y="1181"/>
                  <a:pt x="1993" y="1177"/>
                  <a:pt x="1902" y="1170"/>
                </a:cubicBezTo>
                <a:cubicBezTo>
                  <a:pt x="1950" y="1187"/>
                  <a:pt x="2025" y="1214"/>
                  <a:pt x="2087" y="1225"/>
                </a:cubicBezTo>
                <a:cubicBezTo>
                  <a:pt x="2371" y="1277"/>
                  <a:pt x="2608" y="1347"/>
                  <a:pt x="2842" y="1520"/>
                </a:cubicBezTo>
                <a:cubicBezTo>
                  <a:pt x="2881" y="1548"/>
                  <a:pt x="2907" y="1555"/>
                  <a:pt x="2945" y="1573"/>
                </a:cubicBezTo>
                <a:cubicBezTo>
                  <a:pt x="2974" y="1524"/>
                  <a:pt x="3001" y="1477"/>
                  <a:pt x="3024" y="1422"/>
                </a:cubicBezTo>
                <a:cubicBezTo>
                  <a:pt x="3055" y="1350"/>
                  <a:pt x="3068" y="1285"/>
                  <a:pt x="3081" y="1209"/>
                </a:cubicBezTo>
                <a:moveTo>
                  <a:pt x="3025" y="908"/>
                </a:moveTo>
                <a:cubicBezTo>
                  <a:pt x="2967" y="798"/>
                  <a:pt x="2910" y="652"/>
                  <a:pt x="2817" y="566"/>
                </a:cubicBezTo>
                <a:cubicBezTo>
                  <a:pt x="2805" y="560"/>
                  <a:pt x="2794" y="555"/>
                  <a:pt x="2782" y="549"/>
                </a:cubicBezTo>
                <a:cubicBezTo>
                  <a:pt x="2707" y="585"/>
                  <a:pt x="2698" y="675"/>
                  <a:pt x="2693" y="763"/>
                </a:cubicBezTo>
                <a:cubicBezTo>
                  <a:pt x="2685" y="890"/>
                  <a:pt x="2712" y="1012"/>
                  <a:pt x="2832" y="1079"/>
                </a:cubicBezTo>
                <a:cubicBezTo>
                  <a:pt x="2935" y="1136"/>
                  <a:pt x="3107" y="1138"/>
                  <a:pt x="3215" y="1099"/>
                </a:cubicBezTo>
                <a:cubicBezTo>
                  <a:pt x="3284" y="1074"/>
                  <a:pt x="3369" y="987"/>
                  <a:pt x="3326" y="904"/>
                </a:cubicBezTo>
                <a:cubicBezTo>
                  <a:pt x="3264" y="786"/>
                  <a:pt x="3049" y="718"/>
                  <a:pt x="2934" y="680"/>
                </a:cubicBezTo>
                <a:cubicBezTo>
                  <a:pt x="2893" y="666"/>
                  <a:pt x="2809" y="634"/>
                  <a:pt x="2784" y="672"/>
                </a:cubicBezTo>
                <a:cubicBezTo>
                  <a:pt x="2744" y="734"/>
                  <a:pt x="2874" y="789"/>
                  <a:pt x="2902" y="804"/>
                </a:cubicBezTo>
                <a:moveTo>
                  <a:pt x="3314" y="831"/>
                </a:moveTo>
                <a:cubicBezTo>
                  <a:pt x="3360" y="787"/>
                  <a:pt x="3383" y="753"/>
                  <a:pt x="3400" y="687"/>
                </a:cubicBezTo>
                <a:cubicBezTo>
                  <a:pt x="3419" y="615"/>
                  <a:pt x="3420" y="537"/>
                  <a:pt x="3378" y="475"/>
                </a:cubicBezTo>
                <a:cubicBezTo>
                  <a:pt x="3301" y="360"/>
                  <a:pt x="3179" y="271"/>
                  <a:pt x="3075" y="182"/>
                </a:cubicBezTo>
                <a:cubicBezTo>
                  <a:pt x="3013" y="128"/>
                  <a:pt x="2959" y="82"/>
                  <a:pt x="2920" y="11"/>
                </a:cubicBezTo>
                <a:cubicBezTo>
                  <a:pt x="2920" y="7"/>
                  <a:pt x="2920" y="4"/>
                  <a:pt x="2920" y="0"/>
                </a:cubicBezTo>
                <a:cubicBezTo>
                  <a:pt x="3006" y="10"/>
                  <a:pt x="3067" y="29"/>
                  <a:pt x="3149" y="64"/>
                </a:cubicBezTo>
                <a:cubicBezTo>
                  <a:pt x="3274" y="117"/>
                  <a:pt x="3401" y="172"/>
                  <a:pt x="3521" y="237"/>
                </a:cubicBezTo>
                <a:cubicBezTo>
                  <a:pt x="3601" y="280"/>
                  <a:pt x="3713" y="342"/>
                  <a:pt x="3733" y="440"/>
                </a:cubicBezTo>
                <a:cubicBezTo>
                  <a:pt x="3737" y="458"/>
                  <a:pt x="3734" y="473"/>
                  <a:pt x="3736" y="490"/>
                </a:cubicBezTo>
                <a:cubicBezTo>
                  <a:pt x="3775" y="494"/>
                  <a:pt x="3823" y="502"/>
                  <a:pt x="3863" y="494"/>
                </a:cubicBezTo>
                <a:cubicBezTo>
                  <a:pt x="3919" y="475"/>
                  <a:pt x="3936" y="470"/>
                  <a:pt x="3970" y="450"/>
                </a:cubicBezTo>
                <a:moveTo>
                  <a:pt x="4172" y="144"/>
                </a:moveTo>
                <a:cubicBezTo>
                  <a:pt x="4172" y="107"/>
                  <a:pt x="4168" y="90"/>
                  <a:pt x="4210" y="83"/>
                </a:cubicBezTo>
                <a:cubicBezTo>
                  <a:pt x="4243" y="77"/>
                  <a:pt x="4258" y="96"/>
                  <a:pt x="4263" y="127"/>
                </a:cubicBezTo>
                <a:cubicBezTo>
                  <a:pt x="4268" y="159"/>
                  <a:pt x="4259" y="173"/>
                  <a:pt x="4227" y="181"/>
                </a:cubicBezTo>
                <a:cubicBezTo>
                  <a:pt x="4209" y="185"/>
                  <a:pt x="4178" y="187"/>
                  <a:pt x="4160" y="183"/>
                </a:cubicBezTo>
                <a:cubicBezTo>
                  <a:pt x="4157" y="182"/>
                  <a:pt x="4154" y="180"/>
                  <a:pt x="4151" y="179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687" name=""/>
          <p:cNvSpPr/>
          <p:nvPr/>
        </p:nvSpPr>
        <p:spPr>
          <a:xfrm>
            <a:off x="5216400" y="5253120"/>
            <a:ext cx="1253160" cy="597960"/>
          </a:xfrm>
          <a:custGeom>
            <a:avLst/>
            <a:gdLst/>
            <a:ahLst/>
            <a:rect l="0" t="0" r="r" b="b"/>
            <a:pathLst>
              <a:path fill="none" w="3481" h="1661">
                <a:moveTo>
                  <a:pt x="724" y="1130"/>
                </a:moveTo>
                <a:cubicBezTo>
                  <a:pt x="616" y="1134"/>
                  <a:pt x="560" y="1167"/>
                  <a:pt x="470" y="1230"/>
                </a:cubicBezTo>
                <a:cubicBezTo>
                  <a:pt x="340" y="1321"/>
                  <a:pt x="145" y="1452"/>
                  <a:pt x="91" y="1610"/>
                </a:cubicBezTo>
                <a:cubicBezTo>
                  <a:pt x="91" y="1626"/>
                  <a:pt x="91" y="1641"/>
                  <a:pt x="91" y="1657"/>
                </a:cubicBezTo>
                <a:cubicBezTo>
                  <a:pt x="213" y="1668"/>
                  <a:pt x="273" y="1664"/>
                  <a:pt x="396" y="1583"/>
                </a:cubicBezTo>
                <a:cubicBezTo>
                  <a:pt x="503" y="1513"/>
                  <a:pt x="637" y="1416"/>
                  <a:pt x="639" y="1275"/>
                </a:cubicBezTo>
                <a:cubicBezTo>
                  <a:pt x="641" y="1153"/>
                  <a:pt x="498" y="1132"/>
                  <a:pt x="407" y="1127"/>
                </a:cubicBezTo>
                <a:cubicBezTo>
                  <a:pt x="272" y="1120"/>
                  <a:pt x="142" y="1177"/>
                  <a:pt x="45" y="1272"/>
                </a:cubicBezTo>
                <a:cubicBezTo>
                  <a:pt x="11" y="1319"/>
                  <a:pt x="-1" y="1329"/>
                  <a:pt x="0" y="1368"/>
                </a:cubicBezTo>
                <a:cubicBezTo>
                  <a:pt x="134" y="1381"/>
                  <a:pt x="218" y="1369"/>
                  <a:pt x="361" y="1306"/>
                </a:cubicBezTo>
                <a:cubicBezTo>
                  <a:pt x="590" y="1205"/>
                  <a:pt x="880" y="1049"/>
                  <a:pt x="1011" y="825"/>
                </a:cubicBezTo>
                <a:cubicBezTo>
                  <a:pt x="1106" y="661"/>
                  <a:pt x="1009" y="475"/>
                  <a:pt x="894" y="352"/>
                </a:cubicBezTo>
                <a:cubicBezTo>
                  <a:pt x="842" y="309"/>
                  <a:pt x="832" y="294"/>
                  <a:pt x="788" y="291"/>
                </a:cubicBezTo>
                <a:cubicBezTo>
                  <a:pt x="742" y="384"/>
                  <a:pt x="703" y="467"/>
                  <a:pt x="730" y="599"/>
                </a:cubicBezTo>
                <a:cubicBezTo>
                  <a:pt x="803" y="957"/>
                  <a:pt x="1124" y="1183"/>
                  <a:pt x="1356" y="1436"/>
                </a:cubicBezTo>
                <a:cubicBezTo>
                  <a:pt x="1417" y="1502"/>
                  <a:pt x="1456" y="1560"/>
                  <a:pt x="1493" y="1639"/>
                </a:cubicBezTo>
                <a:moveTo>
                  <a:pt x="910" y="1522"/>
                </a:moveTo>
                <a:cubicBezTo>
                  <a:pt x="982" y="1419"/>
                  <a:pt x="1126" y="1374"/>
                  <a:pt x="1246" y="1329"/>
                </a:cubicBezTo>
                <a:cubicBezTo>
                  <a:pt x="1424" y="1262"/>
                  <a:pt x="1607" y="1206"/>
                  <a:pt x="1785" y="1141"/>
                </a:cubicBezTo>
                <a:moveTo>
                  <a:pt x="2202" y="0"/>
                </a:moveTo>
                <a:cubicBezTo>
                  <a:pt x="2236" y="88"/>
                  <a:pt x="2303" y="170"/>
                  <a:pt x="2361" y="246"/>
                </a:cubicBezTo>
                <a:cubicBezTo>
                  <a:pt x="2474" y="395"/>
                  <a:pt x="2601" y="538"/>
                  <a:pt x="2760" y="639"/>
                </a:cubicBezTo>
                <a:cubicBezTo>
                  <a:pt x="2824" y="674"/>
                  <a:pt x="2840" y="683"/>
                  <a:pt x="2883" y="700"/>
                </a:cubicBezTo>
                <a:moveTo>
                  <a:pt x="2858" y="163"/>
                </a:moveTo>
                <a:cubicBezTo>
                  <a:pt x="2845" y="229"/>
                  <a:pt x="2831" y="306"/>
                  <a:pt x="2847" y="379"/>
                </a:cubicBezTo>
                <a:cubicBezTo>
                  <a:pt x="2871" y="485"/>
                  <a:pt x="2945" y="593"/>
                  <a:pt x="3057" y="616"/>
                </a:cubicBezTo>
                <a:cubicBezTo>
                  <a:pt x="3184" y="642"/>
                  <a:pt x="3311" y="592"/>
                  <a:pt x="3400" y="504"/>
                </a:cubicBezTo>
                <a:cubicBezTo>
                  <a:pt x="3472" y="432"/>
                  <a:pt x="3520" y="312"/>
                  <a:pt x="3437" y="230"/>
                </a:cubicBezTo>
                <a:cubicBezTo>
                  <a:pt x="3331" y="124"/>
                  <a:pt x="3132" y="72"/>
                  <a:pt x="2990" y="46"/>
                </a:cubicBezTo>
                <a:cubicBezTo>
                  <a:pt x="2888" y="28"/>
                  <a:pt x="2731" y="1"/>
                  <a:pt x="2662" y="104"/>
                </a:cubicBezTo>
                <a:cubicBezTo>
                  <a:pt x="2586" y="217"/>
                  <a:pt x="2780" y="216"/>
                  <a:pt x="2829" y="223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688" name=""/>
          <p:cNvSpPr/>
          <p:nvPr/>
        </p:nvSpPr>
        <p:spPr>
          <a:xfrm>
            <a:off x="6998040" y="6323760"/>
            <a:ext cx="191520" cy="109800"/>
          </a:xfrm>
          <a:custGeom>
            <a:avLst/>
            <a:gdLst/>
            <a:ahLst/>
            <a:rect l="0" t="0" r="r" b="b"/>
            <a:pathLst>
              <a:path fill="none" w="532" h="305">
                <a:moveTo>
                  <a:pt x="532" y="38"/>
                </a:moveTo>
                <a:cubicBezTo>
                  <a:pt x="492" y="-8"/>
                  <a:pt x="405" y="0"/>
                  <a:pt x="342" y="2"/>
                </a:cubicBezTo>
                <a:cubicBezTo>
                  <a:pt x="228" y="6"/>
                  <a:pt x="126" y="46"/>
                  <a:pt x="46" y="128"/>
                </a:cubicBezTo>
                <a:cubicBezTo>
                  <a:pt x="1" y="176"/>
                  <a:pt x="3" y="211"/>
                  <a:pt x="0" y="270"/>
                </a:cubicBezTo>
                <a:cubicBezTo>
                  <a:pt x="117" y="317"/>
                  <a:pt x="220" y="312"/>
                  <a:pt x="345" y="281"/>
                </a:cubicBezTo>
                <a:cubicBezTo>
                  <a:pt x="386" y="268"/>
                  <a:pt x="428" y="254"/>
                  <a:pt x="470" y="241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689" name=""/>
          <p:cNvSpPr/>
          <p:nvPr/>
        </p:nvSpPr>
        <p:spPr>
          <a:xfrm>
            <a:off x="4935600" y="5767560"/>
            <a:ext cx="6108120" cy="789840"/>
          </a:xfrm>
          <a:custGeom>
            <a:avLst/>
            <a:gdLst/>
            <a:ahLst/>
            <a:rect l="0" t="0" r="r" b="b"/>
            <a:pathLst>
              <a:path fill="none" w="16967" h="2194">
                <a:moveTo>
                  <a:pt x="352" y="1134"/>
                </a:moveTo>
                <a:cubicBezTo>
                  <a:pt x="342" y="1090"/>
                  <a:pt x="343" y="1056"/>
                  <a:pt x="292" y="1055"/>
                </a:cubicBezTo>
                <a:cubicBezTo>
                  <a:pt x="203" y="1054"/>
                  <a:pt x="130" y="1131"/>
                  <a:pt x="79" y="1196"/>
                </a:cubicBezTo>
                <a:cubicBezTo>
                  <a:pt x="35" y="1252"/>
                  <a:pt x="-15" y="1343"/>
                  <a:pt x="4" y="1418"/>
                </a:cubicBezTo>
                <a:cubicBezTo>
                  <a:pt x="25" y="1499"/>
                  <a:pt x="157" y="1487"/>
                  <a:pt x="217" y="1491"/>
                </a:cubicBezTo>
                <a:cubicBezTo>
                  <a:pt x="301" y="1497"/>
                  <a:pt x="425" y="1490"/>
                  <a:pt x="487" y="1560"/>
                </a:cubicBezTo>
                <a:cubicBezTo>
                  <a:pt x="548" y="1629"/>
                  <a:pt x="455" y="1707"/>
                  <a:pt x="410" y="1745"/>
                </a:cubicBezTo>
                <a:cubicBezTo>
                  <a:pt x="365" y="1782"/>
                  <a:pt x="194" y="1925"/>
                  <a:pt x="126" y="1903"/>
                </a:cubicBezTo>
                <a:cubicBezTo>
                  <a:pt x="96" y="1893"/>
                  <a:pt x="151" y="1845"/>
                  <a:pt x="153" y="1841"/>
                </a:cubicBezTo>
                <a:moveTo>
                  <a:pt x="561" y="1369"/>
                </a:moveTo>
                <a:cubicBezTo>
                  <a:pt x="561" y="1447"/>
                  <a:pt x="552" y="1548"/>
                  <a:pt x="613" y="1608"/>
                </a:cubicBezTo>
                <a:cubicBezTo>
                  <a:pt x="654" y="1648"/>
                  <a:pt x="739" y="1660"/>
                  <a:pt x="792" y="1646"/>
                </a:cubicBezTo>
                <a:cubicBezTo>
                  <a:pt x="865" y="1626"/>
                  <a:pt x="910" y="1563"/>
                  <a:pt x="908" y="1491"/>
                </a:cubicBezTo>
                <a:cubicBezTo>
                  <a:pt x="907" y="1452"/>
                  <a:pt x="887" y="1435"/>
                  <a:pt x="859" y="1411"/>
                </a:cubicBezTo>
                <a:cubicBezTo>
                  <a:pt x="858" y="1411"/>
                  <a:pt x="857" y="1411"/>
                  <a:pt x="856" y="1411"/>
                </a:cubicBezTo>
                <a:cubicBezTo>
                  <a:pt x="860" y="1502"/>
                  <a:pt x="885" y="1576"/>
                  <a:pt x="914" y="1663"/>
                </a:cubicBezTo>
                <a:cubicBezTo>
                  <a:pt x="953" y="1779"/>
                  <a:pt x="989" y="1907"/>
                  <a:pt x="1060" y="2009"/>
                </a:cubicBezTo>
                <a:cubicBezTo>
                  <a:pt x="1122" y="2098"/>
                  <a:pt x="1189" y="2118"/>
                  <a:pt x="1290" y="2126"/>
                </a:cubicBezTo>
                <a:moveTo>
                  <a:pt x="1254" y="1656"/>
                </a:moveTo>
                <a:cubicBezTo>
                  <a:pt x="1282" y="1608"/>
                  <a:pt x="1289" y="1617"/>
                  <a:pt x="1356" y="1666"/>
                </a:cubicBezTo>
                <a:cubicBezTo>
                  <a:pt x="1459" y="1742"/>
                  <a:pt x="1553" y="1914"/>
                  <a:pt x="1672" y="1959"/>
                </a:cubicBezTo>
                <a:cubicBezTo>
                  <a:pt x="1689" y="1962"/>
                  <a:pt x="1692" y="1964"/>
                  <a:pt x="1703" y="1963"/>
                </a:cubicBezTo>
                <a:cubicBezTo>
                  <a:pt x="1704" y="1920"/>
                  <a:pt x="1704" y="1880"/>
                  <a:pt x="1698" y="1837"/>
                </a:cubicBezTo>
                <a:cubicBezTo>
                  <a:pt x="1691" y="1785"/>
                  <a:pt x="1675" y="1704"/>
                  <a:pt x="1704" y="1656"/>
                </a:cubicBezTo>
                <a:cubicBezTo>
                  <a:pt x="1744" y="1590"/>
                  <a:pt x="1836" y="1615"/>
                  <a:pt x="1889" y="1643"/>
                </a:cubicBezTo>
                <a:cubicBezTo>
                  <a:pt x="1986" y="1695"/>
                  <a:pt x="2070" y="1779"/>
                  <a:pt x="2152" y="1851"/>
                </a:cubicBezTo>
                <a:cubicBezTo>
                  <a:pt x="2213" y="1905"/>
                  <a:pt x="2273" y="1964"/>
                  <a:pt x="2357" y="1977"/>
                </a:cubicBezTo>
                <a:cubicBezTo>
                  <a:pt x="2394" y="1977"/>
                  <a:pt x="2405" y="1977"/>
                  <a:pt x="2428" y="1973"/>
                </a:cubicBezTo>
                <a:moveTo>
                  <a:pt x="2192" y="1355"/>
                </a:moveTo>
                <a:cubicBezTo>
                  <a:pt x="2192" y="1340"/>
                  <a:pt x="2192" y="1324"/>
                  <a:pt x="2192" y="1309"/>
                </a:cubicBezTo>
                <a:cubicBezTo>
                  <a:pt x="2292" y="1287"/>
                  <a:pt x="2350" y="1361"/>
                  <a:pt x="2419" y="1431"/>
                </a:cubicBezTo>
                <a:cubicBezTo>
                  <a:pt x="2612" y="1626"/>
                  <a:pt x="2780" y="1836"/>
                  <a:pt x="3017" y="1982"/>
                </a:cubicBezTo>
                <a:cubicBezTo>
                  <a:pt x="3028" y="1988"/>
                  <a:pt x="3038" y="1994"/>
                  <a:pt x="3049" y="2000"/>
                </a:cubicBezTo>
                <a:moveTo>
                  <a:pt x="2522" y="1883"/>
                </a:moveTo>
                <a:cubicBezTo>
                  <a:pt x="2623" y="1821"/>
                  <a:pt x="2739" y="1805"/>
                  <a:pt x="2856" y="1783"/>
                </a:cubicBezTo>
                <a:cubicBezTo>
                  <a:pt x="3026" y="1751"/>
                  <a:pt x="3199" y="1726"/>
                  <a:pt x="3371" y="1705"/>
                </a:cubicBezTo>
                <a:cubicBezTo>
                  <a:pt x="3428" y="1698"/>
                  <a:pt x="3485" y="1692"/>
                  <a:pt x="3542" y="1686"/>
                </a:cubicBezTo>
                <a:cubicBezTo>
                  <a:pt x="3476" y="1710"/>
                  <a:pt x="3412" y="1735"/>
                  <a:pt x="3350" y="1769"/>
                </a:cubicBezTo>
                <a:cubicBezTo>
                  <a:pt x="3284" y="1805"/>
                  <a:pt x="3223" y="1848"/>
                  <a:pt x="3165" y="1894"/>
                </a:cubicBezTo>
                <a:cubicBezTo>
                  <a:pt x="3240" y="1866"/>
                  <a:pt x="3307" y="1837"/>
                  <a:pt x="3377" y="1791"/>
                </a:cubicBezTo>
                <a:cubicBezTo>
                  <a:pt x="3453" y="1741"/>
                  <a:pt x="3547" y="1685"/>
                  <a:pt x="3594" y="1605"/>
                </a:cubicBezTo>
                <a:cubicBezTo>
                  <a:pt x="3602" y="1592"/>
                  <a:pt x="3603" y="1573"/>
                  <a:pt x="3609" y="1560"/>
                </a:cubicBezTo>
                <a:cubicBezTo>
                  <a:pt x="3623" y="1580"/>
                  <a:pt x="3647" y="1620"/>
                  <a:pt x="3666" y="1643"/>
                </a:cubicBezTo>
                <a:cubicBezTo>
                  <a:pt x="3704" y="1689"/>
                  <a:pt x="3766" y="1708"/>
                  <a:pt x="3824" y="1697"/>
                </a:cubicBezTo>
                <a:cubicBezTo>
                  <a:pt x="3921" y="1679"/>
                  <a:pt x="4015" y="1572"/>
                  <a:pt x="4042" y="1481"/>
                </a:cubicBezTo>
                <a:cubicBezTo>
                  <a:pt x="4063" y="1410"/>
                  <a:pt x="4055" y="1303"/>
                  <a:pt x="4036" y="1233"/>
                </a:cubicBezTo>
                <a:cubicBezTo>
                  <a:pt x="4008" y="1133"/>
                  <a:pt x="3946" y="1051"/>
                  <a:pt x="3888" y="968"/>
                </a:cubicBezTo>
                <a:cubicBezTo>
                  <a:pt x="3865" y="936"/>
                  <a:pt x="3862" y="930"/>
                  <a:pt x="3845" y="914"/>
                </a:cubicBezTo>
                <a:cubicBezTo>
                  <a:pt x="3852" y="970"/>
                  <a:pt x="3856" y="1020"/>
                  <a:pt x="3872" y="1078"/>
                </a:cubicBezTo>
                <a:cubicBezTo>
                  <a:pt x="3881" y="1110"/>
                  <a:pt x="4072" y="1575"/>
                  <a:pt x="4108" y="1546"/>
                </a:cubicBezTo>
                <a:cubicBezTo>
                  <a:pt x="4121" y="1536"/>
                  <a:pt x="4112" y="1504"/>
                  <a:pt x="4114" y="1487"/>
                </a:cubicBezTo>
                <a:cubicBezTo>
                  <a:pt x="4114" y="1475"/>
                  <a:pt x="4114" y="1464"/>
                  <a:pt x="4114" y="1452"/>
                </a:cubicBezTo>
                <a:moveTo>
                  <a:pt x="4118" y="1306"/>
                </a:moveTo>
                <a:cubicBezTo>
                  <a:pt x="4133" y="1294"/>
                  <a:pt x="4138" y="1290"/>
                  <a:pt x="4155" y="1285"/>
                </a:cubicBezTo>
                <a:cubicBezTo>
                  <a:pt x="4156" y="1285"/>
                  <a:pt x="4157" y="1285"/>
                  <a:pt x="4158" y="1285"/>
                </a:cubicBezTo>
                <a:cubicBezTo>
                  <a:pt x="4145" y="1330"/>
                  <a:pt x="4125" y="1354"/>
                  <a:pt x="4097" y="1396"/>
                </a:cubicBezTo>
                <a:cubicBezTo>
                  <a:pt x="4042" y="1479"/>
                  <a:pt x="4001" y="1572"/>
                  <a:pt x="3990" y="1672"/>
                </a:cubicBezTo>
                <a:cubicBezTo>
                  <a:pt x="3982" y="1748"/>
                  <a:pt x="3981" y="1828"/>
                  <a:pt x="4072" y="1847"/>
                </a:cubicBezTo>
                <a:cubicBezTo>
                  <a:pt x="4159" y="1865"/>
                  <a:pt x="4214" y="1828"/>
                  <a:pt x="4290" y="1795"/>
                </a:cubicBezTo>
                <a:moveTo>
                  <a:pt x="4446" y="1005"/>
                </a:moveTo>
                <a:cubicBezTo>
                  <a:pt x="4424" y="1106"/>
                  <a:pt x="4438" y="1192"/>
                  <a:pt x="4486" y="1285"/>
                </a:cubicBezTo>
                <a:cubicBezTo>
                  <a:pt x="4564" y="1439"/>
                  <a:pt x="4700" y="1584"/>
                  <a:pt x="4824" y="1702"/>
                </a:cubicBezTo>
                <a:cubicBezTo>
                  <a:pt x="4892" y="1766"/>
                  <a:pt x="4968" y="1813"/>
                  <a:pt x="5044" y="1865"/>
                </a:cubicBezTo>
                <a:moveTo>
                  <a:pt x="4611" y="1695"/>
                </a:moveTo>
                <a:cubicBezTo>
                  <a:pt x="4740" y="1665"/>
                  <a:pt x="4871" y="1648"/>
                  <a:pt x="5002" y="1629"/>
                </a:cubicBezTo>
                <a:cubicBezTo>
                  <a:pt x="5153" y="1607"/>
                  <a:pt x="5308" y="1579"/>
                  <a:pt x="5461" y="1576"/>
                </a:cubicBezTo>
                <a:cubicBezTo>
                  <a:pt x="5502" y="1575"/>
                  <a:pt x="5505" y="1625"/>
                  <a:pt x="5512" y="1659"/>
                </a:cubicBezTo>
                <a:cubicBezTo>
                  <a:pt x="5520" y="1698"/>
                  <a:pt x="5536" y="1761"/>
                  <a:pt x="5524" y="1801"/>
                </a:cubicBezTo>
                <a:cubicBezTo>
                  <a:pt x="5524" y="1815"/>
                  <a:pt x="5524" y="1820"/>
                  <a:pt x="5511" y="1821"/>
                </a:cubicBezTo>
                <a:cubicBezTo>
                  <a:pt x="5473" y="1807"/>
                  <a:pt x="5475" y="1803"/>
                  <a:pt x="5457" y="1759"/>
                </a:cubicBezTo>
                <a:moveTo>
                  <a:pt x="5269" y="1349"/>
                </a:moveTo>
                <a:cubicBezTo>
                  <a:pt x="5321" y="1389"/>
                  <a:pt x="5374" y="1430"/>
                  <a:pt x="5431" y="1465"/>
                </a:cubicBezTo>
                <a:cubicBezTo>
                  <a:pt x="5553" y="1539"/>
                  <a:pt x="5689" y="1588"/>
                  <a:pt x="5830" y="1613"/>
                </a:cubicBezTo>
                <a:cubicBezTo>
                  <a:pt x="5869" y="1618"/>
                  <a:pt x="5908" y="1622"/>
                  <a:pt x="5947" y="1627"/>
                </a:cubicBezTo>
                <a:moveTo>
                  <a:pt x="6750" y="1474"/>
                </a:moveTo>
                <a:cubicBezTo>
                  <a:pt x="6696" y="1503"/>
                  <a:pt x="6667" y="1486"/>
                  <a:pt x="6617" y="1550"/>
                </a:cubicBezTo>
                <a:cubicBezTo>
                  <a:pt x="6565" y="1617"/>
                  <a:pt x="6588" y="1648"/>
                  <a:pt x="6587" y="1708"/>
                </a:cubicBezTo>
                <a:cubicBezTo>
                  <a:pt x="6675" y="1700"/>
                  <a:pt x="6735" y="1698"/>
                  <a:pt x="6822" y="1666"/>
                </a:cubicBezTo>
                <a:cubicBezTo>
                  <a:pt x="6903" y="1636"/>
                  <a:pt x="6985" y="1593"/>
                  <a:pt x="7056" y="1544"/>
                </a:cubicBezTo>
                <a:cubicBezTo>
                  <a:pt x="7069" y="1535"/>
                  <a:pt x="7079" y="1520"/>
                  <a:pt x="7092" y="1511"/>
                </a:cubicBezTo>
                <a:cubicBezTo>
                  <a:pt x="7104" y="1521"/>
                  <a:pt x="7127" y="1550"/>
                  <a:pt x="7142" y="1561"/>
                </a:cubicBezTo>
                <a:cubicBezTo>
                  <a:pt x="7257" y="1646"/>
                  <a:pt x="7401" y="1646"/>
                  <a:pt x="7538" y="1611"/>
                </a:cubicBezTo>
                <a:cubicBezTo>
                  <a:pt x="7689" y="1572"/>
                  <a:pt x="7930" y="1470"/>
                  <a:pt x="7983" y="1306"/>
                </a:cubicBezTo>
                <a:cubicBezTo>
                  <a:pt x="8017" y="1200"/>
                  <a:pt x="7954" y="1125"/>
                  <a:pt x="7888" y="1050"/>
                </a:cubicBezTo>
                <a:cubicBezTo>
                  <a:pt x="7820" y="973"/>
                  <a:pt x="7743" y="906"/>
                  <a:pt x="7669" y="848"/>
                </a:cubicBezTo>
                <a:cubicBezTo>
                  <a:pt x="7665" y="956"/>
                  <a:pt x="7659" y="1051"/>
                  <a:pt x="7688" y="1159"/>
                </a:cubicBezTo>
                <a:cubicBezTo>
                  <a:pt x="7733" y="1326"/>
                  <a:pt x="7816" y="1470"/>
                  <a:pt x="7996" y="1508"/>
                </a:cubicBezTo>
                <a:cubicBezTo>
                  <a:pt x="8151" y="1541"/>
                  <a:pt x="8315" y="1516"/>
                  <a:pt x="8457" y="1450"/>
                </a:cubicBezTo>
                <a:cubicBezTo>
                  <a:pt x="8597" y="1384"/>
                  <a:pt x="8725" y="1269"/>
                  <a:pt x="8731" y="1107"/>
                </a:cubicBezTo>
                <a:cubicBezTo>
                  <a:pt x="8734" y="1015"/>
                  <a:pt x="8693" y="926"/>
                  <a:pt x="8639" y="852"/>
                </a:cubicBezTo>
                <a:cubicBezTo>
                  <a:pt x="8612" y="820"/>
                  <a:pt x="8608" y="809"/>
                  <a:pt x="8580" y="810"/>
                </a:cubicBezTo>
                <a:cubicBezTo>
                  <a:pt x="8552" y="896"/>
                  <a:pt x="8534" y="979"/>
                  <a:pt x="8542" y="1083"/>
                </a:cubicBezTo>
                <a:cubicBezTo>
                  <a:pt x="8558" y="1309"/>
                  <a:pt x="8710" y="1536"/>
                  <a:pt x="8961" y="1504"/>
                </a:cubicBezTo>
                <a:cubicBezTo>
                  <a:pt x="9066" y="1491"/>
                  <a:pt x="9166" y="1466"/>
                  <a:pt x="9220" y="1362"/>
                </a:cubicBezTo>
                <a:cubicBezTo>
                  <a:pt x="9250" y="1305"/>
                  <a:pt x="9229" y="1238"/>
                  <a:pt x="9217" y="1181"/>
                </a:cubicBezTo>
                <a:cubicBezTo>
                  <a:pt x="9212" y="1170"/>
                  <a:pt x="9207" y="1159"/>
                  <a:pt x="9202" y="1148"/>
                </a:cubicBezTo>
                <a:cubicBezTo>
                  <a:pt x="9201" y="1189"/>
                  <a:pt x="9185" y="1199"/>
                  <a:pt x="9189" y="1240"/>
                </a:cubicBezTo>
                <a:cubicBezTo>
                  <a:pt x="9202" y="1355"/>
                  <a:pt x="9229" y="1459"/>
                  <a:pt x="9329" y="1531"/>
                </a:cubicBezTo>
                <a:cubicBezTo>
                  <a:pt x="9437" y="1608"/>
                  <a:pt x="9617" y="1618"/>
                  <a:pt x="9741" y="1583"/>
                </a:cubicBezTo>
                <a:cubicBezTo>
                  <a:pt x="9818" y="1561"/>
                  <a:pt x="9855" y="1524"/>
                  <a:pt x="9896" y="1470"/>
                </a:cubicBezTo>
                <a:cubicBezTo>
                  <a:pt x="9896" y="1463"/>
                  <a:pt x="9896" y="1457"/>
                  <a:pt x="9896" y="1450"/>
                </a:cubicBezTo>
                <a:cubicBezTo>
                  <a:pt x="9882" y="1471"/>
                  <a:pt x="9873" y="1451"/>
                  <a:pt x="9864" y="1474"/>
                </a:cubicBezTo>
                <a:cubicBezTo>
                  <a:pt x="9780" y="1678"/>
                  <a:pt x="9785" y="1934"/>
                  <a:pt x="9665" y="2122"/>
                </a:cubicBezTo>
                <a:cubicBezTo>
                  <a:pt x="9633" y="2173"/>
                  <a:pt x="9579" y="2204"/>
                  <a:pt x="9517" y="2191"/>
                </a:cubicBezTo>
                <a:cubicBezTo>
                  <a:pt x="9425" y="2172"/>
                  <a:pt x="9351" y="2095"/>
                  <a:pt x="9293" y="2023"/>
                </a:cubicBezTo>
                <a:cubicBezTo>
                  <a:pt x="9207" y="1916"/>
                  <a:pt x="9134" y="1769"/>
                  <a:pt x="9163" y="1627"/>
                </a:cubicBezTo>
                <a:cubicBezTo>
                  <a:pt x="9195" y="1545"/>
                  <a:pt x="9206" y="1518"/>
                  <a:pt x="9244" y="1472"/>
                </a:cubicBezTo>
                <a:moveTo>
                  <a:pt x="10630" y="1382"/>
                </a:moveTo>
                <a:cubicBezTo>
                  <a:pt x="10798" y="1343"/>
                  <a:pt x="10948" y="1296"/>
                  <a:pt x="11104" y="1220"/>
                </a:cubicBezTo>
                <a:cubicBezTo>
                  <a:pt x="11255" y="1147"/>
                  <a:pt x="11407" y="1067"/>
                  <a:pt x="11552" y="982"/>
                </a:cubicBezTo>
                <a:cubicBezTo>
                  <a:pt x="11586" y="962"/>
                  <a:pt x="11629" y="926"/>
                  <a:pt x="11654" y="905"/>
                </a:cubicBezTo>
                <a:cubicBezTo>
                  <a:pt x="11563" y="963"/>
                  <a:pt x="11492" y="1036"/>
                  <a:pt x="11422" y="1120"/>
                </a:cubicBezTo>
                <a:cubicBezTo>
                  <a:pt x="11361" y="1192"/>
                  <a:pt x="11283" y="1275"/>
                  <a:pt x="11260" y="1369"/>
                </a:cubicBezTo>
                <a:cubicBezTo>
                  <a:pt x="11260" y="1376"/>
                  <a:pt x="11260" y="1382"/>
                  <a:pt x="11260" y="1389"/>
                </a:cubicBezTo>
                <a:cubicBezTo>
                  <a:pt x="11361" y="1401"/>
                  <a:pt x="11438" y="1374"/>
                  <a:pt x="11533" y="1336"/>
                </a:cubicBezTo>
                <a:cubicBezTo>
                  <a:pt x="11571" y="1319"/>
                  <a:pt x="11609" y="1302"/>
                  <a:pt x="11647" y="1285"/>
                </a:cubicBezTo>
                <a:moveTo>
                  <a:pt x="12269" y="784"/>
                </a:moveTo>
                <a:cubicBezTo>
                  <a:pt x="12265" y="788"/>
                  <a:pt x="12203" y="874"/>
                  <a:pt x="12190" y="896"/>
                </a:cubicBezTo>
                <a:cubicBezTo>
                  <a:pt x="12154" y="957"/>
                  <a:pt x="12107" y="1025"/>
                  <a:pt x="12093" y="1097"/>
                </a:cubicBezTo>
                <a:cubicBezTo>
                  <a:pt x="12093" y="1103"/>
                  <a:pt x="12093" y="1108"/>
                  <a:pt x="12093" y="1114"/>
                </a:cubicBezTo>
                <a:cubicBezTo>
                  <a:pt x="12150" y="1115"/>
                  <a:pt x="12188" y="1102"/>
                  <a:pt x="12247" y="1072"/>
                </a:cubicBezTo>
                <a:cubicBezTo>
                  <a:pt x="12337" y="1028"/>
                  <a:pt x="12435" y="985"/>
                  <a:pt x="12515" y="924"/>
                </a:cubicBezTo>
                <a:cubicBezTo>
                  <a:pt x="12550" y="897"/>
                  <a:pt x="12549" y="887"/>
                  <a:pt x="12552" y="849"/>
                </a:cubicBezTo>
                <a:cubicBezTo>
                  <a:pt x="12501" y="824"/>
                  <a:pt x="12447" y="810"/>
                  <a:pt x="12388" y="818"/>
                </a:cubicBezTo>
                <a:cubicBezTo>
                  <a:pt x="12358" y="822"/>
                  <a:pt x="12299" y="856"/>
                  <a:pt x="12318" y="897"/>
                </a:cubicBezTo>
                <a:cubicBezTo>
                  <a:pt x="12336" y="937"/>
                  <a:pt x="12397" y="940"/>
                  <a:pt x="12432" y="949"/>
                </a:cubicBezTo>
                <a:moveTo>
                  <a:pt x="12618" y="952"/>
                </a:moveTo>
                <a:cubicBezTo>
                  <a:pt x="12640" y="929"/>
                  <a:pt x="12668" y="901"/>
                  <a:pt x="12692" y="878"/>
                </a:cubicBezTo>
                <a:cubicBezTo>
                  <a:pt x="12783" y="790"/>
                  <a:pt x="12878" y="721"/>
                  <a:pt x="12895" y="591"/>
                </a:cubicBezTo>
                <a:cubicBezTo>
                  <a:pt x="12901" y="547"/>
                  <a:pt x="12892" y="511"/>
                  <a:pt x="12880" y="474"/>
                </a:cubicBezTo>
                <a:cubicBezTo>
                  <a:pt x="12876" y="474"/>
                  <a:pt x="12872" y="474"/>
                  <a:pt x="12868" y="474"/>
                </a:cubicBezTo>
                <a:cubicBezTo>
                  <a:pt x="12853" y="529"/>
                  <a:pt x="12835" y="580"/>
                  <a:pt x="12844" y="640"/>
                </a:cubicBezTo>
                <a:cubicBezTo>
                  <a:pt x="12857" y="726"/>
                  <a:pt x="12937" y="769"/>
                  <a:pt x="13010" y="801"/>
                </a:cubicBezTo>
                <a:cubicBezTo>
                  <a:pt x="13116" y="847"/>
                  <a:pt x="13253" y="862"/>
                  <a:pt x="13346" y="932"/>
                </a:cubicBezTo>
                <a:cubicBezTo>
                  <a:pt x="13386" y="962"/>
                  <a:pt x="13397" y="990"/>
                  <a:pt x="13423" y="1028"/>
                </a:cubicBezTo>
                <a:cubicBezTo>
                  <a:pt x="13424" y="1030"/>
                  <a:pt x="13426" y="1031"/>
                  <a:pt x="13427" y="1033"/>
                </a:cubicBezTo>
                <a:cubicBezTo>
                  <a:pt x="13455" y="1019"/>
                  <a:pt x="13468" y="1016"/>
                  <a:pt x="13499" y="994"/>
                </a:cubicBezTo>
                <a:cubicBezTo>
                  <a:pt x="13564" y="947"/>
                  <a:pt x="13628" y="892"/>
                  <a:pt x="13681" y="832"/>
                </a:cubicBezTo>
                <a:cubicBezTo>
                  <a:pt x="13757" y="745"/>
                  <a:pt x="13773" y="652"/>
                  <a:pt x="13775" y="543"/>
                </a:cubicBezTo>
                <a:cubicBezTo>
                  <a:pt x="13735" y="552"/>
                  <a:pt x="13712" y="534"/>
                  <a:pt x="13690" y="581"/>
                </a:cubicBezTo>
                <a:cubicBezTo>
                  <a:pt x="13663" y="638"/>
                  <a:pt x="13699" y="676"/>
                  <a:pt x="13738" y="711"/>
                </a:cubicBezTo>
                <a:cubicBezTo>
                  <a:pt x="13823" y="786"/>
                  <a:pt x="13938" y="841"/>
                  <a:pt x="14033" y="904"/>
                </a:cubicBezTo>
                <a:cubicBezTo>
                  <a:pt x="14096" y="946"/>
                  <a:pt x="14157" y="998"/>
                  <a:pt x="14226" y="1031"/>
                </a:cubicBezTo>
                <a:cubicBezTo>
                  <a:pt x="14260" y="1047"/>
                  <a:pt x="14282" y="1046"/>
                  <a:pt x="14315" y="1054"/>
                </a:cubicBezTo>
                <a:cubicBezTo>
                  <a:pt x="14331" y="1005"/>
                  <a:pt x="14339" y="950"/>
                  <a:pt x="14355" y="899"/>
                </a:cubicBezTo>
                <a:cubicBezTo>
                  <a:pt x="14378" y="825"/>
                  <a:pt x="14438" y="709"/>
                  <a:pt x="14533" y="722"/>
                </a:cubicBezTo>
                <a:cubicBezTo>
                  <a:pt x="14577" y="728"/>
                  <a:pt x="14577" y="787"/>
                  <a:pt x="14603" y="815"/>
                </a:cubicBezTo>
                <a:cubicBezTo>
                  <a:pt x="14644" y="860"/>
                  <a:pt x="14700" y="872"/>
                  <a:pt x="14762" y="860"/>
                </a:cubicBezTo>
                <a:cubicBezTo>
                  <a:pt x="14833" y="846"/>
                  <a:pt x="14907" y="801"/>
                  <a:pt x="14946" y="740"/>
                </a:cubicBezTo>
                <a:cubicBezTo>
                  <a:pt x="14946" y="734"/>
                  <a:pt x="14946" y="727"/>
                  <a:pt x="14946" y="721"/>
                </a:cubicBezTo>
                <a:cubicBezTo>
                  <a:pt x="14905" y="689"/>
                  <a:pt x="14879" y="675"/>
                  <a:pt x="14816" y="671"/>
                </a:cubicBezTo>
                <a:cubicBezTo>
                  <a:pt x="14707" y="665"/>
                  <a:pt x="14621" y="707"/>
                  <a:pt x="14542" y="780"/>
                </a:cubicBezTo>
                <a:cubicBezTo>
                  <a:pt x="14487" y="831"/>
                  <a:pt x="14415" y="920"/>
                  <a:pt x="14436" y="1004"/>
                </a:cubicBezTo>
                <a:cubicBezTo>
                  <a:pt x="14455" y="1077"/>
                  <a:pt x="14711" y="1052"/>
                  <a:pt x="14752" y="1048"/>
                </a:cubicBezTo>
                <a:cubicBezTo>
                  <a:pt x="14882" y="1025"/>
                  <a:pt x="14928" y="1016"/>
                  <a:pt x="15013" y="990"/>
                </a:cubicBezTo>
                <a:moveTo>
                  <a:pt x="15593" y="637"/>
                </a:moveTo>
                <a:cubicBezTo>
                  <a:pt x="15489" y="638"/>
                  <a:pt x="15432" y="668"/>
                  <a:pt x="15353" y="740"/>
                </a:cubicBezTo>
                <a:cubicBezTo>
                  <a:pt x="15307" y="782"/>
                  <a:pt x="15238" y="854"/>
                  <a:pt x="15250" y="924"/>
                </a:cubicBezTo>
                <a:cubicBezTo>
                  <a:pt x="15260" y="983"/>
                  <a:pt x="15404" y="966"/>
                  <a:pt x="15440" y="961"/>
                </a:cubicBezTo>
                <a:cubicBezTo>
                  <a:pt x="15535" y="938"/>
                  <a:pt x="15570" y="928"/>
                  <a:pt x="15633" y="903"/>
                </a:cubicBezTo>
                <a:moveTo>
                  <a:pt x="15898" y="47"/>
                </a:moveTo>
                <a:cubicBezTo>
                  <a:pt x="15894" y="18"/>
                  <a:pt x="15892" y="16"/>
                  <a:pt x="15892" y="0"/>
                </a:cubicBezTo>
                <a:cubicBezTo>
                  <a:pt x="15892" y="172"/>
                  <a:pt x="15897" y="341"/>
                  <a:pt x="15915" y="513"/>
                </a:cubicBezTo>
                <a:cubicBezTo>
                  <a:pt x="15930" y="656"/>
                  <a:pt x="15947" y="803"/>
                  <a:pt x="16003" y="937"/>
                </a:cubicBezTo>
                <a:cubicBezTo>
                  <a:pt x="16058" y="1067"/>
                  <a:pt x="16157" y="1189"/>
                  <a:pt x="16288" y="1241"/>
                </a:cubicBezTo>
                <a:moveTo>
                  <a:pt x="16058" y="948"/>
                </a:moveTo>
                <a:cubicBezTo>
                  <a:pt x="16054" y="939"/>
                  <a:pt x="16041" y="938"/>
                  <a:pt x="16061" y="931"/>
                </a:cubicBezTo>
                <a:cubicBezTo>
                  <a:pt x="16153" y="898"/>
                  <a:pt x="16264" y="896"/>
                  <a:pt x="16360" y="892"/>
                </a:cubicBezTo>
                <a:cubicBezTo>
                  <a:pt x="16419" y="889"/>
                  <a:pt x="16477" y="891"/>
                  <a:pt x="16536" y="893"/>
                </a:cubicBezTo>
                <a:moveTo>
                  <a:pt x="16922" y="1237"/>
                </a:moveTo>
                <a:cubicBezTo>
                  <a:pt x="16923" y="1237"/>
                  <a:pt x="16944" y="1240"/>
                  <a:pt x="16949" y="1241"/>
                </a:cubicBezTo>
                <a:cubicBezTo>
                  <a:pt x="16954" y="1243"/>
                  <a:pt x="16962" y="1247"/>
                  <a:pt x="16967" y="1249"/>
                </a:cubicBezTo>
                <a:cubicBezTo>
                  <a:pt x="16963" y="1264"/>
                  <a:pt x="16960" y="1259"/>
                  <a:pt x="16941" y="1265"/>
                </a:cubicBezTo>
                <a:cubicBezTo>
                  <a:pt x="16914" y="1274"/>
                  <a:pt x="16888" y="1279"/>
                  <a:pt x="16860" y="1282"/>
                </a:cubicBezTo>
                <a:cubicBezTo>
                  <a:pt x="16859" y="1282"/>
                  <a:pt x="16858" y="1282"/>
                  <a:pt x="16857" y="1282"/>
                </a:cubicBezTo>
                <a:cubicBezTo>
                  <a:pt x="16869" y="1282"/>
                  <a:pt x="16903" y="1277"/>
                  <a:pt x="16909" y="1285"/>
                </a:cubicBezTo>
                <a:cubicBezTo>
                  <a:pt x="16889" y="1292"/>
                  <a:pt x="16878" y="1294"/>
                  <a:pt x="16861" y="1292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690" name=""/>
          <p:cNvSpPr/>
          <p:nvPr/>
        </p:nvSpPr>
        <p:spPr>
          <a:xfrm>
            <a:off x="4955400" y="3927600"/>
            <a:ext cx="1638720" cy="198000"/>
          </a:xfrm>
          <a:custGeom>
            <a:avLst/>
            <a:gdLst/>
            <a:ahLst/>
            <a:rect l="0" t="0" r="r" b="b"/>
            <a:pathLst>
              <a:path fill="none" w="4552" h="550">
                <a:moveTo>
                  <a:pt x="11" y="550"/>
                </a:moveTo>
                <a:cubicBezTo>
                  <a:pt x="21" y="549"/>
                  <a:pt x="-8" y="546"/>
                  <a:pt x="2" y="545"/>
                </a:cubicBezTo>
                <a:cubicBezTo>
                  <a:pt x="597" y="470"/>
                  <a:pt x="1198" y="450"/>
                  <a:pt x="1793" y="372"/>
                </a:cubicBezTo>
                <a:cubicBezTo>
                  <a:pt x="2658" y="257"/>
                  <a:pt x="3514" y="127"/>
                  <a:pt x="4381" y="41"/>
                </a:cubicBezTo>
                <a:cubicBezTo>
                  <a:pt x="4440" y="35"/>
                  <a:pt x="4499" y="29"/>
                  <a:pt x="4552" y="9"/>
                </a:cubicBezTo>
                <a:cubicBezTo>
                  <a:pt x="4552" y="4"/>
                  <a:pt x="4551" y="2"/>
                  <a:pt x="4546" y="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691" name=""/>
          <p:cNvSpPr/>
          <p:nvPr/>
        </p:nvSpPr>
        <p:spPr>
          <a:xfrm>
            <a:off x="7875720" y="1719360"/>
            <a:ext cx="274680" cy="3457080"/>
          </a:xfrm>
          <a:custGeom>
            <a:avLst/>
            <a:gdLst/>
            <a:ahLst/>
            <a:rect l="0" t="0" r="r" b="b"/>
            <a:pathLst>
              <a:path fill="none" w="763" h="9603">
                <a:moveTo>
                  <a:pt x="19" y="101"/>
                </a:moveTo>
                <a:cubicBezTo>
                  <a:pt x="12" y="67"/>
                  <a:pt x="6" y="34"/>
                  <a:pt x="0" y="0"/>
                </a:cubicBezTo>
                <a:cubicBezTo>
                  <a:pt x="80" y="190"/>
                  <a:pt x="147" y="373"/>
                  <a:pt x="192" y="576"/>
                </a:cubicBezTo>
                <a:cubicBezTo>
                  <a:pt x="328" y="1192"/>
                  <a:pt x="416" y="1826"/>
                  <a:pt x="444" y="2455"/>
                </a:cubicBezTo>
                <a:cubicBezTo>
                  <a:pt x="508" y="3886"/>
                  <a:pt x="543" y="5318"/>
                  <a:pt x="598" y="6749"/>
                </a:cubicBezTo>
                <a:cubicBezTo>
                  <a:pt x="635" y="7702"/>
                  <a:pt x="846" y="8652"/>
                  <a:pt x="726" y="9603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692" name=""/>
          <p:cNvSpPr/>
          <p:nvPr/>
        </p:nvSpPr>
        <p:spPr>
          <a:xfrm>
            <a:off x="7840800" y="1747800"/>
            <a:ext cx="396360" cy="3111120"/>
          </a:xfrm>
          <a:custGeom>
            <a:avLst/>
            <a:gdLst/>
            <a:ahLst/>
            <a:rect l="0" t="0" r="r" b="b"/>
            <a:pathLst>
              <a:path fill="none" w="1101" h="8642">
                <a:moveTo>
                  <a:pt x="0" y="0"/>
                </a:moveTo>
                <a:cubicBezTo>
                  <a:pt x="27" y="43"/>
                  <a:pt x="78" y="76"/>
                  <a:pt x="102" y="133"/>
                </a:cubicBezTo>
                <a:cubicBezTo>
                  <a:pt x="166" y="287"/>
                  <a:pt x="174" y="479"/>
                  <a:pt x="208" y="642"/>
                </a:cubicBezTo>
                <a:cubicBezTo>
                  <a:pt x="314" y="1156"/>
                  <a:pt x="450" y="1664"/>
                  <a:pt x="552" y="2178"/>
                </a:cubicBezTo>
                <a:cubicBezTo>
                  <a:pt x="828" y="3576"/>
                  <a:pt x="822" y="5023"/>
                  <a:pt x="934" y="6439"/>
                </a:cubicBezTo>
                <a:cubicBezTo>
                  <a:pt x="992" y="7173"/>
                  <a:pt x="1013" y="7911"/>
                  <a:pt x="1101" y="8642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693" name=""/>
          <p:cNvSpPr/>
          <p:nvPr/>
        </p:nvSpPr>
        <p:spPr>
          <a:xfrm>
            <a:off x="2433600" y="2152080"/>
            <a:ext cx="31320" cy="9720"/>
          </a:xfrm>
          <a:custGeom>
            <a:avLst/>
            <a:gdLst/>
            <a:ahLst/>
            <a:rect l="0" t="0" r="r" b="b"/>
            <a:pathLst>
              <a:path fill="none" w="87" h="27">
                <a:moveTo>
                  <a:pt x="87" y="12"/>
                </a:moveTo>
                <a:cubicBezTo>
                  <a:pt x="83" y="12"/>
                  <a:pt x="48" y="12"/>
                  <a:pt x="44" y="5"/>
                </a:cubicBezTo>
                <a:cubicBezTo>
                  <a:pt x="43" y="2"/>
                  <a:pt x="39" y="-2"/>
                  <a:pt x="32" y="2"/>
                </a:cubicBezTo>
                <a:cubicBezTo>
                  <a:pt x="18" y="15"/>
                  <a:pt x="12" y="20"/>
                  <a:pt x="0" y="2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694" name=""/>
          <p:cNvSpPr/>
          <p:nvPr/>
        </p:nvSpPr>
        <p:spPr>
          <a:xfrm>
            <a:off x="1409760" y="357120"/>
            <a:ext cx="4074840" cy="603000"/>
          </a:xfrm>
          <a:custGeom>
            <a:avLst/>
            <a:gdLst/>
            <a:ahLst/>
            <a:rect l="0" t="0" r="r" b="b"/>
            <a:pathLst>
              <a:path fill="none" w="11319" h="1675">
                <a:moveTo>
                  <a:pt x="11319" y="0"/>
                </a:moveTo>
                <a:cubicBezTo>
                  <a:pt x="10781" y="102"/>
                  <a:pt x="10234" y="128"/>
                  <a:pt x="9689" y="188"/>
                </a:cubicBezTo>
                <a:cubicBezTo>
                  <a:pt x="7949" y="381"/>
                  <a:pt x="6187" y="434"/>
                  <a:pt x="4457" y="713"/>
                </a:cubicBezTo>
                <a:cubicBezTo>
                  <a:pt x="3790" y="821"/>
                  <a:pt x="3138" y="936"/>
                  <a:pt x="2485" y="1105"/>
                </a:cubicBezTo>
                <a:cubicBezTo>
                  <a:pt x="1820" y="1277"/>
                  <a:pt x="1172" y="1399"/>
                  <a:pt x="497" y="1513"/>
                </a:cubicBezTo>
                <a:cubicBezTo>
                  <a:pt x="313" y="1544"/>
                  <a:pt x="171" y="1610"/>
                  <a:pt x="0" y="1675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"/>
          <p:cNvSpPr/>
          <p:nvPr/>
        </p:nvSpPr>
        <p:spPr>
          <a:xfrm>
            <a:off x="8140680" y="3593160"/>
            <a:ext cx="120240" cy="91080"/>
          </a:xfrm>
          <a:custGeom>
            <a:avLst/>
            <a:gdLst/>
            <a:ahLst/>
            <a:rect l="0" t="0" r="r" b="b"/>
            <a:pathLst>
              <a:path fill="none" w="334" h="253">
                <a:moveTo>
                  <a:pt x="0" y="92"/>
                </a:moveTo>
                <a:cubicBezTo>
                  <a:pt x="9" y="20"/>
                  <a:pt x="30" y="-28"/>
                  <a:pt x="119" y="18"/>
                </a:cubicBezTo>
                <a:cubicBezTo>
                  <a:pt x="211" y="65"/>
                  <a:pt x="274" y="174"/>
                  <a:pt x="334" y="253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696" name=""/>
          <p:cNvSpPr/>
          <p:nvPr/>
        </p:nvSpPr>
        <p:spPr>
          <a:xfrm>
            <a:off x="7120800" y="3676680"/>
            <a:ext cx="1586160" cy="296640"/>
          </a:xfrm>
          <a:custGeom>
            <a:avLst/>
            <a:gdLst/>
            <a:ahLst/>
            <a:rect l="0" t="0" r="r" b="b"/>
            <a:pathLst>
              <a:path fill="none" w="4406" h="824">
                <a:moveTo>
                  <a:pt x="177" y="575"/>
                </a:moveTo>
                <a:cubicBezTo>
                  <a:pt x="103" y="510"/>
                  <a:pt x="-19" y="440"/>
                  <a:pt x="2" y="324"/>
                </a:cubicBezTo>
                <a:cubicBezTo>
                  <a:pt x="26" y="188"/>
                  <a:pt x="205" y="100"/>
                  <a:pt x="327" y="79"/>
                </a:cubicBezTo>
                <a:cubicBezTo>
                  <a:pt x="497" y="50"/>
                  <a:pt x="615" y="134"/>
                  <a:pt x="700" y="273"/>
                </a:cubicBezTo>
                <a:cubicBezTo>
                  <a:pt x="758" y="368"/>
                  <a:pt x="847" y="591"/>
                  <a:pt x="798" y="706"/>
                </a:cubicBezTo>
                <a:cubicBezTo>
                  <a:pt x="773" y="765"/>
                  <a:pt x="752" y="748"/>
                  <a:pt x="704" y="766"/>
                </a:cubicBezTo>
                <a:cubicBezTo>
                  <a:pt x="673" y="729"/>
                  <a:pt x="659" y="735"/>
                  <a:pt x="655" y="669"/>
                </a:cubicBezTo>
                <a:cubicBezTo>
                  <a:pt x="649" y="567"/>
                  <a:pt x="721" y="487"/>
                  <a:pt x="806" y="439"/>
                </a:cubicBezTo>
                <a:cubicBezTo>
                  <a:pt x="918" y="378"/>
                  <a:pt x="1074" y="360"/>
                  <a:pt x="1169" y="455"/>
                </a:cubicBezTo>
                <a:cubicBezTo>
                  <a:pt x="1231" y="516"/>
                  <a:pt x="1302" y="719"/>
                  <a:pt x="1258" y="806"/>
                </a:cubicBezTo>
                <a:cubicBezTo>
                  <a:pt x="1238" y="844"/>
                  <a:pt x="1241" y="808"/>
                  <a:pt x="1233" y="816"/>
                </a:cubicBezTo>
                <a:cubicBezTo>
                  <a:pt x="1231" y="742"/>
                  <a:pt x="1221" y="681"/>
                  <a:pt x="1254" y="611"/>
                </a:cubicBezTo>
                <a:cubicBezTo>
                  <a:pt x="1301" y="511"/>
                  <a:pt x="1394" y="414"/>
                  <a:pt x="1489" y="362"/>
                </a:cubicBezTo>
                <a:cubicBezTo>
                  <a:pt x="1583" y="309"/>
                  <a:pt x="1727" y="276"/>
                  <a:pt x="1810" y="364"/>
                </a:cubicBezTo>
                <a:cubicBezTo>
                  <a:pt x="1890" y="447"/>
                  <a:pt x="1859" y="608"/>
                  <a:pt x="1859" y="713"/>
                </a:cubicBezTo>
                <a:moveTo>
                  <a:pt x="2587" y="131"/>
                </a:moveTo>
                <a:cubicBezTo>
                  <a:pt x="2593" y="85"/>
                  <a:pt x="2597" y="45"/>
                  <a:pt x="2601" y="0"/>
                </a:cubicBezTo>
                <a:cubicBezTo>
                  <a:pt x="2491" y="53"/>
                  <a:pt x="2404" y="167"/>
                  <a:pt x="2326" y="263"/>
                </a:cubicBezTo>
                <a:cubicBezTo>
                  <a:pt x="2243" y="366"/>
                  <a:pt x="2171" y="454"/>
                  <a:pt x="2156" y="585"/>
                </a:cubicBezTo>
                <a:cubicBezTo>
                  <a:pt x="2243" y="629"/>
                  <a:pt x="2322" y="623"/>
                  <a:pt x="2417" y="584"/>
                </a:cubicBezTo>
                <a:cubicBezTo>
                  <a:pt x="2537" y="535"/>
                  <a:pt x="2653" y="456"/>
                  <a:pt x="2711" y="338"/>
                </a:cubicBezTo>
                <a:cubicBezTo>
                  <a:pt x="2718" y="320"/>
                  <a:pt x="2717" y="317"/>
                  <a:pt x="2725" y="310"/>
                </a:cubicBezTo>
                <a:cubicBezTo>
                  <a:pt x="2726" y="354"/>
                  <a:pt x="2726" y="401"/>
                  <a:pt x="2723" y="445"/>
                </a:cubicBezTo>
                <a:cubicBezTo>
                  <a:pt x="2721" y="484"/>
                  <a:pt x="2721" y="520"/>
                  <a:pt x="2722" y="559"/>
                </a:cubicBezTo>
                <a:cubicBezTo>
                  <a:pt x="2789" y="566"/>
                  <a:pt x="2814" y="549"/>
                  <a:pt x="2859" y="495"/>
                </a:cubicBezTo>
                <a:cubicBezTo>
                  <a:pt x="2923" y="418"/>
                  <a:pt x="2968" y="237"/>
                  <a:pt x="3071" y="208"/>
                </a:cubicBezTo>
                <a:cubicBezTo>
                  <a:pt x="3079" y="208"/>
                  <a:pt x="3086" y="208"/>
                  <a:pt x="3094" y="208"/>
                </a:cubicBezTo>
                <a:cubicBezTo>
                  <a:pt x="3122" y="261"/>
                  <a:pt x="3122" y="307"/>
                  <a:pt x="3122" y="367"/>
                </a:cubicBezTo>
                <a:cubicBezTo>
                  <a:pt x="3122" y="405"/>
                  <a:pt x="3123" y="414"/>
                  <a:pt x="3115" y="437"/>
                </a:cubicBezTo>
                <a:moveTo>
                  <a:pt x="3433" y="169"/>
                </a:moveTo>
                <a:cubicBezTo>
                  <a:pt x="3469" y="177"/>
                  <a:pt x="3460" y="149"/>
                  <a:pt x="3490" y="204"/>
                </a:cubicBezTo>
                <a:cubicBezTo>
                  <a:pt x="3506" y="235"/>
                  <a:pt x="3517" y="362"/>
                  <a:pt x="3546" y="378"/>
                </a:cubicBezTo>
                <a:cubicBezTo>
                  <a:pt x="3587" y="400"/>
                  <a:pt x="3614" y="373"/>
                  <a:pt x="3642" y="345"/>
                </a:cubicBezTo>
                <a:cubicBezTo>
                  <a:pt x="3735" y="252"/>
                  <a:pt x="3789" y="110"/>
                  <a:pt x="3930" y="79"/>
                </a:cubicBezTo>
                <a:cubicBezTo>
                  <a:pt x="4058" y="50"/>
                  <a:pt x="4173" y="91"/>
                  <a:pt x="4275" y="169"/>
                </a:cubicBezTo>
                <a:cubicBezTo>
                  <a:pt x="4358" y="233"/>
                  <a:pt x="4398" y="316"/>
                  <a:pt x="4406" y="417"/>
                </a:cubicBezTo>
                <a:cubicBezTo>
                  <a:pt x="4406" y="434"/>
                  <a:pt x="4406" y="450"/>
                  <a:pt x="4406" y="46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697" name=""/>
          <p:cNvSpPr/>
          <p:nvPr/>
        </p:nvSpPr>
        <p:spPr>
          <a:xfrm>
            <a:off x="4183200" y="3470040"/>
            <a:ext cx="709200" cy="324000"/>
          </a:xfrm>
          <a:custGeom>
            <a:avLst/>
            <a:gdLst/>
            <a:ahLst/>
            <a:rect l="0" t="0" r="r" b="b"/>
            <a:pathLst>
              <a:path fill="none" w="1970" h="900">
                <a:moveTo>
                  <a:pt x="0" y="900"/>
                </a:moveTo>
                <a:cubicBezTo>
                  <a:pt x="103" y="847"/>
                  <a:pt x="207" y="811"/>
                  <a:pt x="318" y="776"/>
                </a:cubicBezTo>
                <a:moveTo>
                  <a:pt x="1803" y="43"/>
                </a:moveTo>
                <a:cubicBezTo>
                  <a:pt x="1831" y="-20"/>
                  <a:pt x="1872" y="-6"/>
                  <a:pt x="1927" y="39"/>
                </a:cubicBezTo>
                <a:cubicBezTo>
                  <a:pt x="1941" y="53"/>
                  <a:pt x="1956" y="67"/>
                  <a:pt x="1970" y="81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698" name=""/>
          <p:cNvSpPr/>
          <p:nvPr/>
        </p:nvSpPr>
        <p:spPr>
          <a:xfrm>
            <a:off x="4030560" y="3508920"/>
            <a:ext cx="1012680" cy="405000"/>
          </a:xfrm>
          <a:custGeom>
            <a:avLst/>
            <a:gdLst/>
            <a:ahLst/>
            <a:rect l="0" t="0" r="r" b="b"/>
            <a:pathLst>
              <a:path fill="none" w="2813" h="1125">
                <a:moveTo>
                  <a:pt x="11" y="307"/>
                </a:moveTo>
                <a:cubicBezTo>
                  <a:pt x="5" y="278"/>
                  <a:pt x="3" y="250"/>
                  <a:pt x="0" y="221"/>
                </a:cubicBezTo>
                <a:cubicBezTo>
                  <a:pt x="25" y="329"/>
                  <a:pt x="59" y="434"/>
                  <a:pt x="82" y="543"/>
                </a:cubicBezTo>
                <a:cubicBezTo>
                  <a:pt x="114" y="690"/>
                  <a:pt x="146" y="836"/>
                  <a:pt x="179" y="983"/>
                </a:cubicBezTo>
                <a:cubicBezTo>
                  <a:pt x="190" y="1031"/>
                  <a:pt x="202" y="1078"/>
                  <a:pt x="215" y="1125"/>
                </a:cubicBezTo>
                <a:cubicBezTo>
                  <a:pt x="210" y="1089"/>
                  <a:pt x="205" y="1066"/>
                  <a:pt x="194" y="1031"/>
                </a:cubicBezTo>
                <a:cubicBezTo>
                  <a:pt x="161" y="923"/>
                  <a:pt x="124" y="819"/>
                  <a:pt x="117" y="706"/>
                </a:cubicBezTo>
                <a:cubicBezTo>
                  <a:pt x="109" y="584"/>
                  <a:pt x="106" y="457"/>
                  <a:pt x="179" y="352"/>
                </a:cubicBezTo>
                <a:cubicBezTo>
                  <a:pt x="215" y="300"/>
                  <a:pt x="238" y="305"/>
                  <a:pt x="290" y="311"/>
                </a:cubicBezTo>
                <a:cubicBezTo>
                  <a:pt x="318" y="393"/>
                  <a:pt x="332" y="486"/>
                  <a:pt x="317" y="574"/>
                </a:cubicBezTo>
                <a:cubicBezTo>
                  <a:pt x="304" y="646"/>
                  <a:pt x="264" y="747"/>
                  <a:pt x="205" y="795"/>
                </a:cubicBezTo>
                <a:cubicBezTo>
                  <a:pt x="173" y="811"/>
                  <a:pt x="164" y="817"/>
                  <a:pt x="139" y="812"/>
                </a:cubicBezTo>
                <a:moveTo>
                  <a:pt x="595" y="108"/>
                </a:moveTo>
                <a:cubicBezTo>
                  <a:pt x="632" y="180"/>
                  <a:pt x="644" y="247"/>
                  <a:pt x="647" y="329"/>
                </a:cubicBezTo>
                <a:cubicBezTo>
                  <a:pt x="652" y="449"/>
                  <a:pt x="639" y="566"/>
                  <a:pt x="628" y="685"/>
                </a:cubicBezTo>
                <a:cubicBezTo>
                  <a:pt x="626" y="709"/>
                  <a:pt x="624" y="733"/>
                  <a:pt x="622" y="757"/>
                </a:cubicBezTo>
                <a:moveTo>
                  <a:pt x="877" y="613"/>
                </a:moveTo>
                <a:cubicBezTo>
                  <a:pt x="863" y="606"/>
                  <a:pt x="837" y="597"/>
                  <a:pt x="829" y="581"/>
                </a:cubicBezTo>
                <a:cubicBezTo>
                  <a:pt x="823" y="570"/>
                  <a:pt x="826" y="550"/>
                  <a:pt x="826" y="538"/>
                </a:cubicBezTo>
                <a:cubicBezTo>
                  <a:pt x="826" y="508"/>
                  <a:pt x="822" y="490"/>
                  <a:pt x="853" y="475"/>
                </a:cubicBezTo>
                <a:cubicBezTo>
                  <a:pt x="903" y="451"/>
                  <a:pt x="997" y="448"/>
                  <a:pt x="1050" y="461"/>
                </a:cubicBezTo>
                <a:cubicBezTo>
                  <a:pt x="1122" y="478"/>
                  <a:pt x="1192" y="533"/>
                  <a:pt x="1212" y="606"/>
                </a:cubicBezTo>
                <a:cubicBezTo>
                  <a:pt x="1224" y="652"/>
                  <a:pt x="1218" y="706"/>
                  <a:pt x="1186" y="742"/>
                </a:cubicBezTo>
                <a:cubicBezTo>
                  <a:pt x="1176" y="750"/>
                  <a:pt x="1171" y="747"/>
                  <a:pt x="1171" y="754"/>
                </a:cubicBezTo>
                <a:moveTo>
                  <a:pt x="1791" y="307"/>
                </a:moveTo>
                <a:cubicBezTo>
                  <a:pt x="1760" y="303"/>
                  <a:pt x="1727" y="319"/>
                  <a:pt x="1682" y="350"/>
                </a:cubicBezTo>
                <a:cubicBezTo>
                  <a:pt x="1608" y="401"/>
                  <a:pt x="1524" y="453"/>
                  <a:pt x="1463" y="520"/>
                </a:cubicBezTo>
                <a:cubicBezTo>
                  <a:pt x="1445" y="546"/>
                  <a:pt x="1438" y="551"/>
                  <a:pt x="1442" y="572"/>
                </a:cubicBezTo>
                <a:cubicBezTo>
                  <a:pt x="1497" y="583"/>
                  <a:pt x="1542" y="591"/>
                  <a:pt x="1603" y="570"/>
                </a:cubicBezTo>
                <a:cubicBezTo>
                  <a:pt x="1698" y="537"/>
                  <a:pt x="1762" y="465"/>
                  <a:pt x="1844" y="415"/>
                </a:cubicBezTo>
                <a:cubicBezTo>
                  <a:pt x="1852" y="412"/>
                  <a:pt x="1853" y="411"/>
                  <a:pt x="1858" y="411"/>
                </a:cubicBezTo>
                <a:cubicBezTo>
                  <a:pt x="1858" y="445"/>
                  <a:pt x="1847" y="503"/>
                  <a:pt x="1885" y="521"/>
                </a:cubicBezTo>
                <a:cubicBezTo>
                  <a:pt x="1932" y="543"/>
                  <a:pt x="1987" y="521"/>
                  <a:pt x="2026" y="497"/>
                </a:cubicBezTo>
                <a:cubicBezTo>
                  <a:pt x="2120" y="439"/>
                  <a:pt x="2174" y="354"/>
                  <a:pt x="2219" y="257"/>
                </a:cubicBezTo>
                <a:cubicBezTo>
                  <a:pt x="2229" y="237"/>
                  <a:pt x="2240" y="220"/>
                  <a:pt x="2250" y="204"/>
                </a:cubicBezTo>
                <a:cubicBezTo>
                  <a:pt x="2250" y="267"/>
                  <a:pt x="2246" y="318"/>
                  <a:pt x="2234" y="379"/>
                </a:cubicBezTo>
                <a:cubicBezTo>
                  <a:pt x="2227" y="416"/>
                  <a:pt x="2220" y="452"/>
                  <a:pt x="2216" y="489"/>
                </a:cubicBezTo>
                <a:moveTo>
                  <a:pt x="2536" y="108"/>
                </a:moveTo>
                <a:cubicBezTo>
                  <a:pt x="2532" y="105"/>
                  <a:pt x="2534" y="91"/>
                  <a:pt x="2530" y="95"/>
                </a:cubicBezTo>
                <a:cubicBezTo>
                  <a:pt x="2515" y="111"/>
                  <a:pt x="2531" y="45"/>
                  <a:pt x="2521" y="117"/>
                </a:cubicBezTo>
                <a:cubicBezTo>
                  <a:pt x="2511" y="185"/>
                  <a:pt x="2493" y="250"/>
                  <a:pt x="2490" y="320"/>
                </a:cubicBezTo>
                <a:cubicBezTo>
                  <a:pt x="2487" y="383"/>
                  <a:pt x="2485" y="460"/>
                  <a:pt x="2557" y="486"/>
                </a:cubicBezTo>
                <a:cubicBezTo>
                  <a:pt x="2628" y="512"/>
                  <a:pt x="2692" y="470"/>
                  <a:pt x="2739" y="420"/>
                </a:cubicBezTo>
                <a:cubicBezTo>
                  <a:pt x="2797" y="358"/>
                  <a:pt x="2818" y="281"/>
                  <a:pt x="2812" y="198"/>
                </a:cubicBezTo>
                <a:cubicBezTo>
                  <a:pt x="2807" y="126"/>
                  <a:pt x="2757" y="55"/>
                  <a:pt x="2694" y="19"/>
                </a:cubicBezTo>
                <a:cubicBezTo>
                  <a:pt x="2630" y="-17"/>
                  <a:pt x="2562" y="2"/>
                  <a:pt x="2515" y="52"/>
                </a:cubicBezTo>
                <a:cubicBezTo>
                  <a:pt x="2507" y="64"/>
                  <a:pt x="2498" y="77"/>
                  <a:pt x="2490" y="89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699" name=""/>
          <p:cNvSpPr/>
          <p:nvPr/>
        </p:nvSpPr>
        <p:spPr>
          <a:xfrm>
            <a:off x="5262120" y="3462120"/>
            <a:ext cx="471600" cy="328680"/>
          </a:xfrm>
          <a:custGeom>
            <a:avLst/>
            <a:gdLst/>
            <a:ahLst/>
            <a:rect l="0" t="0" r="r" b="b"/>
            <a:pathLst>
              <a:path fill="none" w="1310" h="913">
                <a:moveTo>
                  <a:pt x="231" y="125"/>
                </a:moveTo>
                <a:cubicBezTo>
                  <a:pt x="200" y="78"/>
                  <a:pt x="172" y="14"/>
                  <a:pt x="111" y="1"/>
                </a:cubicBezTo>
                <a:cubicBezTo>
                  <a:pt x="41" y="-14"/>
                  <a:pt x="25" y="109"/>
                  <a:pt x="17" y="153"/>
                </a:cubicBezTo>
                <a:cubicBezTo>
                  <a:pt x="-4" y="265"/>
                  <a:pt x="1" y="380"/>
                  <a:pt x="1" y="492"/>
                </a:cubicBezTo>
                <a:cubicBezTo>
                  <a:pt x="1" y="568"/>
                  <a:pt x="-6" y="660"/>
                  <a:pt x="34" y="729"/>
                </a:cubicBezTo>
                <a:cubicBezTo>
                  <a:pt x="51" y="759"/>
                  <a:pt x="66" y="755"/>
                  <a:pt x="95" y="756"/>
                </a:cubicBezTo>
                <a:cubicBezTo>
                  <a:pt x="120" y="724"/>
                  <a:pt x="129" y="710"/>
                  <a:pt x="137" y="682"/>
                </a:cubicBezTo>
                <a:moveTo>
                  <a:pt x="1173" y="390"/>
                </a:moveTo>
                <a:cubicBezTo>
                  <a:pt x="1187" y="355"/>
                  <a:pt x="1210" y="313"/>
                  <a:pt x="1215" y="275"/>
                </a:cubicBezTo>
                <a:cubicBezTo>
                  <a:pt x="1223" y="216"/>
                  <a:pt x="1169" y="205"/>
                  <a:pt x="1122" y="201"/>
                </a:cubicBezTo>
                <a:cubicBezTo>
                  <a:pt x="1006" y="192"/>
                  <a:pt x="903" y="233"/>
                  <a:pt x="808" y="297"/>
                </a:cubicBezTo>
                <a:cubicBezTo>
                  <a:pt x="742" y="342"/>
                  <a:pt x="665" y="404"/>
                  <a:pt x="657" y="488"/>
                </a:cubicBezTo>
                <a:cubicBezTo>
                  <a:pt x="658" y="497"/>
                  <a:pt x="659" y="505"/>
                  <a:pt x="660" y="514"/>
                </a:cubicBezTo>
                <a:cubicBezTo>
                  <a:pt x="745" y="530"/>
                  <a:pt x="817" y="527"/>
                  <a:pt x="902" y="505"/>
                </a:cubicBezTo>
                <a:cubicBezTo>
                  <a:pt x="991" y="482"/>
                  <a:pt x="1091" y="457"/>
                  <a:pt x="1161" y="397"/>
                </a:cubicBezTo>
                <a:cubicBezTo>
                  <a:pt x="1195" y="368"/>
                  <a:pt x="1195" y="343"/>
                  <a:pt x="1201" y="304"/>
                </a:cubicBezTo>
                <a:cubicBezTo>
                  <a:pt x="1206" y="354"/>
                  <a:pt x="1211" y="405"/>
                  <a:pt x="1215" y="455"/>
                </a:cubicBezTo>
                <a:cubicBezTo>
                  <a:pt x="1224" y="561"/>
                  <a:pt x="1227" y="668"/>
                  <a:pt x="1237" y="775"/>
                </a:cubicBezTo>
                <a:cubicBezTo>
                  <a:pt x="1243" y="842"/>
                  <a:pt x="1259" y="872"/>
                  <a:pt x="1310" y="913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700" name=""/>
          <p:cNvSpPr/>
          <p:nvPr/>
        </p:nvSpPr>
        <p:spPr>
          <a:xfrm>
            <a:off x="5899680" y="3517920"/>
            <a:ext cx="506160" cy="180720"/>
          </a:xfrm>
          <a:custGeom>
            <a:avLst/>
            <a:gdLst/>
            <a:ahLst/>
            <a:rect l="0" t="0" r="r" b="b"/>
            <a:pathLst>
              <a:path fill="none" w="1406" h="502">
                <a:moveTo>
                  <a:pt x="32" y="176"/>
                </a:moveTo>
                <a:cubicBezTo>
                  <a:pt x="45" y="144"/>
                  <a:pt x="49" y="140"/>
                  <a:pt x="62" y="120"/>
                </a:cubicBezTo>
                <a:cubicBezTo>
                  <a:pt x="62" y="181"/>
                  <a:pt x="50" y="229"/>
                  <a:pt x="35" y="289"/>
                </a:cubicBezTo>
                <a:cubicBezTo>
                  <a:pt x="24" y="332"/>
                  <a:pt x="-16" y="431"/>
                  <a:pt x="7" y="476"/>
                </a:cubicBezTo>
                <a:cubicBezTo>
                  <a:pt x="31" y="523"/>
                  <a:pt x="144" y="494"/>
                  <a:pt x="176" y="480"/>
                </a:cubicBezTo>
                <a:cubicBezTo>
                  <a:pt x="244" y="451"/>
                  <a:pt x="285" y="397"/>
                  <a:pt x="293" y="325"/>
                </a:cubicBezTo>
                <a:cubicBezTo>
                  <a:pt x="301" y="253"/>
                  <a:pt x="258" y="195"/>
                  <a:pt x="200" y="156"/>
                </a:cubicBezTo>
                <a:cubicBezTo>
                  <a:pt x="161" y="130"/>
                  <a:pt x="95" y="112"/>
                  <a:pt x="50" y="135"/>
                </a:cubicBezTo>
                <a:cubicBezTo>
                  <a:pt x="23" y="149"/>
                  <a:pt x="19" y="167"/>
                  <a:pt x="14" y="192"/>
                </a:cubicBezTo>
                <a:moveTo>
                  <a:pt x="359" y="160"/>
                </a:moveTo>
                <a:cubicBezTo>
                  <a:pt x="402" y="135"/>
                  <a:pt x="446" y="98"/>
                  <a:pt x="492" y="79"/>
                </a:cubicBezTo>
                <a:cubicBezTo>
                  <a:pt x="494" y="79"/>
                  <a:pt x="496" y="79"/>
                  <a:pt x="498" y="79"/>
                </a:cubicBezTo>
                <a:cubicBezTo>
                  <a:pt x="491" y="131"/>
                  <a:pt x="476" y="162"/>
                  <a:pt x="453" y="211"/>
                </a:cubicBezTo>
                <a:cubicBezTo>
                  <a:pt x="432" y="257"/>
                  <a:pt x="379" y="346"/>
                  <a:pt x="401" y="400"/>
                </a:cubicBezTo>
                <a:cubicBezTo>
                  <a:pt x="421" y="450"/>
                  <a:pt x="550" y="422"/>
                  <a:pt x="583" y="412"/>
                </a:cubicBezTo>
                <a:cubicBezTo>
                  <a:pt x="652" y="391"/>
                  <a:pt x="744" y="339"/>
                  <a:pt x="767" y="265"/>
                </a:cubicBezTo>
                <a:cubicBezTo>
                  <a:pt x="790" y="190"/>
                  <a:pt x="755" y="133"/>
                  <a:pt x="701" y="86"/>
                </a:cubicBezTo>
                <a:cubicBezTo>
                  <a:pt x="650" y="42"/>
                  <a:pt x="587" y="14"/>
                  <a:pt x="518" y="20"/>
                </a:cubicBezTo>
                <a:cubicBezTo>
                  <a:pt x="465" y="25"/>
                  <a:pt x="459" y="60"/>
                  <a:pt x="456" y="104"/>
                </a:cubicBezTo>
                <a:moveTo>
                  <a:pt x="977" y="72"/>
                </a:moveTo>
                <a:cubicBezTo>
                  <a:pt x="1016" y="54"/>
                  <a:pt x="1054" y="32"/>
                  <a:pt x="1097" y="28"/>
                </a:cubicBezTo>
                <a:cubicBezTo>
                  <a:pt x="1098" y="73"/>
                  <a:pt x="1091" y="103"/>
                  <a:pt x="1081" y="148"/>
                </a:cubicBezTo>
                <a:cubicBezTo>
                  <a:pt x="1071" y="193"/>
                  <a:pt x="1046" y="277"/>
                  <a:pt x="1102" y="301"/>
                </a:cubicBezTo>
                <a:cubicBezTo>
                  <a:pt x="1172" y="331"/>
                  <a:pt x="1257" y="293"/>
                  <a:pt x="1312" y="253"/>
                </a:cubicBezTo>
                <a:cubicBezTo>
                  <a:pt x="1359" y="218"/>
                  <a:pt x="1429" y="137"/>
                  <a:pt x="1399" y="70"/>
                </a:cubicBezTo>
                <a:cubicBezTo>
                  <a:pt x="1363" y="-9"/>
                  <a:pt x="1227" y="-6"/>
                  <a:pt x="1160" y="7"/>
                </a:cubicBezTo>
                <a:cubicBezTo>
                  <a:pt x="1125" y="18"/>
                  <a:pt x="1089" y="29"/>
                  <a:pt x="1054" y="4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701" name=""/>
          <p:cNvSpPr/>
          <p:nvPr/>
        </p:nvSpPr>
        <p:spPr>
          <a:xfrm>
            <a:off x="4200480" y="1149480"/>
            <a:ext cx="5164200" cy="779040"/>
          </a:xfrm>
          <a:custGeom>
            <a:avLst/>
            <a:gdLst/>
            <a:ahLst/>
            <a:rect l="0" t="0" r="r" b="b"/>
            <a:pathLst>
              <a:path fill="none" w="14345" h="2164">
                <a:moveTo>
                  <a:pt x="0" y="0"/>
                </a:moveTo>
                <a:lnTo>
                  <a:pt x="0" y="0"/>
                </a:lnTo>
                <a:moveTo>
                  <a:pt x="14324" y="450"/>
                </a:moveTo>
                <a:cubicBezTo>
                  <a:pt x="14332" y="393"/>
                  <a:pt x="14374" y="259"/>
                  <a:pt x="14309" y="217"/>
                </a:cubicBezTo>
                <a:cubicBezTo>
                  <a:pt x="14242" y="174"/>
                  <a:pt x="14156" y="255"/>
                  <a:pt x="14117" y="297"/>
                </a:cubicBezTo>
                <a:cubicBezTo>
                  <a:pt x="14066" y="352"/>
                  <a:pt x="14026" y="406"/>
                  <a:pt x="14072" y="464"/>
                </a:cubicBezTo>
                <a:moveTo>
                  <a:pt x="1818" y="2164"/>
                </a:moveTo>
                <a:cubicBezTo>
                  <a:pt x="1918" y="2137"/>
                  <a:pt x="2017" y="2109"/>
                  <a:pt x="2119" y="209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702" name=""/>
          <p:cNvSpPr/>
          <p:nvPr/>
        </p:nvSpPr>
        <p:spPr>
          <a:xfrm>
            <a:off x="3773520" y="855720"/>
            <a:ext cx="1823040" cy="1133280"/>
          </a:xfrm>
          <a:custGeom>
            <a:avLst/>
            <a:gdLst/>
            <a:ahLst/>
            <a:rect l="0" t="0" r="r" b="b"/>
            <a:pathLst>
              <a:path fill="none" w="5064" h="3148">
                <a:moveTo>
                  <a:pt x="1383" y="583"/>
                </a:moveTo>
                <a:cubicBezTo>
                  <a:pt x="1384" y="618"/>
                  <a:pt x="1381" y="619"/>
                  <a:pt x="1386" y="654"/>
                </a:cubicBezTo>
                <a:cubicBezTo>
                  <a:pt x="1418" y="868"/>
                  <a:pt x="1424" y="1082"/>
                  <a:pt x="1445" y="1297"/>
                </a:cubicBezTo>
                <a:cubicBezTo>
                  <a:pt x="1476" y="1612"/>
                  <a:pt x="1567" y="1902"/>
                  <a:pt x="1636" y="2209"/>
                </a:cubicBezTo>
                <a:cubicBezTo>
                  <a:pt x="1660" y="2317"/>
                  <a:pt x="1679" y="2426"/>
                  <a:pt x="1696" y="2535"/>
                </a:cubicBezTo>
                <a:moveTo>
                  <a:pt x="3140" y="264"/>
                </a:moveTo>
                <a:cubicBezTo>
                  <a:pt x="3136" y="256"/>
                  <a:pt x="3132" y="249"/>
                  <a:pt x="3128" y="241"/>
                </a:cubicBezTo>
                <a:cubicBezTo>
                  <a:pt x="3128" y="279"/>
                  <a:pt x="3126" y="332"/>
                  <a:pt x="3127" y="370"/>
                </a:cubicBezTo>
                <a:cubicBezTo>
                  <a:pt x="3130" y="490"/>
                  <a:pt x="3130" y="619"/>
                  <a:pt x="3168" y="734"/>
                </a:cubicBezTo>
                <a:cubicBezTo>
                  <a:pt x="3191" y="804"/>
                  <a:pt x="3235" y="867"/>
                  <a:pt x="3310" y="879"/>
                </a:cubicBezTo>
                <a:cubicBezTo>
                  <a:pt x="3343" y="879"/>
                  <a:pt x="3355" y="877"/>
                  <a:pt x="3364" y="849"/>
                </a:cubicBezTo>
                <a:moveTo>
                  <a:pt x="3285" y="206"/>
                </a:moveTo>
                <a:cubicBezTo>
                  <a:pt x="3333" y="189"/>
                  <a:pt x="3424" y="176"/>
                  <a:pt x="3491" y="168"/>
                </a:cubicBezTo>
                <a:cubicBezTo>
                  <a:pt x="3704" y="142"/>
                  <a:pt x="3918" y="115"/>
                  <a:pt x="4132" y="95"/>
                </a:cubicBezTo>
                <a:cubicBezTo>
                  <a:pt x="4328" y="76"/>
                  <a:pt x="4529" y="71"/>
                  <a:pt x="4724" y="40"/>
                </a:cubicBezTo>
                <a:cubicBezTo>
                  <a:pt x="4767" y="33"/>
                  <a:pt x="4778" y="16"/>
                  <a:pt x="4809" y="6"/>
                </a:cubicBezTo>
                <a:cubicBezTo>
                  <a:pt x="4797" y="6"/>
                  <a:pt x="4754" y="-3"/>
                  <a:pt x="4733" y="1"/>
                </a:cubicBezTo>
                <a:cubicBezTo>
                  <a:pt x="4685" y="10"/>
                  <a:pt x="4634" y="51"/>
                  <a:pt x="4623" y="99"/>
                </a:cubicBezTo>
                <a:cubicBezTo>
                  <a:pt x="4606" y="175"/>
                  <a:pt x="4634" y="270"/>
                  <a:pt x="4644" y="344"/>
                </a:cubicBezTo>
                <a:cubicBezTo>
                  <a:pt x="4674" y="572"/>
                  <a:pt x="4632" y="841"/>
                  <a:pt x="4720" y="1057"/>
                </a:cubicBezTo>
                <a:cubicBezTo>
                  <a:pt x="4728" y="1075"/>
                  <a:pt x="4728" y="1079"/>
                  <a:pt x="4736" y="1087"/>
                </a:cubicBezTo>
                <a:cubicBezTo>
                  <a:pt x="4666" y="1062"/>
                  <a:pt x="4600" y="1041"/>
                  <a:pt x="4525" y="1031"/>
                </a:cubicBezTo>
                <a:cubicBezTo>
                  <a:pt x="4309" y="1003"/>
                  <a:pt x="4098" y="1022"/>
                  <a:pt x="3883" y="1047"/>
                </a:cubicBezTo>
                <a:moveTo>
                  <a:pt x="3522" y="1263"/>
                </a:moveTo>
                <a:cubicBezTo>
                  <a:pt x="3495" y="1242"/>
                  <a:pt x="3508" y="1193"/>
                  <a:pt x="3499" y="1249"/>
                </a:cubicBezTo>
                <a:cubicBezTo>
                  <a:pt x="3485" y="1336"/>
                  <a:pt x="3517" y="1446"/>
                  <a:pt x="3532" y="1531"/>
                </a:cubicBezTo>
                <a:cubicBezTo>
                  <a:pt x="3545" y="1607"/>
                  <a:pt x="3554" y="1801"/>
                  <a:pt x="3628" y="1853"/>
                </a:cubicBezTo>
                <a:cubicBezTo>
                  <a:pt x="3644" y="1861"/>
                  <a:pt x="3649" y="1864"/>
                  <a:pt x="3661" y="1862"/>
                </a:cubicBezTo>
                <a:cubicBezTo>
                  <a:pt x="3683" y="1813"/>
                  <a:pt x="3694" y="1781"/>
                  <a:pt x="3695" y="1722"/>
                </a:cubicBezTo>
                <a:cubicBezTo>
                  <a:pt x="3697" y="1640"/>
                  <a:pt x="3687" y="1561"/>
                  <a:pt x="3686" y="1479"/>
                </a:cubicBezTo>
                <a:cubicBezTo>
                  <a:pt x="3684" y="1378"/>
                  <a:pt x="3702" y="1311"/>
                  <a:pt x="3791" y="1252"/>
                </a:cubicBezTo>
                <a:cubicBezTo>
                  <a:pt x="3895" y="1183"/>
                  <a:pt x="4023" y="1177"/>
                  <a:pt x="4144" y="1174"/>
                </a:cubicBezTo>
                <a:cubicBezTo>
                  <a:pt x="4297" y="1170"/>
                  <a:pt x="4453" y="1185"/>
                  <a:pt x="4605" y="1166"/>
                </a:cubicBezTo>
                <a:cubicBezTo>
                  <a:pt x="4616" y="1165"/>
                  <a:pt x="4698" y="1134"/>
                  <a:pt x="4708" y="1137"/>
                </a:cubicBezTo>
                <a:cubicBezTo>
                  <a:pt x="4729" y="1142"/>
                  <a:pt x="4721" y="1173"/>
                  <a:pt x="4733" y="1191"/>
                </a:cubicBezTo>
                <a:cubicBezTo>
                  <a:pt x="4791" y="1277"/>
                  <a:pt x="4881" y="1365"/>
                  <a:pt x="4897" y="1472"/>
                </a:cubicBezTo>
                <a:cubicBezTo>
                  <a:pt x="4905" y="1525"/>
                  <a:pt x="4884" y="1539"/>
                  <a:pt x="4839" y="1563"/>
                </a:cubicBezTo>
                <a:cubicBezTo>
                  <a:pt x="4689" y="1644"/>
                  <a:pt x="4492" y="1656"/>
                  <a:pt x="4327" y="1681"/>
                </a:cubicBezTo>
                <a:cubicBezTo>
                  <a:pt x="4194" y="1701"/>
                  <a:pt x="4063" y="1722"/>
                  <a:pt x="3931" y="1746"/>
                </a:cubicBezTo>
                <a:moveTo>
                  <a:pt x="3752" y="1944"/>
                </a:moveTo>
                <a:cubicBezTo>
                  <a:pt x="3734" y="1971"/>
                  <a:pt x="3748" y="1906"/>
                  <a:pt x="3728" y="1971"/>
                </a:cubicBezTo>
                <a:cubicBezTo>
                  <a:pt x="3704" y="2049"/>
                  <a:pt x="3698" y="2136"/>
                  <a:pt x="3695" y="2217"/>
                </a:cubicBezTo>
                <a:cubicBezTo>
                  <a:pt x="3693" y="2281"/>
                  <a:pt x="3674" y="2389"/>
                  <a:pt x="3737" y="2432"/>
                </a:cubicBezTo>
                <a:cubicBezTo>
                  <a:pt x="3790" y="2469"/>
                  <a:pt x="3857" y="2415"/>
                  <a:pt x="3892" y="2380"/>
                </a:cubicBezTo>
                <a:cubicBezTo>
                  <a:pt x="3976" y="2296"/>
                  <a:pt x="3994" y="2202"/>
                  <a:pt x="4016" y="2090"/>
                </a:cubicBezTo>
                <a:cubicBezTo>
                  <a:pt x="4031" y="2014"/>
                  <a:pt x="4046" y="1934"/>
                  <a:pt x="4117" y="1890"/>
                </a:cubicBezTo>
                <a:cubicBezTo>
                  <a:pt x="4184" y="1849"/>
                  <a:pt x="4298" y="1859"/>
                  <a:pt x="4372" y="1870"/>
                </a:cubicBezTo>
                <a:cubicBezTo>
                  <a:pt x="4454" y="1882"/>
                  <a:pt x="4531" y="1884"/>
                  <a:pt x="4613" y="1890"/>
                </a:cubicBezTo>
                <a:cubicBezTo>
                  <a:pt x="4638" y="1892"/>
                  <a:pt x="4673" y="1893"/>
                  <a:pt x="4693" y="1909"/>
                </a:cubicBezTo>
                <a:cubicBezTo>
                  <a:pt x="4712" y="1925"/>
                  <a:pt x="4723" y="1959"/>
                  <a:pt x="4735" y="1980"/>
                </a:cubicBezTo>
                <a:cubicBezTo>
                  <a:pt x="4758" y="2022"/>
                  <a:pt x="4795" y="2060"/>
                  <a:pt x="4814" y="2103"/>
                </a:cubicBezTo>
                <a:cubicBezTo>
                  <a:pt x="4814" y="2110"/>
                  <a:pt x="4814" y="2112"/>
                  <a:pt x="4814" y="2116"/>
                </a:cubicBezTo>
                <a:cubicBezTo>
                  <a:pt x="4790" y="2133"/>
                  <a:pt x="4760" y="2148"/>
                  <a:pt x="4730" y="2162"/>
                </a:cubicBezTo>
                <a:cubicBezTo>
                  <a:pt x="4691" y="2181"/>
                  <a:pt x="4660" y="2204"/>
                  <a:pt x="4626" y="2230"/>
                </a:cubicBezTo>
                <a:moveTo>
                  <a:pt x="4239" y="2608"/>
                </a:moveTo>
                <a:cubicBezTo>
                  <a:pt x="4221" y="2651"/>
                  <a:pt x="4223" y="2694"/>
                  <a:pt x="4223" y="2741"/>
                </a:cubicBezTo>
                <a:cubicBezTo>
                  <a:pt x="4222" y="2849"/>
                  <a:pt x="4310" y="3119"/>
                  <a:pt x="4219" y="3061"/>
                </a:cubicBezTo>
                <a:cubicBezTo>
                  <a:pt x="4208" y="3061"/>
                  <a:pt x="4205" y="3057"/>
                  <a:pt x="4205" y="3043"/>
                </a:cubicBezTo>
                <a:moveTo>
                  <a:pt x="4184" y="2912"/>
                </a:moveTo>
                <a:cubicBezTo>
                  <a:pt x="4185" y="2776"/>
                  <a:pt x="4199" y="2667"/>
                  <a:pt x="4255" y="2540"/>
                </a:cubicBezTo>
                <a:cubicBezTo>
                  <a:pt x="4306" y="2424"/>
                  <a:pt x="4380" y="2294"/>
                  <a:pt x="4506" y="2247"/>
                </a:cubicBezTo>
                <a:cubicBezTo>
                  <a:pt x="4583" y="2218"/>
                  <a:pt x="4683" y="2233"/>
                  <a:pt x="4753" y="2272"/>
                </a:cubicBezTo>
                <a:cubicBezTo>
                  <a:pt x="4866" y="2335"/>
                  <a:pt x="4941" y="2456"/>
                  <a:pt x="5008" y="2562"/>
                </a:cubicBezTo>
                <a:cubicBezTo>
                  <a:pt x="5030" y="2597"/>
                  <a:pt x="5075" y="2660"/>
                  <a:pt x="5061" y="2707"/>
                </a:cubicBezTo>
                <a:cubicBezTo>
                  <a:pt x="5045" y="2758"/>
                  <a:pt x="5010" y="2769"/>
                  <a:pt x="4955" y="2784"/>
                </a:cubicBezTo>
                <a:cubicBezTo>
                  <a:pt x="4848" y="2812"/>
                  <a:pt x="4733" y="2814"/>
                  <a:pt x="4623" y="2824"/>
                </a:cubicBezTo>
                <a:cubicBezTo>
                  <a:pt x="4516" y="2834"/>
                  <a:pt x="4411" y="2841"/>
                  <a:pt x="4304" y="2846"/>
                </a:cubicBezTo>
                <a:moveTo>
                  <a:pt x="1280" y="724"/>
                </a:moveTo>
                <a:cubicBezTo>
                  <a:pt x="1246" y="724"/>
                  <a:pt x="1218" y="723"/>
                  <a:pt x="1187" y="741"/>
                </a:cubicBezTo>
                <a:cubicBezTo>
                  <a:pt x="1182" y="746"/>
                  <a:pt x="1176" y="750"/>
                  <a:pt x="1171" y="755"/>
                </a:cubicBezTo>
                <a:moveTo>
                  <a:pt x="1189" y="816"/>
                </a:moveTo>
                <a:cubicBezTo>
                  <a:pt x="1201" y="793"/>
                  <a:pt x="1194" y="778"/>
                  <a:pt x="1196" y="774"/>
                </a:cubicBezTo>
                <a:cubicBezTo>
                  <a:pt x="1202" y="764"/>
                  <a:pt x="1179" y="770"/>
                  <a:pt x="1210" y="763"/>
                </a:cubicBezTo>
                <a:cubicBezTo>
                  <a:pt x="1241" y="756"/>
                  <a:pt x="1294" y="754"/>
                  <a:pt x="1320" y="774"/>
                </a:cubicBezTo>
                <a:cubicBezTo>
                  <a:pt x="1352" y="799"/>
                  <a:pt x="1356" y="839"/>
                  <a:pt x="1357" y="876"/>
                </a:cubicBezTo>
                <a:cubicBezTo>
                  <a:pt x="1357" y="882"/>
                  <a:pt x="1357" y="887"/>
                  <a:pt x="1357" y="893"/>
                </a:cubicBezTo>
                <a:cubicBezTo>
                  <a:pt x="1332" y="906"/>
                  <a:pt x="1293" y="913"/>
                  <a:pt x="1265" y="902"/>
                </a:cubicBezTo>
                <a:cubicBezTo>
                  <a:pt x="1222" y="885"/>
                  <a:pt x="1174" y="840"/>
                  <a:pt x="1156" y="797"/>
                </a:cubicBezTo>
                <a:cubicBezTo>
                  <a:pt x="1144" y="768"/>
                  <a:pt x="1143" y="723"/>
                  <a:pt x="1165" y="700"/>
                </a:cubicBezTo>
                <a:cubicBezTo>
                  <a:pt x="1186" y="678"/>
                  <a:pt x="1240" y="668"/>
                  <a:pt x="1266" y="686"/>
                </a:cubicBezTo>
                <a:cubicBezTo>
                  <a:pt x="1309" y="716"/>
                  <a:pt x="1312" y="776"/>
                  <a:pt x="1314" y="822"/>
                </a:cubicBezTo>
                <a:cubicBezTo>
                  <a:pt x="1315" y="844"/>
                  <a:pt x="1316" y="854"/>
                  <a:pt x="1307" y="872"/>
                </a:cubicBezTo>
                <a:cubicBezTo>
                  <a:pt x="1280" y="874"/>
                  <a:pt x="1262" y="878"/>
                  <a:pt x="1241" y="858"/>
                </a:cubicBezTo>
                <a:cubicBezTo>
                  <a:pt x="1213" y="831"/>
                  <a:pt x="1214" y="797"/>
                  <a:pt x="1214" y="761"/>
                </a:cubicBezTo>
                <a:cubicBezTo>
                  <a:pt x="1214" y="739"/>
                  <a:pt x="1212" y="688"/>
                  <a:pt x="1230" y="701"/>
                </a:cubicBezTo>
                <a:cubicBezTo>
                  <a:pt x="1239" y="707"/>
                  <a:pt x="1233" y="761"/>
                  <a:pt x="1233" y="773"/>
                </a:cubicBezTo>
                <a:moveTo>
                  <a:pt x="334" y="1034"/>
                </a:moveTo>
                <a:cubicBezTo>
                  <a:pt x="317" y="1004"/>
                  <a:pt x="306" y="1000"/>
                  <a:pt x="259" y="1027"/>
                </a:cubicBezTo>
                <a:cubicBezTo>
                  <a:pt x="162" y="1083"/>
                  <a:pt x="32" y="1199"/>
                  <a:pt x="0" y="1311"/>
                </a:cubicBezTo>
                <a:cubicBezTo>
                  <a:pt x="0" y="1327"/>
                  <a:pt x="0" y="1329"/>
                  <a:pt x="0" y="1338"/>
                </a:cubicBezTo>
                <a:cubicBezTo>
                  <a:pt x="72" y="1335"/>
                  <a:pt x="117" y="1314"/>
                  <a:pt x="173" y="1265"/>
                </a:cubicBezTo>
                <a:cubicBezTo>
                  <a:pt x="235" y="1211"/>
                  <a:pt x="276" y="1147"/>
                  <a:pt x="307" y="1073"/>
                </a:cubicBezTo>
                <a:cubicBezTo>
                  <a:pt x="323" y="1036"/>
                  <a:pt x="317" y="1055"/>
                  <a:pt x="334" y="1041"/>
                </a:cubicBezTo>
                <a:cubicBezTo>
                  <a:pt x="367" y="1132"/>
                  <a:pt x="388" y="1226"/>
                  <a:pt x="404" y="1322"/>
                </a:cubicBezTo>
                <a:cubicBezTo>
                  <a:pt x="416" y="1396"/>
                  <a:pt x="412" y="1513"/>
                  <a:pt x="479" y="1566"/>
                </a:cubicBezTo>
                <a:cubicBezTo>
                  <a:pt x="514" y="1579"/>
                  <a:pt x="526" y="1584"/>
                  <a:pt x="552" y="1579"/>
                </a:cubicBezTo>
                <a:moveTo>
                  <a:pt x="759" y="1220"/>
                </a:moveTo>
                <a:cubicBezTo>
                  <a:pt x="759" y="1162"/>
                  <a:pt x="759" y="1105"/>
                  <a:pt x="759" y="1047"/>
                </a:cubicBezTo>
                <a:cubicBezTo>
                  <a:pt x="743" y="1126"/>
                  <a:pt x="707" y="1201"/>
                  <a:pt x="683" y="1279"/>
                </a:cubicBezTo>
                <a:cubicBezTo>
                  <a:pt x="672" y="1315"/>
                  <a:pt x="619" y="1454"/>
                  <a:pt x="670" y="1486"/>
                </a:cubicBezTo>
                <a:cubicBezTo>
                  <a:pt x="736" y="1527"/>
                  <a:pt x="833" y="1467"/>
                  <a:pt x="879" y="1425"/>
                </a:cubicBezTo>
                <a:cubicBezTo>
                  <a:pt x="925" y="1383"/>
                  <a:pt x="951" y="1336"/>
                  <a:pt x="943" y="1273"/>
                </a:cubicBezTo>
                <a:cubicBezTo>
                  <a:pt x="935" y="1204"/>
                  <a:pt x="875" y="1147"/>
                  <a:pt x="817" y="1115"/>
                </a:cubicBezTo>
                <a:cubicBezTo>
                  <a:pt x="786" y="1098"/>
                  <a:pt x="764" y="1101"/>
                  <a:pt x="731" y="1102"/>
                </a:cubicBezTo>
                <a:cubicBezTo>
                  <a:pt x="721" y="1135"/>
                  <a:pt x="705" y="1177"/>
                  <a:pt x="750" y="1191"/>
                </a:cubicBezTo>
                <a:cubicBezTo>
                  <a:pt x="822" y="1213"/>
                  <a:pt x="919" y="1192"/>
                  <a:pt x="989" y="1173"/>
                </a:cubicBezTo>
                <a:cubicBezTo>
                  <a:pt x="1043" y="1158"/>
                  <a:pt x="1094" y="1133"/>
                  <a:pt x="1147" y="1117"/>
                </a:cubicBezTo>
                <a:cubicBezTo>
                  <a:pt x="1150" y="1117"/>
                  <a:pt x="1152" y="1116"/>
                  <a:pt x="1155" y="1116"/>
                </a:cubicBezTo>
                <a:cubicBezTo>
                  <a:pt x="1140" y="1159"/>
                  <a:pt x="1120" y="1200"/>
                  <a:pt x="1102" y="1242"/>
                </a:cubicBezTo>
                <a:cubicBezTo>
                  <a:pt x="1083" y="1287"/>
                  <a:pt x="1073" y="1325"/>
                  <a:pt x="1084" y="1372"/>
                </a:cubicBezTo>
                <a:cubicBezTo>
                  <a:pt x="1133" y="1379"/>
                  <a:pt x="1162" y="1381"/>
                  <a:pt x="1201" y="1345"/>
                </a:cubicBezTo>
                <a:cubicBezTo>
                  <a:pt x="1241" y="1308"/>
                  <a:pt x="1269" y="1262"/>
                  <a:pt x="1275" y="1208"/>
                </a:cubicBezTo>
                <a:cubicBezTo>
                  <a:pt x="1279" y="1169"/>
                  <a:pt x="1272" y="1143"/>
                  <a:pt x="1253" y="1109"/>
                </a:cubicBezTo>
                <a:cubicBezTo>
                  <a:pt x="1238" y="1083"/>
                  <a:pt x="1240" y="1086"/>
                  <a:pt x="1260" y="1075"/>
                </a:cubicBezTo>
                <a:moveTo>
                  <a:pt x="1450" y="1058"/>
                </a:moveTo>
                <a:cubicBezTo>
                  <a:pt x="1521" y="1052"/>
                  <a:pt x="1591" y="1045"/>
                  <a:pt x="1662" y="1044"/>
                </a:cubicBezTo>
                <a:cubicBezTo>
                  <a:pt x="1683" y="1044"/>
                  <a:pt x="1687" y="1044"/>
                  <a:pt x="1699" y="1044"/>
                </a:cubicBezTo>
                <a:cubicBezTo>
                  <a:pt x="1703" y="1090"/>
                  <a:pt x="1702" y="1137"/>
                  <a:pt x="1702" y="1184"/>
                </a:cubicBezTo>
                <a:cubicBezTo>
                  <a:pt x="1702" y="1216"/>
                  <a:pt x="1687" y="1282"/>
                  <a:pt x="1726" y="1298"/>
                </a:cubicBezTo>
                <a:cubicBezTo>
                  <a:pt x="1766" y="1315"/>
                  <a:pt x="1801" y="1279"/>
                  <a:pt x="1823" y="1252"/>
                </a:cubicBezTo>
                <a:cubicBezTo>
                  <a:pt x="1856" y="1212"/>
                  <a:pt x="1876" y="1162"/>
                  <a:pt x="1869" y="1109"/>
                </a:cubicBezTo>
                <a:cubicBezTo>
                  <a:pt x="1862" y="1051"/>
                  <a:pt x="1805" y="1043"/>
                  <a:pt x="1757" y="1041"/>
                </a:cubicBezTo>
                <a:cubicBezTo>
                  <a:pt x="1742" y="1041"/>
                  <a:pt x="1726" y="1041"/>
                  <a:pt x="1711" y="1041"/>
                </a:cubicBezTo>
                <a:moveTo>
                  <a:pt x="4321" y="536"/>
                </a:moveTo>
                <a:cubicBezTo>
                  <a:pt x="4320" y="527"/>
                  <a:pt x="4296" y="450"/>
                  <a:pt x="4320" y="466"/>
                </a:cubicBezTo>
                <a:cubicBezTo>
                  <a:pt x="4320" y="511"/>
                  <a:pt x="4305" y="523"/>
                  <a:pt x="4272" y="556"/>
                </a:cubicBezTo>
                <a:cubicBezTo>
                  <a:pt x="4221" y="607"/>
                  <a:pt x="4165" y="653"/>
                  <a:pt x="4110" y="700"/>
                </a:cubicBezTo>
                <a:moveTo>
                  <a:pt x="3009" y="1146"/>
                </a:moveTo>
                <a:cubicBezTo>
                  <a:pt x="2800" y="1249"/>
                  <a:pt x="2590" y="1352"/>
                  <a:pt x="2391" y="1472"/>
                </a:cubicBezTo>
                <a:cubicBezTo>
                  <a:pt x="2271" y="1544"/>
                  <a:pt x="2077" y="1645"/>
                  <a:pt x="2030" y="1791"/>
                </a:cubicBezTo>
                <a:cubicBezTo>
                  <a:pt x="2031" y="1807"/>
                  <a:pt x="2032" y="1824"/>
                  <a:pt x="2033" y="1840"/>
                </a:cubicBezTo>
                <a:moveTo>
                  <a:pt x="3252" y="1636"/>
                </a:moveTo>
                <a:cubicBezTo>
                  <a:pt x="3343" y="1607"/>
                  <a:pt x="3418" y="1586"/>
                  <a:pt x="3507" y="1565"/>
                </a:cubicBezTo>
                <a:cubicBezTo>
                  <a:pt x="3343" y="1668"/>
                  <a:pt x="3175" y="1761"/>
                  <a:pt x="2999" y="1849"/>
                </a:cubicBezTo>
                <a:cubicBezTo>
                  <a:pt x="2687" y="2005"/>
                  <a:pt x="2378" y="2155"/>
                  <a:pt x="2088" y="2350"/>
                </a:cubicBezTo>
                <a:cubicBezTo>
                  <a:pt x="1939" y="2450"/>
                  <a:pt x="1707" y="2588"/>
                  <a:pt x="1642" y="2769"/>
                </a:cubicBezTo>
                <a:cubicBezTo>
                  <a:pt x="1642" y="2786"/>
                  <a:pt x="1642" y="2804"/>
                  <a:pt x="1642" y="2821"/>
                </a:cubicBezTo>
                <a:cubicBezTo>
                  <a:pt x="1834" y="2862"/>
                  <a:pt x="1971" y="2809"/>
                  <a:pt x="2154" y="2735"/>
                </a:cubicBezTo>
                <a:cubicBezTo>
                  <a:pt x="2474" y="2605"/>
                  <a:pt x="2776" y="2436"/>
                  <a:pt x="3083" y="2279"/>
                </a:cubicBezTo>
                <a:cubicBezTo>
                  <a:pt x="3132" y="2256"/>
                  <a:pt x="3136" y="2250"/>
                  <a:pt x="3165" y="2244"/>
                </a:cubicBezTo>
                <a:cubicBezTo>
                  <a:pt x="3062" y="2330"/>
                  <a:pt x="2959" y="2416"/>
                  <a:pt x="2854" y="2500"/>
                </a:cubicBezTo>
                <a:cubicBezTo>
                  <a:pt x="2663" y="2653"/>
                  <a:pt x="2456" y="2797"/>
                  <a:pt x="2282" y="2969"/>
                </a:cubicBezTo>
                <a:cubicBezTo>
                  <a:pt x="2228" y="3022"/>
                  <a:pt x="2134" y="3112"/>
                  <a:pt x="2231" y="3148"/>
                </a:cubicBezTo>
                <a:cubicBezTo>
                  <a:pt x="2322" y="3148"/>
                  <a:pt x="2360" y="3147"/>
                  <a:pt x="2424" y="3134"/>
                </a:cubicBezTo>
                <a:moveTo>
                  <a:pt x="3201" y="2924"/>
                </a:moveTo>
                <a:cubicBezTo>
                  <a:pt x="3145" y="2930"/>
                  <a:pt x="3090" y="2932"/>
                  <a:pt x="3034" y="2939"/>
                </a:cubicBezTo>
                <a:cubicBezTo>
                  <a:pt x="2997" y="2944"/>
                  <a:pt x="2984" y="2946"/>
                  <a:pt x="2960" y="2952"/>
                </a:cubicBezTo>
                <a:moveTo>
                  <a:pt x="3103" y="3067"/>
                </a:moveTo>
                <a:cubicBezTo>
                  <a:pt x="3048" y="3080"/>
                  <a:pt x="2991" y="3092"/>
                  <a:pt x="2940" y="3119"/>
                </a:cubicBezTo>
                <a:cubicBezTo>
                  <a:pt x="2935" y="3123"/>
                  <a:pt x="2930" y="3126"/>
                  <a:pt x="2925" y="313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703" name=""/>
          <p:cNvSpPr/>
          <p:nvPr/>
        </p:nvSpPr>
        <p:spPr>
          <a:xfrm>
            <a:off x="6035760" y="1055520"/>
            <a:ext cx="1464840" cy="1479240"/>
          </a:xfrm>
          <a:custGeom>
            <a:avLst/>
            <a:gdLst/>
            <a:ahLst/>
            <a:rect l="0" t="0" r="r" b="b"/>
            <a:pathLst>
              <a:path fill="none" w="4069" h="4109">
                <a:moveTo>
                  <a:pt x="272" y="1001"/>
                </a:moveTo>
                <a:cubicBezTo>
                  <a:pt x="308" y="973"/>
                  <a:pt x="342" y="959"/>
                  <a:pt x="382" y="936"/>
                </a:cubicBezTo>
                <a:cubicBezTo>
                  <a:pt x="425" y="911"/>
                  <a:pt x="471" y="868"/>
                  <a:pt x="483" y="817"/>
                </a:cubicBezTo>
                <a:cubicBezTo>
                  <a:pt x="483" y="787"/>
                  <a:pt x="483" y="779"/>
                  <a:pt x="483" y="760"/>
                </a:cubicBezTo>
                <a:cubicBezTo>
                  <a:pt x="378" y="743"/>
                  <a:pt x="304" y="770"/>
                  <a:pt x="210" y="822"/>
                </a:cubicBezTo>
                <a:cubicBezTo>
                  <a:pt x="125" y="869"/>
                  <a:pt x="22" y="936"/>
                  <a:pt x="0" y="1038"/>
                </a:cubicBezTo>
                <a:cubicBezTo>
                  <a:pt x="1" y="1046"/>
                  <a:pt x="1" y="1054"/>
                  <a:pt x="2" y="1062"/>
                </a:cubicBezTo>
                <a:cubicBezTo>
                  <a:pt x="121" y="1069"/>
                  <a:pt x="201" y="1025"/>
                  <a:pt x="304" y="962"/>
                </a:cubicBezTo>
                <a:cubicBezTo>
                  <a:pt x="477" y="856"/>
                  <a:pt x="646" y="715"/>
                  <a:pt x="685" y="506"/>
                </a:cubicBezTo>
                <a:cubicBezTo>
                  <a:pt x="703" y="414"/>
                  <a:pt x="702" y="294"/>
                  <a:pt x="668" y="207"/>
                </a:cubicBezTo>
                <a:cubicBezTo>
                  <a:pt x="664" y="201"/>
                  <a:pt x="659" y="194"/>
                  <a:pt x="655" y="188"/>
                </a:cubicBezTo>
                <a:cubicBezTo>
                  <a:pt x="615" y="247"/>
                  <a:pt x="589" y="321"/>
                  <a:pt x="576" y="409"/>
                </a:cubicBezTo>
                <a:cubicBezTo>
                  <a:pt x="556" y="539"/>
                  <a:pt x="524" y="730"/>
                  <a:pt x="625" y="835"/>
                </a:cubicBezTo>
                <a:cubicBezTo>
                  <a:pt x="685" y="898"/>
                  <a:pt x="826" y="911"/>
                  <a:pt x="907" y="890"/>
                </a:cubicBezTo>
                <a:cubicBezTo>
                  <a:pt x="986" y="869"/>
                  <a:pt x="1055" y="803"/>
                  <a:pt x="1064" y="722"/>
                </a:cubicBezTo>
                <a:cubicBezTo>
                  <a:pt x="1067" y="698"/>
                  <a:pt x="1057" y="664"/>
                  <a:pt x="1055" y="653"/>
                </a:cubicBezTo>
                <a:cubicBezTo>
                  <a:pt x="1047" y="689"/>
                  <a:pt x="1021" y="749"/>
                  <a:pt x="1037" y="787"/>
                </a:cubicBezTo>
                <a:cubicBezTo>
                  <a:pt x="1058" y="836"/>
                  <a:pt x="1075" y="830"/>
                  <a:pt x="1121" y="842"/>
                </a:cubicBezTo>
                <a:cubicBezTo>
                  <a:pt x="1128" y="842"/>
                  <a:pt x="1134" y="842"/>
                  <a:pt x="1141" y="842"/>
                </a:cubicBezTo>
                <a:cubicBezTo>
                  <a:pt x="1157" y="807"/>
                  <a:pt x="1169" y="793"/>
                  <a:pt x="1165" y="746"/>
                </a:cubicBezTo>
                <a:cubicBezTo>
                  <a:pt x="1160" y="692"/>
                  <a:pt x="1108" y="671"/>
                  <a:pt x="1094" y="624"/>
                </a:cubicBezTo>
                <a:cubicBezTo>
                  <a:pt x="1086" y="597"/>
                  <a:pt x="1084" y="588"/>
                  <a:pt x="1086" y="569"/>
                </a:cubicBezTo>
                <a:moveTo>
                  <a:pt x="1306" y="424"/>
                </a:moveTo>
                <a:cubicBezTo>
                  <a:pt x="1373" y="413"/>
                  <a:pt x="1418" y="401"/>
                  <a:pt x="1458" y="468"/>
                </a:cubicBezTo>
                <a:cubicBezTo>
                  <a:pt x="1521" y="573"/>
                  <a:pt x="1481" y="698"/>
                  <a:pt x="1526" y="803"/>
                </a:cubicBezTo>
                <a:cubicBezTo>
                  <a:pt x="1531" y="806"/>
                  <a:pt x="1533" y="807"/>
                  <a:pt x="1537" y="806"/>
                </a:cubicBezTo>
                <a:cubicBezTo>
                  <a:pt x="1538" y="740"/>
                  <a:pt x="1542" y="672"/>
                  <a:pt x="1535" y="606"/>
                </a:cubicBezTo>
                <a:cubicBezTo>
                  <a:pt x="1532" y="582"/>
                  <a:pt x="1531" y="577"/>
                  <a:pt x="1528" y="562"/>
                </a:cubicBezTo>
                <a:cubicBezTo>
                  <a:pt x="1526" y="592"/>
                  <a:pt x="1523" y="642"/>
                  <a:pt x="1522" y="674"/>
                </a:cubicBezTo>
                <a:cubicBezTo>
                  <a:pt x="1519" y="748"/>
                  <a:pt x="1516" y="822"/>
                  <a:pt x="1516" y="896"/>
                </a:cubicBezTo>
                <a:cubicBezTo>
                  <a:pt x="1516" y="969"/>
                  <a:pt x="1516" y="881"/>
                  <a:pt x="1516" y="862"/>
                </a:cubicBezTo>
                <a:cubicBezTo>
                  <a:pt x="1519" y="697"/>
                  <a:pt x="1518" y="527"/>
                  <a:pt x="1540" y="363"/>
                </a:cubicBezTo>
                <a:cubicBezTo>
                  <a:pt x="1550" y="288"/>
                  <a:pt x="1570" y="188"/>
                  <a:pt x="1644" y="148"/>
                </a:cubicBezTo>
                <a:cubicBezTo>
                  <a:pt x="1724" y="105"/>
                  <a:pt x="1760" y="168"/>
                  <a:pt x="1778" y="237"/>
                </a:cubicBezTo>
                <a:cubicBezTo>
                  <a:pt x="1815" y="377"/>
                  <a:pt x="1800" y="531"/>
                  <a:pt x="1889" y="654"/>
                </a:cubicBezTo>
                <a:cubicBezTo>
                  <a:pt x="1910" y="683"/>
                  <a:pt x="1935" y="691"/>
                  <a:pt x="1969" y="680"/>
                </a:cubicBezTo>
                <a:cubicBezTo>
                  <a:pt x="2037" y="658"/>
                  <a:pt x="2076" y="569"/>
                  <a:pt x="2152" y="549"/>
                </a:cubicBezTo>
                <a:cubicBezTo>
                  <a:pt x="2198" y="537"/>
                  <a:pt x="2211" y="550"/>
                  <a:pt x="2234" y="586"/>
                </a:cubicBezTo>
                <a:cubicBezTo>
                  <a:pt x="2251" y="620"/>
                  <a:pt x="2257" y="632"/>
                  <a:pt x="2277" y="649"/>
                </a:cubicBezTo>
                <a:moveTo>
                  <a:pt x="2647" y="543"/>
                </a:moveTo>
                <a:cubicBezTo>
                  <a:pt x="2647" y="516"/>
                  <a:pt x="2647" y="490"/>
                  <a:pt x="2647" y="463"/>
                </a:cubicBezTo>
                <a:cubicBezTo>
                  <a:pt x="2578" y="472"/>
                  <a:pt x="2547" y="485"/>
                  <a:pt x="2486" y="528"/>
                </a:cubicBezTo>
                <a:cubicBezTo>
                  <a:pt x="2426" y="570"/>
                  <a:pt x="2352" y="623"/>
                  <a:pt x="2314" y="688"/>
                </a:cubicBezTo>
                <a:cubicBezTo>
                  <a:pt x="2312" y="694"/>
                  <a:pt x="2311" y="701"/>
                  <a:pt x="2309" y="707"/>
                </a:cubicBezTo>
                <a:cubicBezTo>
                  <a:pt x="2336" y="712"/>
                  <a:pt x="2378" y="716"/>
                  <a:pt x="2416" y="704"/>
                </a:cubicBezTo>
                <a:cubicBezTo>
                  <a:pt x="2500" y="677"/>
                  <a:pt x="2558" y="616"/>
                  <a:pt x="2617" y="557"/>
                </a:cubicBezTo>
                <a:cubicBezTo>
                  <a:pt x="2628" y="568"/>
                  <a:pt x="2650" y="593"/>
                  <a:pt x="2666" y="601"/>
                </a:cubicBezTo>
                <a:cubicBezTo>
                  <a:pt x="2741" y="637"/>
                  <a:pt x="2845" y="616"/>
                  <a:pt x="2917" y="586"/>
                </a:cubicBezTo>
                <a:cubicBezTo>
                  <a:pt x="3038" y="535"/>
                  <a:pt x="3118" y="450"/>
                  <a:pt x="3129" y="318"/>
                </a:cubicBezTo>
                <a:cubicBezTo>
                  <a:pt x="3137" y="223"/>
                  <a:pt x="3113" y="139"/>
                  <a:pt x="3076" y="53"/>
                </a:cubicBezTo>
                <a:cubicBezTo>
                  <a:pt x="3058" y="12"/>
                  <a:pt x="3055" y="20"/>
                  <a:pt x="3035" y="0"/>
                </a:cubicBezTo>
                <a:cubicBezTo>
                  <a:pt x="3021" y="66"/>
                  <a:pt x="3015" y="127"/>
                  <a:pt x="3014" y="197"/>
                </a:cubicBezTo>
                <a:cubicBezTo>
                  <a:pt x="3013" y="313"/>
                  <a:pt x="3033" y="406"/>
                  <a:pt x="3063" y="518"/>
                </a:cubicBezTo>
                <a:cubicBezTo>
                  <a:pt x="3068" y="538"/>
                  <a:pt x="3073" y="558"/>
                  <a:pt x="3078" y="578"/>
                </a:cubicBezTo>
                <a:moveTo>
                  <a:pt x="2920" y="611"/>
                </a:moveTo>
                <a:cubicBezTo>
                  <a:pt x="2880" y="575"/>
                  <a:pt x="2777" y="507"/>
                  <a:pt x="2786" y="441"/>
                </a:cubicBezTo>
                <a:cubicBezTo>
                  <a:pt x="2795" y="376"/>
                  <a:pt x="2876" y="350"/>
                  <a:pt x="2932" y="323"/>
                </a:cubicBezTo>
                <a:cubicBezTo>
                  <a:pt x="3083" y="249"/>
                  <a:pt x="3277" y="206"/>
                  <a:pt x="3401" y="89"/>
                </a:cubicBezTo>
                <a:cubicBezTo>
                  <a:pt x="3437" y="55"/>
                  <a:pt x="3426" y="38"/>
                  <a:pt x="3436" y="1"/>
                </a:cubicBezTo>
                <a:cubicBezTo>
                  <a:pt x="3386" y="13"/>
                  <a:pt x="3374" y="21"/>
                  <a:pt x="3342" y="74"/>
                </a:cubicBezTo>
                <a:cubicBezTo>
                  <a:pt x="3281" y="174"/>
                  <a:pt x="3236" y="295"/>
                  <a:pt x="3226" y="412"/>
                </a:cubicBezTo>
                <a:cubicBezTo>
                  <a:pt x="3221" y="473"/>
                  <a:pt x="3233" y="515"/>
                  <a:pt x="3299" y="526"/>
                </a:cubicBezTo>
                <a:cubicBezTo>
                  <a:pt x="3361" y="536"/>
                  <a:pt x="3393" y="505"/>
                  <a:pt x="3436" y="468"/>
                </a:cubicBezTo>
                <a:cubicBezTo>
                  <a:pt x="3481" y="430"/>
                  <a:pt x="3551" y="358"/>
                  <a:pt x="3614" y="354"/>
                </a:cubicBezTo>
                <a:cubicBezTo>
                  <a:pt x="3637" y="352"/>
                  <a:pt x="3660" y="362"/>
                  <a:pt x="3684" y="364"/>
                </a:cubicBezTo>
                <a:cubicBezTo>
                  <a:pt x="3747" y="368"/>
                  <a:pt x="3811" y="367"/>
                  <a:pt x="3872" y="348"/>
                </a:cubicBezTo>
                <a:cubicBezTo>
                  <a:pt x="3933" y="329"/>
                  <a:pt x="4005" y="289"/>
                  <a:pt x="4017" y="219"/>
                </a:cubicBezTo>
                <a:cubicBezTo>
                  <a:pt x="4017" y="199"/>
                  <a:pt x="4017" y="195"/>
                  <a:pt x="4017" y="183"/>
                </a:cubicBezTo>
                <a:cubicBezTo>
                  <a:pt x="3976" y="199"/>
                  <a:pt x="3957" y="193"/>
                  <a:pt x="3916" y="235"/>
                </a:cubicBezTo>
                <a:cubicBezTo>
                  <a:pt x="3854" y="298"/>
                  <a:pt x="3837" y="354"/>
                  <a:pt x="3835" y="439"/>
                </a:cubicBezTo>
                <a:cubicBezTo>
                  <a:pt x="3833" y="520"/>
                  <a:pt x="3903" y="624"/>
                  <a:pt x="3872" y="703"/>
                </a:cubicBezTo>
                <a:cubicBezTo>
                  <a:pt x="3839" y="785"/>
                  <a:pt x="3740" y="822"/>
                  <a:pt x="3671" y="863"/>
                </a:cubicBezTo>
                <a:moveTo>
                  <a:pt x="3786" y="4092"/>
                </a:moveTo>
                <a:cubicBezTo>
                  <a:pt x="3870" y="4051"/>
                  <a:pt x="3955" y="4002"/>
                  <a:pt x="4046" y="3976"/>
                </a:cubicBezTo>
                <a:cubicBezTo>
                  <a:pt x="4073" y="3968"/>
                  <a:pt x="4060" y="3973"/>
                  <a:pt x="4069" y="3980"/>
                </a:cubicBezTo>
                <a:cubicBezTo>
                  <a:pt x="4043" y="4030"/>
                  <a:pt x="4015" y="4065"/>
                  <a:pt x="3978" y="4109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704" name=""/>
          <p:cNvSpPr/>
          <p:nvPr/>
        </p:nvSpPr>
        <p:spPr>
          <a:xfrm>
            <a:off x="7952400" y="296280"/>
            <a:ext cx="2365920" cy="2156040"/>
          </a:xfrm>
          <a:custGeom>
            <a:avLst/>
            <a:gdLst/>
            <a:ahLst/>
            <a:rect l="0" t="0" r="r" b="b"/>
            <a:pathLst>
              <a:path fill="none" w="6572" h="5989">
                <a:moveTo>
                  <a:pt x="324" y="425"/>
                </a:moveTo>
                <a:cubicBezTo>
                  <a:pt x="336" y="390"/>
                  <a:pt x="348" y="354"/>
                  <a:pt x="316" y="324"/>
                </a:cubicBezTo>
                <a:cubicBezTo>
                  <a:pt x="279" y="299"/>
                  <a:pt x="263" y="289"/>
                  <a:pt x="233" y="278"/>
                </a:cubicBezTo>
                <a:moveTo>
                  <a:pt x="15" y="152"/>
                </a:moveTo>
                <a:cubicBezTo>
                  <a:pt x="22" y="141"/>
                  <a:pt x="-15" y="87"/>
                  <a:pt x="7" y="70"/>
                </a:cubicBezTo>
                <a:cubicBezTo>
                  <a:pt x="31" y="51"/>
                  <a:pt x="55" y="49"/>
                  <a:pt x="84" y="38"/>
                </a:cubicBezTo>
                <a:cubicBezTo>
                  <a:pt x="191" y="-3"/>
                  <a:pt x="445" y="-35"/>
                  <a:pt x="511" y="79"/>
                </a:cubicBezTo>
                <a:cubicBezTo>
                  <a:pt x="588" y="212"/>
                  <a:pt x="514" y="477"/>
                  <a:pt x="491" y="611"/>
                </a:cubicBezTo>
                <a:cubicBezTo>
                  <a:pt x="453" y="829"/>
                  <a:pt x="339" y="1152"/>
                  <a:pt x="489" y="1350"/>
                </a:cubicBezTo>
                <a:cubicBezTo>
                  <a:pt x="688" y="1614"/>
                  <a:pt x="1135" y="1591"/>
                  <a:pt x="1417" y="1526"/>
                </a:cubicBezTo>
                <a:cubicBezTo>
                  <a:pt x="1495" y="1508"/>
                  <a:pt x="1559" y="1470"/>
                  <a:pt x="1632" y="1442"/>
                </a:cubicBezTo>
                <a:cubicBezTo>
                  <a:pt x="1574" y="1541"/>
                  <a:pt x="1509" y="1643"/>
                  <a:pt x="1456" y="1746"/>
                </a:cubicBezTo>
                <a:cubicBezTo>
                  <a:pt x="1208" y="2224"/>
                  <a:pt x="1312" y="2698"/>
                  <a:pt x="1478" y="3186"/>
                </a:cubicBezTo>
                <a:cubicBezTo>
                  <a:pt x="1675" y="3764"/>
                  <a:pt x="1976" y="4324"/>
                  <a:pt x="2108" y="4923"/>
                </a:cubicBezTo>
                <a:cubicBezTo>
                  <a:pt x="2149" y="5109"/>
                  <a:pt x="2204" y="5403"/>
                  <a:pt x="2122" y="5587"/>
                </a:cubicBezTo>
                <a:cubicBezTo>
                  <a:pt x="2009" y="5842"/>
                  <a:pt x="1772" y="5937"/>
                  <a:pt x="1511" y="5989"/>
                </a:cubicBezTo>
                <a:cubicBezTo>
                  <a:pt x="1494" y="5989"/>
                  <a:pt x="1477" y="5989"/>
                  <a:pt x="1460" y="5989"/>
                </a:cubicBezTo>
                <a:moveTo>
                  <a:pt x="3332" y="2957"/>
                </a:moveTo>
                <a:cubicBezTo>
                  <a:pt x="3311" y="2864"/>
                  <a:pt x="3295" y="2767"/>
                  <a:pt x="3258" y="2679"/>
                </a:cubicBezTo>
                <a:cubicBezTo>
                  <a:pt x="3179" y="2699"/>
                  <a:pt x="3126" y="2781"/>
                  <a:pt x="3076" y="2845"/>
                </a:cubicBezTo>
                <a:cubicBezTo>
                  <a:pt x="3025" y="2909"/>
                  <a:pt x="2906" y="3049"/>
                  <a:pt x="2947" y="3146"/>
                </a:cubicBezTo>
                <a:cubicBezTo>
                  <a:pt x="2987" y="3240"/>
                  <a:pt x="3164" y="3264"/>
                  <a:pt x="3245" y="3298"/>
                </a:cubicBezTo>
                <a:cubicBezTo>
                  <a:pt x="3325" y="3332"/>
                  <a:pt x="3381" y="3351"/>
                  <a:pt x="3392" y="3437"/>
                </a:cubicBezTo>
                <a:cubicBezTo>
                  <a:pt x="3277" y="3499"/>
                  <a:pt x="3167" y="3526"/>
                  <a:pt x="3034" y="3534"/>
                </a:cubicBezTo>
                <a:cubicBezTo>
                  <a:pt x="2964" y="3538"/>
                  <a:pt x="2755" y="3574"/>
                  <a:pt x="2748" y="3458"/>
                </a:cubicBezTo>
                <a:cubicBezTo>
                  <a:pt x="2753" y="3434"/>
                  <a:pt x="2759" y="3410"/>
                  <a:pt x="2764" y="3386"/>
                </a:cubicBezTo>
                <a:moveTo>
                  <a:pt x="3830" y="2562"/>
                </a:moveTo>
                <a:cubicBezTo>
                  <a:pt x="3755" y="2665"/>
                  <a:pt x="3683" y="2770"/>
                  <a:pt x="3611" y="2875"/>
                </a:cubicBezTo>
                <a:cubicBezTo>
                  <a:pt x="3569" y="2935"/>
                  <a:pt x="3544" y="2975"/>
                  <a:pt x="3527" y="3043"/>
                </a:cubicBezTo>
                <a:cubicBezTo>
                  <a:pt x="3596" y="3098"/>
                  <a:pt x="3667" y="3057"/>
                  <a:pt x="3748" y="3025"/>
                </a:cubicBezTo>
                <a:moveTo>
                  <a:pt x="4084" y="2531"/>
                </a:moveTo>
                <a:cubicBezTo>
                  <a:pt x="4088" y="2501"/>
                  <a:pt x="4089" y="2494"/>
                  <a:pt x="4093" y="2476"/>
                </a:cubicBezTo>
                <a:cubicBezTo>
                  <a:pt x="4097" y="2487"/>
                  <a:pt x="4118" y="2544"/>
                  <a:pt x="4121" y="2573"/>
                </a:cubicBezTo>
                <a:cubicBezTo>
                  <a:pt x="4138" y="2721"/>
                  <a:pt x="4134" y="2871"/>
                  <a:pt x="4139" y="3020"/>
                </a:cubicBezTo>
                <a:cubicBezTo>
                  <a:pt x="4140" y="3048"/>
                  <a:pt x="4141" y="3051"/>
                  <a:pt x="4141" y="3066"/>
                </a:cubicBezTo>
                <a:cubicBezTo>
                  <a:pt x="4141" y="2930"/>
                  <a:pt x="4114" y="2733"/>
                  <a:pt x="4202" y="2617"/>
                </a:cubicBezTo>
                <a:cubicBezTo>
                  <a:pt x="4233" y="2576"/>
                  <a:pt x="4305" y="2583"/>
                  <a:pt x="4343" y="2607"/>
                </a:cubicBezTo>
                <a:cubicBezTo>
                  <a:pt x="4394" y="2640"/>
                  <a:pt x="4414" y="2700"/>
                  <a:pt x="4454" y="2743"/>
                </a:cubicBezTo>
                <a:cubicBezTo>
                  <a:pt x="4459" y="2747"/>
                  <a:pt x="4465" y="2750"/>
                  <a:pt x="4470" y="2754"/>
                </a:cubicBezTo>
                <a:cubicBezTo>
                  <a:pt x="4504" y="2725"/>
                  <a:pt x="4527" y="2690"/>
                  <a:pt x="4555" y="2645"/>
                </a:cubicBezTo>
                <a:cubicBezTo>
                  <a:pt x="4590" y="2587"/>
                  <a:pt x="4637" y="2491"/>
                  <a:pt x="4707" y="2468"/>
                </a:cubicBezTo>
                <a:cubicBezTo>
                  <a:pt x="4753" y="2453"/>
                  <a:pt x="4790" y="2477"/>
                  <a:pt x="4812" y="2517"/>
                </a:cubicBezTo>
                <a:cubicBezTo>
                  <a:pt x="4842" y="2570"/>
                  <a:pt x="4842" y="2634"/>
                  <a:pt x="4855" y="2692"/>
                </a:cubicBezTo>
                <a:cubicBezTo>
                  <a:pt x="4866" y="2744"/>
                  <a:pt x="4861" y="2733"/>
                  <a:pt x="4869" y="2696"/>
                </a:cubicBezTo>
                <a:moveTo>
                  <a:pt x="4927" y="2425"/>
                </a:moveTo>
                <a:cubicBezTo>
                  <a:pt x="4955" y="2370"/>
                  <a:pt x="5001" y="2247"/>
                  <a:pt x="5071" y="2229"/>
                </a:cubicBezTo>
                <a:cubicBezTo>
                  <a:pt x="5091" y="2229"/>
                  <a:pt x="5097" y="2229"/>
                  <a:pt x="5110" y="2229"/>
                </a:cubicBezTo>
                <a:cubicBezTo>
                  <a:pt x="5141" y="2265"/>
                  <a:pt x="5163" y="2307"/>
                  <a:pt x="5195" y="2342"/>
                </a:cubicBezTo>
                <a:cubicBezTo>
                  <a:pt x="5229" y="2378"/>
                  <a:pt x="5293" y="2406"/>
                  <a:pt x="5344" y="2389"/>
                </a:cubicBezTo>
                <a:cubicBezTo>
                  <a:pt x="5449" y="2353"/>
                  <a:pt x="5501" y="2207"/>
                  <a:pt x="5507" y="2108"/>
                </a:cubicBezTo>
                <a:cubicBezTo>
                  <a:pt x="5510" y="2050"/>
                  <a:pt x="5485" y="2008"/>
                  <a:pt x="5416" y="2029"/>
                </a:cubicBezTo>
                <a:cubicBezTo>
                  <a:pt x="5294" y="2065"/>
                  <a:pt x="5176" y="2190"/>
                  <a:pt x="5101" y="2286"/>
                </a:cubicBezTo>
                <a:cubicBezTo>
                  <a:pt x="5034" y="2372"/>
                  <a:pt x="4965" y="2508"/>
                  <a:pt x="5057" y="2604"/>
                </a:cubicBezTo>
                <a:cubicBezTo>
                  <a:pt x="5177" y="2729"/>
                  <a:pt x="5405" y="2771"/>
                  <a:pt x="5565" y="2812"/>
                </a:cubicBezTo>
                <a:cubicBezTo>
                  <a:pt x="5605" y="2821"/>
                  <a:pt x="5646" y="2830"/>
                  <a:pt x="5686" y="2839"/>
                </a:cubicBezTo>
                <a:moveTo>
                  <a:pt x="4023" y="3594"/>
                </a:moveTo>
                <a:cubicBezTo>
                  <a:pt x="4013" y="3569"/>
                  <a:pt x="4005" y="3544"/>
                  <a:pt x="3993" y="3523"/>
                </a:cubicBezTo>
                <a:cubicBezTo>
                  <a:pt x="3915" y="3556"/>
                  <a:pt x="3851" y="3642"/>
                  <a:pt x="3797" y="3707"/>
                </a:cubicBezTo>
                <a:cubicBezTo>
                  <a:pt x="3708" y="3812"/>
                  <a:pt x="3621" y="3923"/>
                  <a:pt x="3601" y="4062"/>
                </a:cubicBezTo>
                <a:cubicBezTo>
                  <a:pt x="3601" y="4077"/>
                  <a:pt x="3601" y="4091"/>
                  <a:pt x="3601" y="4106"/>
                </a:cubicBezTo>
                <a:cubicBezTo>
                  <a:pt x="3683" y="4138"/>
                  <a:pt x="3733" y="4127"/>
                  <a:pt x="3805" y="4070"/>
                </a:cubicBezTo>
                <a:cubicBezTo>
                  <a:pt x="3887" y="4005"/>
                  <a:pt x="3946" y="3920"/>
                  <a:pt x="3959" y="3815"/>
                </a:cubicBezTo>
                <a:cubicBezTo>
                  <a:pt x="3969" y="3733"/>
                  <a:pt x="3950" y="3643"/>
                  <a:pt x="3868" y="3605"/>
                </a:cubicBezTo>
                <a:cubicBezTo>
                  <a:pt x="3795" y="3571"/>
                  <a:pt x="3752" y="3608"/>
                  <a:pt x="3705" y="3657"/>
                </a:cubicBezTo>
                <a:moveTo>
                  <a:pt x="4491" y="3229"/>
                </a:moveTo>
                <a:cubicBezTo>
                  <a:pt x="4492" y="3220"/>
                  <a:pt x="4494" y="3210"/>
                  <a:pt x="4495" y="3201"/>
                </a:cubicBezTo>
                <a:cubicBezTo>
                  <a:pt x="4503" y="3244"/>
                  <a:pt x="4504" y="3318"/>
                  <a:pt x="4495" y="3368"/>
                </a:cubicBezTo>
                <a:cubicBezTo>
                  <a:pt x="4464" y="3539"/>
                  <a:pt x="4401" y="3702"/>
                  <a:pt x="4379" y="3875"/>
                </a:cubicBezTo>
                <a:cubicBezTo>
                  <a:pt x="4369" y="3952"/>
                  <a:pt x="4372" y="4030"/>
                  <a:pt x="4372" y="4107"/>
                </a:cubicBezTo>
                <a:moveTo>
                  <a:pt x="4160" y="3939"/>
                </a:moveTo>
                <a:cubicBezTo>
                  <a:pt x="4118" y="3884"/>
                  <a:pt x="4102" y="3847"/>
                  <a:pt x="4076" y="3791"/>
                </a:cubicBezTo>
                <a:cubicBezTo>
                  <a:pt x="4183" y="3750"/>
                  <a:pt x="4292" y="3715"/>
                  <a:pt x="4401" y="3677"/>
                </a:cubicBezTo>
                <a:cubicBezTo>
                  <a:pt x="4522" y="3635"/>
                  <a:pt x="4675" y="3592"/>
                  <a:pt x="4755" y="3483"/>
                </a:cubicBezTo>
                <a:cubicBezTo>
                  <a:pt x="4790" y="3435"/>
                  <a:pt x="4799" y="3343"/>
                  <a:pt x="4779" y="3287"/>
                </a:cubicBezTo>
                <a:cubicBezTo>
                  <a:pt x="4768" y="3274"/>
                  <a:pt x="4766" y="3269"/>
                  <a:pt x="4754" y="3272"/>
                </a:cubicBezTo>
                <a:cubicBezTo>
                  <a:pt x="4720" y="3346"/>
                  <a:pt x="4687" y="3417"/>
                  <a:pt x="4671" y="3499"/>
                </a:cubicBezTo>
                <a:cubicBezTo>
                  <a:pt x="4656" y="3575"/>
                  <a:pt x="4637" y="3701"/>
                  <a:pt x="4707" y="3759"/>
                </a:cubicBezTo>
                <a:cubicBezTo>
                  <a:pt x="4745" y="3791"/>
                  <a:pt x="4786" y="3811"/>
                  <a:pt x="4831" y="3780"/>
                </a:cubicBezTo>
                <a:cubicBezTo>
                  <a:pt x="4922" y="3717"/>
                  <a:pt x="4975" y="3560"/>
                  <a:pt x="5035" y="3470"/>
                </a:cubicBezTo>
                <a:cubicBezTo>
                  <a:pt x="5054" y="3491"/>
                  <a:pt x="5074" y="3512"/>
                  <a:pt x="5100" y="3550"/>
                </a:cubicBezTo>
                <a:cubicBezTo>
                  <a:pt x="5151" y="3625"/>
                  <a:pt x="5207" y="3678"/>
                  <a:pt x="5308" y="3658"/>
                </a:cubicBezTo>
                <a:cubicBezTo>
                  <a:pt x="5416" y="3636"/>
                  <a:pt x="5421" y="3521"/>
                  <a:pt x="5473" y="3447"/>
                </a:cubicBezTo>
                <a:cubicBezTo>
                  <a:pt x="5496" y="3415"/>
                  <a:pt x="5496" y="3403"/>
                  <a:pt x="5538" y="3404"/>
                </a:cubicBezTo>
                <a:cubicBezTo>
                  <a:pt x="5590" y="3405"/>
                  <a:pt x="5645" y="3456"/>
                  <a:pt x="5702" y="3462"/>
                </a:cubicBezTo>
                <a:cubicBezTo>
                  <a:pt x="5761" y="3468"/>
                  <a:pt x="5811" y="3464"/>
                  <a:pt x="5841" y="3406"/>
                </a:cubicBezTo>
                <a:cubicBezTo>
                  <a:pt x="5867" y="3355"/>
                  <a:pt x="5853" y="3277"/>
                  <a:pt x="5824" y="3232"/>
                </a:cubicBezTo>
                <a:cubicBezTo>
                  <a:pt x="5786" y="3172"/>
                  <a:pt x="5720" y="3143"/>
                  <a:pt x="5651" y="3168"/>
                </a:cubicBezTo>
                <a:cubicBezTo>
                  <a:pt x="5551" y="3204"/>
                  <a:pt x="5443" y="3340"/>
                  <a:pt x="5389" y="3427"/>
                </a:cubicBezTo>
                <a:cubicBezTo>
                  <a:pt x="5343" y="3500"/>
                  <a:pt x="5321" y="3584"/>
                  <a:pt x="5399" y="3634"/>
                </a:cubicBezTo>
                <a:cubicBezTo>
                  <a:pt x="5492" y="3693"/>
                  <a:pt x="5668" y="3651"/>
                  <a:pt x="5759" y="3615"/>
                </a:cubicBezTo>
                <a:cubicBezTo>
                  <a:pt x="5954" y="3538"/>
                  <a:pt x="6069" y="3394"/>
                  <a:pt x="6083" y="3186"/>
                </a:cubicBezTo>
                <a:cubicBezTo>
                  <a:pt x="6091" y="3075"/>
                  <a:pt x="6084" y="2962"/>
                  <a:pt x="6075" y="2851"/>
                </a:cubicBezTo>
                <a:cubicBezTo>
                  <a:pt x="6088" y="2875"/>
                  <a:pt x="6074" y="2877"/>
                  <a:pt x="6090" y="2899"/>
                </a:cubicBezTo>
                <a:cubicBezTo>
                  <a:pt x="6176" y="3020"/>
                  <a:pt x="6298" y="3105"/>
                  <a:pt x="6353" y="3249"/>
                </a:cubicBezTo>
                <a:cubicBezTo>
                  <a:pt x="6381" y="3323"/>
                  <a:pt x="6336" y="3524"/>
                  <a:pt x="6402" y="3565"/>
                </a:cubicBezTo>
                <a:cubicBezTo>
                  <a:pt x="6451" y="3596"/>
                  <a:pt x="6517" y="3601"/>
                  <a:pt x="6572" y="3613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705" name=""/>
          <p:cNvSpPr/>
          <p:nvPr/>
        </p:nvSpPr>
        <p:spPr>
          <a:xfrm>
            <a:off x="3540240" y="719280"/>
            <a:ext cx="2579400" cy="1730160"/>
          </a:xfrm>
          <a:custGeom>
            <a:avLst/>
            <a:gdLst/>
            <a:ahLst/>
            <a:rect l="0" t="0" r="r" b="b"/>
            <a:pathLst>
              <a:path fill="none" w="7165" h="4806">
                <a:moveTo>
                  <a:pt x="136" y="4806"/>
                </a:moveTo>
                <a:cubicBezTo>
                  <a:pt x="116" y="4787"/>
                  <a:pt x="95" y="4774"/>
                  <a:pt x="91" y="4747"/>
                </a:cubicBezTo>
                <a:moveTo>
                  <a:pt x="83" y="4603"/>
                </a:moveTo>
                <a:cubicBezTo>
                  <a:pt x="58" y="4595"/>
                  <a:pt x="32" y="4588"/>
                  <a:pt x="8" y="4580"/>
                </a:cubicBezTo>
                <a:cubicBezTo>
                  <a:pt x="3" y="4579"/>
                  <a:pt x="2" y="4579"/>
                  <a:pt x="0" y="4577"/>
                </a:cubicBezTo>
                <a:cubicBezTo>
                  <a:pt x="13" y="4567"/>
                  <a:pt x="42" y="4548"/>
                  <a:pt x="60" y="4534"/>
                </a:cubicBezTo>
                <a:cubicBezTo>
                  <a:pt x="496" y="4189"/>
                  <a:pt x="1013" y="3953"/>
                  <a:pt x="1499" y="3684"/>
                </a:cubicBezTo>
                <a:cubicBezTo>
                  <a:pt x="2657" y="3044"/>
                  <a:pt x="3820" y="2420"/>
                  <a:pt x="4986" y="1796"/>
                </a:cubicBezTo>
                <a:cubicBezTo>
                  <a:pt x="5626" y="1454"/>
                  <a:pt x="6335" y="1123"/>
                  <a:pt x="6887" y="645"/>
                </a:cubicBezTo>
                <a:cubicBezTo>
                  <a:pt x="7027" y="524"/>
                  <a:pt x="7230" y="334"/>
                  <a:pt x="7144" y="129"/>
                </a:cubicBezTo>
                <a:cubicBezTo>
                  <a:pt x="7102" y="29"/>
                  <a:pt x="7010" y="49"/>
                  <a:pt x="6944" y="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706" name=""/>
          <p:cNvSpPr/>
          <p:nvPr/>
        </p:nvSpPr>
        <p:spPr>
          <a:xfrm>
            <a:off x="4017600" y="844200"/>
            <a:ext cx="1708200" cy="2624040"/>
          </a:xfrm>
          <a:custGeom>
            <a:avLst/>
            <a:gdLst/>
            <a:ahLst/>
            <a:rect l="0" t="0" r="r" b="b"/>
            <a:pathLst>
              <a:path fill="none" w="4745" h="7289">
                <a:moveTo>
                  <a:pt x="155" y="250"/>
                </a:moveTo>
                <a:cubicBezTo>
                  <a:pt x="96" y="175"/>
                  <a:pt x="27" y="105"/>
                  <a:pt x="1" y="11"/>
                </a:cubicBezTo>
                <a:cubicBezTo>
                  <a:pt x="-10" y="-28"/>
                  <a:pt x="57" y="50"/>
                  <a:pt x="83" y="80"/>
                </a:cubicBezTo>
                <a:moveTo>
                  <a:pt x="4745" y="7289"/>
                </a:moveTo>
                <a:cubicBezTo>
                  <a:pt x="4745" y="7286"/>
                  <a:pt x="4745" y="7284"/>
                  <a:pt x="4745" y="7281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707" name=""/>
          <p:cNvSpPr/>
          <p:nvPr/>
        </p:nvSpPr>
        <p:spPr>
          <a:xfrm>
            <a:off x="3875040" y="871560"/>
            <a:ext cx="468000" cy="255600"/>
          </a:xfrm>
          <a:custGeom>
            <a:avLst/>
            <a:gdLst/>
            <a:ahLst/>
            <a:rect l="0" t="0" r="r" b="b"/>
            <a:pathLst>
              <a:path fill="none" w="1300" h="710">
                <a:moveTo>
                  <a:pt x="239" y="194"/>
                </a:moveTo>
                <a:cubicBezTo>
                  <a:pt x="195" y="216"/>
                  <a:pt x="186" y="235"/>
                  <a:pt x="154" y="283"/>
                </a:cubicBezTo>
                <a:cubicBezTo>
                  <a:pt x="95" y="373"/>
                  <a:pt x="42" y="470"/>
                  <a:pt x="12" y="573"/>
                </a:cubicBezTo>
                <a:cubicBezTo>
                  <a:pt x="-1" y="616"/>
                  <a:pt x="0" y="653"/>
                  <a:pt x="0" y="697"/>
                </a:cubicBezTo>
                <a:cubicBezTo>
                  <a:pt x="56" y="714"/>
                  <a:pt x="111" y="715"/>
                  <a:pt x="169" y="695"/>
                </a:cubicBezTo>
                <a:cubicBezTo>
                  <a:pt x="230" y="674"/>
                  <a:pt x="300" y="638"/>
                  <a:pt x="318" y="571"/>
                </a:cubicBezTo>
                <a:cubicBezTo>
                  <a:pt x="331" y="525"/>
                  <a:pt x="324" y="467"/>
                  <a:pt x="299" y="427"/>
                </a:cubicBezTo>
                <a:cubicBezTo>
                  <a:pt x="293" y="420"/>
                  <a:pt x="288" y="414"/>
                  <a:pt x="282" y="407"/>
                </a:cubicBezTo>
                <a:cubicBezTo>
                  <a:pt x="245" y="413"/>
                  <a:pt x="250" y="420"/>
                  <a:pt x="248" y="476"/>
                </a:cubicBezTo>
                <a:cubicBezTo>
                  <a:pt x="245" y="536"/>
                  <a:pt x="236" y="599"/>
                  <a:pt x="291" y="638"/>
                </a:cubicBezTo>
                <a:cubicBezTo>
                  <a:pt x="329" y="665"/>
                  <a:pt x="395" y="661"/>
                  <a:pt x="433" y="637"/>
                </a:cubicBezTo>
                <a:cubicBezTo>
                  <a:pt x="550" y="565"/>
                  <a:pt x="582" y="417"/>
                  <a:pt x="585" y="290"/>
                </a:cubicBezTo>
                <a:cubicBezTo>
                  <a:pt x="585" y="243"/>
                  <a:pt x="585" y="230"/>
                  <a:pt x="585" y="200"/>
                </a:cubicBezTo>
                <a:cubicBezTo>
                  <a:pt x="585" y="150"/>
                  <a:pt x="583" y="192"/>
                  <a:pt x="585" y="214"/>
                </a:cubicBezTo>
                <a:cubicBezTo>
                  <a:pt x="594" y="297"/>
                  <a:pt x="601" y="387"/>
                  <a:pt x="628" y="467"/>
                </a:cubicBezTo>
                <a:cubicBezTo>
                  <a:pt x="646" y="521"/>
                  <a:pt x="684" y="581"/>
                  <a:pt x="743" y="596"/>
                </a:cubicBezTo>
                <a:cubicBezTo>
                  <a:pt x="769" y="596"/>
                  <a:pt x="776" y="596"/>
                  <a:pt x="792" y="596"/>
                </a:cubicBezTo>
                <a:moveTo>
                  <a:pt x="1166" y="39"/>
                </a:moveTo>
                <a:cubicBezTo>
                  <a:pt x="1166" y="17"/>
                  <a:pt x="1167" y="13"/>
                  <a:pt x="1163" y="0"/>
                </a:cubicBezTo>
                <a:cubicBezTo>
                  <a:pt x="1099" y="1"/>
                  <a:pt x="1068" y="38"/>
                  <a:pt x="1029" y="90"/>
                </a:cubicBezTo>
                <a:cubicBezTo>
                  <a:pt x="968" y="171"/>
                  <a:pt x="928" y="261"/>
                  <a:pt x="919" y="363"/>
                </a:cubicBezTo>
                <a:cubicBezTo>
                  <a:pt x="914" y="425"/>
                  <a:pt x="951" y="458"/>
                  <a:pt x="1016" y="433"/>
                </a:cubicBezTo>
                <a:cubicBezTo>
                  <a:pt x="1105" y="399"/>
                  <a:pt x="1203" y="306"/>
                  <a:pt x="1257" y="230"/>
                </a:cubicBezTo>
                <a:cubicBezTo>
                  <a:pt x="1279" y="199"/>
                  <a:pt x="1327" y="91"/>
                  <a:pt x="1281" y="56"/>
                </a:cubicBezTo>
                <a:cubicBezTo>
                  <a:pt x="1220" y="10"/>
                  <a:pt x="1146" y="157"/>
                  <a:pt x="1127" y="184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708" name=""/>
          <p:cNvSpPr/>
          <p:nvPr/>
        </p:nvSpPr>
        <p:spPr>
          <a:xfrm>
            <a:off x="4506840" y="1112040"/>
            <a:ext cx="350640" cy="844560"/>
          </a:xfrm>
          <a:custGeom>
            <a:avLst/>
            <a:gdLst/>
            <a:ahLst/>
            <a:rect l="0" t="0" r="r" b="b"/>
            <a:pathLst>
              <a:path fill="none" w="974" h="2346">
                <a:moveTo>
                  <a:pt x="305" y="22"/>
                </a:moveTo>
                <a:cubicBezTo>
                  <a:pt x="286" y="14"/>
                  <a:pt x="238" y="-11"/>
                  <a:pt x="217" y="5"/>
                </a:cubicBezTo>
                <a:cubicBezTo>
                  <a:pt x="160" y="50"/>
                  <a:pt x="113" y="149"/>
                  <a:pt x="80" y="211"/>
                </a:cubicBezTo>
                <a:cubicBezTo>
                  <a:pt x="52" y="263"/>
                  <a:pt x="32" y="313"/>
                  <a:pt x="28" y="372"/>
                </a:cubicBezTo>
                <a:cubicBezTo>
                  <a:pt x="39" y="370"/>
                  <a:pt x="54" y="376"/>
                  <a:pt x="85" y="349"/>
                </a:cubicBezTo>
                <a:cubicBezTo>
                  <a:pt x="144" y="297"/>
                  <a:pt x="196" y="240"/>
                  <a:pt x="244" y="178"/>
                </a:cubicBezTo>
                <a:cubicBezTo>
                  <a:pt x="270" y="144"/>
                  <a:pt x="298" y="81"/>
                  <a:pt x="334" y="57"/>
                </a:cubicBezTo>
                <a:cubicBezTo>
                  <a:pt x="337" y="57"/>
                  <a:pt x="339" y="57"/>
                  <a:pt x="342" y="57"/>
                </a:cubicBezTo>
                <a:cubicBezTo>
                  <a:pt x="347" y="125"/>
                  <a:pt x="350" y="197"/>
                  <a:pt x="351" y="266"/>
                </a:cubicBezTo>
                <a:cubicBezTo>
                  <a:pt x="351" y="362"/>
                  <a:pt x="351" y="394"/>
                  <a:pt x="351" y="457"/>
                </a:cubicBezTo>
                <a:moveTo>
                  <a:pt x="137" y="793"/>
                </a:moveTo>
                <a:cubicBezTo>
                  <a:pt x="128" y="768"/>
                  <a:pt x="126" y="756"/>
                  <a:pt x="126" y="730"/>
                </a:cubicBezTo>
                <a:cubicBezTo>
                  <a:pt x="126" y="726"/>
                  <a:pt x="126" y="725"/>
                  <a:pt x="126" y="723"/>
                </a:cubicBezTo>
                <a:cubicBezTo>
                  <a:pt x="147" y="755"/>
                  <a:pt x="171" y="792"/>
                  <a:pt x="193" y="826"/>
                </a:cubicBezTo>
                <a:cubicBezTo>
                  <a:pt x="226" y="877"/>
                  <a:pt x="257" y="929"/>
                  <a:pt x="287" y="982"/>
                </a:cubicBezTo>
                <a:cubicBezTo>
                  <a:pt x="294" y="995"/>
                  <a:pt x="295" y="998"/>
                  <a:pt x="299" y="1010"/>
                </a:cubicBezTo>
                <a:cubicBezTo>
                  <a:pt x="299" y="969"/>
                  <a:pt x="298" y="929"/>
                  <a:pt x="295" y="888"/>
                </a:cubicBezTo>
                <a:cubicBezTo>
                  <a:pt x="292" y="844"/>
                  <a:pt x="286" y="792"/>
                  <a:pt x="293" y="748"/>
                </a:cubicBezTo>
                <a:cubicBezTo>
                  <a:pt x="297" y="722"/>
                  <a:pt x="321" y="709"/>
                  <a:pt x="342" y="697"/>
                </a:cubicBezTo>
                <a:cubicBezTo>
                  <a:pt x="354" y="690"/>
                  <a:pt x="366" y="687"/>
                  <a:pt x="380" y="684"/>
                </a:cubicBezTo>
                <a:lnTo>
                  <a:pt x="381" y="684"/>
                </a:lnTo>
                <a:cubicBezTo>
                  <a:pt x="373" y="683"/>
                  <a:pt x="368" y="683"/>
                  <a:pt x="364" y="681"/>
                </a:cubicBezTo>
                <a:cubicBezTo>
                  <a:pt x="364" y="681"/>
                  <a:pt x="362" y="678"/>
                  <a:pt x="361" y="677"/>
                </a:cubicBezTo>
                <a:cubicBezTo>
                  <a:pt x="357" y="675"/>
                  <a:pt x="350" y="673"/>
                  <a:pt x="345" y="672"/>
                </a:cubicBezTo>
                <a:cubicBezTo>
                  <a:pt x="339" y="670"/>
                  <a:pt x="332" y="670"/>
                  <a:pt x="326" y="670"/>
                </a:cubicBezTo>
                <a:cubicBezTo>
                  <a:pt x="320" y="670"/>
                  <a:pt x="314" y="670"/>
                  <a:pt x="308" y="670"/>
                </a:cubicBezTo>
                <a:moveTo>
                  <a:pt x="319" y="577"/>
                </a:moveTo>
                <a:cubicBezTo>
                  <a:pt x="307" y="593"/>
                  <a:pt x="304" y="594"/>
                  <a:pt x="290" y="608"/>
                </a:cubicBezTo>
                <a:cubicBezTo>
                  <a:pt x="235" y="661"/>
                  <a:pt x="172" y="708"/>
                  <a:pt x="122" y="766"/>
                </a:cubicBezTo>
                <a:cubicBezTo>
                  <a:pt x="104" y="788"/>
                  <a:pt x="59" y="857"/>
                  <a:pt x="85" y="889"/>
                </a:cubicBezTo>
                <a:cubicBezTo>
                  <a:pt x="118" y="930"/>
                  <a:pt x="212" y="923"/>
                  <a:pt x="257" y="930"/>
                </a:cubicBezTo>
                <a:cubicBezTo>
                  <a:pt x="309" y="938"/>
                  <a:pt x="385" y="947"/>
                  <a:pt x="399" y="1009"/>
                </a:cubicBezTo>
                <a:cubicBezTo>
                  <a:pt x="417" y="1089"/>
                  <a:pt x="327" y="1148"/>
                  <a:pt x="271" y="1184"/>
                </a:cubicBezTo>
                <a:cubicBezTo>
                  <a:pt x="189" y="1236"/>
                  <a:pt x="93" y="1267"/>
                  <a:pt x="0" y="1291"/>
                </a:cubicBezTo>
                <a:moveTo>
                  <a:pt x="232" y="1379"/>
                </a:moveTo>
                <a:cubicBezTo>
                  <a:pt x="230" y="1375"/>
                  <a:pt x="227" y="1372"/>
                  <a:pt x="225" y="1368"/>
                </a:cubicBezTo>
                <a:cubicBezTo>
                  <a:pt x="239" y="1365"/>
                  <a:pt x="179" y="1359"/>
                  <a:pt x="238" y="1363"/>
                </a:cubicBezTo>
                <a:cubicBezTo>
                  <a:pt x="282" y="1366"/>
                  <a:pt x="313" y="1419"/>
                  <a:pt x="334" y="1452"/>
                </a:cubicBezTo>
                <a:cubicBezTo>
                  <a:pt x="358" y="1490"/>
                  <a:pt x="371" y="1529"/>
                  <a:pt x="386" y="1570"/>
                </a:cubicBezTo>
                <a:cubicBezTo>
                  <a:pt x="390" y="1582"/>
                  <a:pt x="394" y="1581"/>
                  <a:pt x="396" y="1586"/>
                </a:cubicBezTo>
                <a:cubicBezTo>
                  <a:pt x="399" y="1552"/>
                  <a:pt x="402" y="1518"/>
                  <a:pt x="408" y="1484"/>
                </a:cubicBezTo>
                <a:cubicBezTo>
                  <a:pt x="417" y="1430"/>
                  <a:pt x="431" y="1372"/>
                  <a:pt x="468" y="1330"/>
                </a:cubicBezTo>
                <a:cubicBezTo>
                  <a:pt x="486" y="1309"/>
                  <a:pt x="538" y="1278"/>
                  <a:pt x="568" y="1299"/>
                </a:cubicBezTo>
                <a:cubicBezTo>
                  <a:pt x="610" y="1329"/>
                  <a:pt x="621" y="1400"/>
                  <a:pt x="652" y="1439"/>
                </a:cubicBezTo>
                <a:cubicBezTo>
                  <a:pt x="671" y="1464"/>
                  <a:pt x="693" y="1457"/>
                  <a:pt x="710" y="1436"/>
                </a:cubicBezTo>
                <a:cubicBezTo>
                  <a:pt x="734" y="1406"/>
                  <a:pt x="745" y="1369"/>
                  <a:pt x="768" y="1338"/>
                </a:cubicBezTo>
                <a:cubicBezTo>
                  <a:pt x="788" y="1312"/>
                  <a:pt x="846" y="1278"/>
                  <a:pt x="880" y="1300"/>
                </a:cubicBezTo>
                <a:cubicBezTo>
                  <a:pt x="934" y="1335"/>
                  <a:pt x="953" y="1446"/>
                  <a:pt x="974" y="1501"/>
                </a:cubicBezTo>
                <a:moveTo>
                  <a:pt x="879" y="2031"/>
                </a:moveTo>
                <a:cubicBezTo>
                  <a:pt x="872" y="2017"/>
                  <a:pt x="888" y="1999"/>
                  <a:pt x="856" y="2014"/>
                </a:cubicBezTo>
                <a:cubicBezTo>
                  <a:pt x="797" y="2042"/>
                  <a:pt x="738" y="2102"/>
                  <a:pt x="691" y="2146"/>
                </a:cubicBezTo>
                <a:cubicBezTo>
                  <a:pt x="643" y="2191"/>
                  <a:pt x="576" y="2245"/>
                  <a:pt x="556" y="2311"/>
                </a:cubicBezTo>
                <a:cubicBezTo>
                  <a:pt x="556" y="2330"/>
                  <a:pt x="556" y="2334"/>
                  <a:pt x="558" y="2346"/>
                </a:cubicBezTo>
                <a:cubicBezTo>
                  <a:pt x="626" y="2348"/>
                  <a:pt x="667" y="2335"/>
                  <a:pt x="720" y="2287"/>
                </a:cubicBezTo>
                <a:cubicBezTo>
                  <a:pt x="782" y="2231"/>
                  <a:pt x="819" y="2156"/>
                  <a:pt x="828" y="2073"/>
                </a:cubicBezTo>
                <a:cubicBezTo>
                  <a:pt x="834" y="2015"/>
                  <a:pt x="829" y="1943"/>
                  <a:pt x="826" y="1888"/>
                </a:cubicBezTo>
                <a:cubicBezTo>
                  <a:pt x="826" y="1933"/>
                  <a:pt x="821" y="1978"/>
                  <a:pt x="837" y="2021"/>
                </a:cubicBezTo>
                <a:cubicBezTo>
                  <a:pt x="843" y="2032"/>
                  <a:pt x="848" y="2044"/>
                  <a:pt x="854" y="2055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709" name=""/>
          <p:cNvSpPr/>
          <p:nvPr/>
        </p:nvSpPr>
        <p:spPr>
          <a:xfrm>
            <a:off x="9158400" y="1685880"/>
            <a:ext cx="1476000" cy="767880"/>
          </a:xfrm>
          <a:custGeom>
            <a:avLst/>
            <a:gdLst/>
            <a:ahLst/>
            <a:rect l="0" t="0" r="r" b="b"/>
            <a:pathLst>
              <a:path fill="none" w="4100" h="2133">
                <a:moveTo>
                  <a:pt x="362" y="1186"/>
                </a:moveTo>
                <a:cubicBezTo>
                  <a:pt x="367" y="1175"/>
                  <a:pt x="371" y="1164"/>
                  <a:pt x="375" y="1154"/>
                </a:cubicBezTo>
                <a:cubicBezTo>
                  <a:pt x="377" y="1148"/>
                  <a:pt x="381" y="1143"/>
                  <a:pt x="383" y="1137"/>
                </a:cubicBezTo>
                <a:cubicBezTo>
                  <a:pt x="385" y="1132"/>
                  <a:pt x="388" y="1124"/>
                  <a:pt x="389" y="1119"/>
                </a:cubicBezTo>
                <a:cubicBezTo>
                  <a:pt x="391" y="1105"/>
                  <a:pt x="397" y="1073"/>
                  <a:pt x="389" y="1061"/>
                </a:cubicBezTo>
                <a:cubicBezTo>
                  <a:pt x="362" y="1018"/>
                  <a:pt x="305" y="1013"/>
                  <a:pt x="259" y="1017"/>
                </a:cubicBezTo>
                <a:cubicBezTo>
                  <a:pt x="178" y="1024"/>
                  <a:pt x="146" y="1104"/>
                  <a:pt x="133" y="1175"/>
                </a:cubicBezTo>
                <a:cubicBezTo>
                  <a:pt x="114" y="1275"/>
                  <a:pt x="121" y="1386"/>
                  <a:pt x="154" y="1481"/>
                </a:cubicBezTo>
                <a:cubicBezTo>
                  <a:pt x="188" y="1578"/>
                  <a:pt x="250" y="1660"/>
                  <a:pt x="297" y="1751"/>
                </a:cubicBezTo>
                <a:cubicBezTo>
                  <a:pt x="328" y="1811"/>
                  <a:pt x="368" y="1907"/>
                  <a:pt x="345" y="1977"/>
                </a:cubicBezTo>
                <a:cubicBezTo>
                  <a:pt x="321" y="2052"/>
                  <a:pt x="222" y="2093"/>
                  <a:pt x="155" y="2114"/>
                </a:cubicBezTo>
                <a:cubicBezTo>
                  <a:pt x="103" y="2126"/>
                  <a:pt x="88" y="2130"/>
                  <a:pt x="54" y="2133"/>
                </a:cubicBezTo>
                <a:moveTo>
                  <a:pt x="0" y="1850"/>
                </a:moveTo>
                <a:cubicBezTo>
                  <a:pt x="46" y="1774"/>
                  <a:pt x="96" y="1747"/>
                  <a:pt x="181" y="1714"/>
                </a:cubicBezTo>
                <a:cubicBezTo>
                  <a:pt x="290" y="1672"/>
                  <a:pt x="405" y="1658"/>
                  <a:pt x="516" y="1625"/>
                </a:cubicBezTo>
                <a:cubicBezTo>
                  <a:pt x="538" y="1617"/>
                  <a:pt x="561" y="1610"/>
                  <a:pt x="583" y="1602"/>
                </a:cubicBezTo>
                <a:moveTo>
                  <a:pt x="758" y="890"/>
                </a:moveTo>
                <a:cubicBezTo>
                  <a:pt x="758" y="854"/>
                  <a:pt x="758" y="819"/>
                  <a:pt x="758" y="783"/>
                </a:cubicBezTo>
                <a:cubicBezTo>
                  <a:pt x="781" y="821"/>
                  <a:pt x="784" y="855"/>
                  <a:pt x="785" y="911"/>
                </a:cubicBezTo>
                <a:cubicBezTo>
                  <a:pt x="786" y="1002"/>
                  <a:pt x="768" y="1110"/>
                  <a:pt x="801" y="1192"/>
                </a:cubicBezTo>
                <a:cubicBezTo>
                  <a:pt x="871" y="1187"/>
                  <a:pt x="892" y="1151"/>
                  <a:pt x="940" y="1100"/>
                </a:cubicBezTo>
                <a:cubicBezTo>
                  <a:pt x="1002" y="1035"/>
                  <a:pt x="1069" y="945"/>
                  <a:pt x="1152" y="906"/>
                </a:cubicBezTo>
                <a:cubicBezTo>
                  <a:pt x="1210" y="879"/>
                  <a:pt x="1228" y="924"/>
                  <a:pt x="1238" y="975"/>
                </a:cubicBezTo>
                <a:cubicBezTo>
                  <a:pt x="1253" y="1049"/>
                  <a:pt x="1256" y="1127"/>
                  <a:pt x="1266" y="1202"/>
                </a:cubicBezTo>
                <a:moveTo>
                  <a:pt x="2301" y="1114"/>
                </a:moveTo>
                <a:cubicBezTo>
                  <a:pt x="2304" y="1071"/>
                  <a:pt x="2305" y="1063"/>
                  <a:pt x="2304" y="1037"/>
                </a:cubicBezTo>
                <a:cubicBezTo>
                  <a:pt x="2231" y="1067"/>
                  <a:pt x="2183" y="1078"/>
                  <a:pt x="2106" y="1137"/>
                </a:cubicBezTo>
                <a:cubicBezTo>
                  <a:pt x="1984" y="1230"/>
                  <a:pt x="1794" y="1352"/>
                  <a:pt x="1766" y="1515"/>
                </a:cubicBezTo>
                <a:cubicBezTo>
                  <a:pt x="1767" y="1530"/>
                  <a:pt x="1768" y="1545"/>
                  <a:pt x="1769" y="1560"/>
                </a:cubicBezTo>
                <a:cubicBezTo>
                  <a:pt x="1884" y="1590"/>
                  <a:pt x="1975" y="1619"/>
                  <a:pt x="2103" y="1595"/>
                </a:cubicBezTo>
                <a:cubicBezTo>
                  <a:pt x="2315" y="1556"/>
                  <a:pt x="2470" y="1435"/>
                  <a:pt x="2571" y="1249"/>
                </a:cubicBezTo>
                <a:cubicBezTo>
                  <a:pt x="2621" y="1156"/>
                  <a:pt x="2660" y="1060"/>
                  <a:pt x="2695" y="961"/>
                </a:cubicBezTo>
                <a:cubicBezTo>
                  <a:pt x="2695" y="960"/>
                  <a:pt x="2695" y="958"/>
                  <a:pt x="2695" y="957"/>
                </a:cubicBezTo>
                <a:cubicBezTo>
                  <a:pt x="2626" y="1005"/>
                  <a:pt x="2558" y="1057"/>
                  <a:pt x="2500" y="1126"/>
                </a:cubicBezTo>
                <a:cubicBezTo>
                  <a:pt x="2452" y="1183"/>
                  <a:pt x="2452" y="1212"/>
                  <a:pt x="2429" y="1271"/>
                </a:cubicBezTo>
                <a:cubicBezTo>
                  <a:pt x="2495" y="1287"/>
                  <a:pt x="2547" y="1300"/>
                  <a:pt x="2623" y="1275"/>
                </a:cubicBezTo>
                <a:cubicBezTo>
                  <a:pt x="2753" y="1232"/>
                  <a:pt x="2834" y="1145"/>
                  <a:pt x="2930" y="1057"/>
                </a:cubicBezTo>
                <a:cubicBezTo>
                  <a:pt x="2932" y="1057"/>
                  <a:pt x="2933" y="1057"/>
                  <a:pt x="2935" y="1057"/>
                </a:cubicBezTo>
                <a:cubicBezTo>
                  <a:pt x="2941" y="1125"/>
                  <a:pt x="2928" y="1241"/>
                  <a:pt x="3001" y="1279"/>
                </a:cubicBezTo>
                <a:cubicBezTo>
                  <a:pt x="3125" y="1344"/>
                  <a:pt x="3276" y="1209"/>
                  <a:pt x="3332" y="1113"/>
                </a:cubicBezTo>
                <a:cubicBezTo>
                  <a:pt x="3385" y="1023"/>
                  <a:pt x="3377" y="918"/>
                  <a:pt x="3375" y="818"/>
                </a:cubicBezTo>
                <a:cubicBezTo>
                  <a:pt x="3373" y="697"/>
                  <a:pt x="3359" y="577"/>
                  <a:pt x="3357" y="456"/>
                </a:cubicBezTo>
                <a:cubicBezTo>
                  <a:pt x="3343" y="525"/>
                  <a:pt x="3329" y="594"/>
                  <a:pt x="3315" y="663"/>
                </a:cubicBezTo>
                <a:cubicBezTo>
                  <a:pt x="3295" y="761"/>
                  <a:pt x="3236" y="966"/>
                  <a:pt x="3335" y="1041"/>
                </a:cubicBezTo>
                <a:cubicBezTo>
                  <a:pt x="3422" y="1107"/>
                  <a:pt x="3536" y="1051"/>
                  <a:pt x="3611" y="997"/>
                </a:cubicBezTo>
                <a:cubicBezTo>
                  <a:pt x="3808" y="856"/>
                  <a:pt x="3895" y="639"/>
                  <a:pt x="3967" y="417"/>
                </a:cubicBezTo>
                <a:cubicBezTo>
                  <a:pt x="4006" y="296"/>
                  <a:pt x="4025" y="104"/>
                  <a:pt x="4100" y="0"/>
                </a:cubicBezTo>
                <a:cubicBezTo>
                  <a:pt x="4100" y="10"/>
                  <a:pt x="4100" y="19"/>
                  <a:pt x="4100" y="29"/>
                </a:cubicBezTo>
                <a:cubicBezTo>
                  <a:pt x="4006" y="271"/>
                  <a:pt x="3830" y="580"/>
                  <a:pt x="3867" y="849"/>
                </a:cubicBezTo>
                <a:cubicBezTo>
                  <a:pt x="3878" y="931"/>
                  <a:pt x="3986" y="1039"/>
                  <a:pt x="4070" y="1055"/>
                </a:cubicBezTo>
                <a:cubicBezTo>
                  <a:pt x="4085" y="1058"/>
                  <a:pt x="4060" y="1032"/>
                  <a:pt x="4075" y="1034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710" name=""/>
          <p:cNvSpPr/>
          <p:nvPr/>
        </p:nvSpPr>
        <p:spPr>
          <a:xfrm>
            <a:off x="3476160" y="281160"/>
            <a:ext cx="3889080" cy="5130720"/>
          </a:xfrm>
          <a:custGeom>
            <a:avLst/>
            <a:gdLst/>
            <a:ahLst/>
            <a:rect l="0" t="0" r="r" b="b"/>
            <a:pathLst>
              <a:path fill="none" w="10803" h="14252">
                <a:moveTo>
                  <a:pt x="969" y="924"/>
                </a:moveTo>
                <a:cubicBezTo>
                  <a:pt x="947" y="867"/>
                  <a:pt x="924" y="809"/>
                  <a:pt x="902" y="754"/>
                </a:cubicBezTo>
                <a:cubicBezTo>
                  <a:pt x="866" y="1279"/>
                  <a:pt x="794" y="1743"/>
                  <a:pt x="663" y="2261"/>
                </a:cubicBezTo>
                <a:cubicBezTo>
                  <a:pt x="376" y="3393"/>
                  <a:pt x="243" y="4459"/>
                  <a:pt x="286" y="5629"/>
                </a:cubicBezTo>
                <a:cubicBezTo>
                  <a:pt x="362" y="7694"/>
                  <a:pt x="352" y="9571"/>
                  <a:pt x="43" y="11613"/>
                </a:cubicBezTo>
                <a:cubicBezTo>
                  <a:pt x="-31" y="12100"/>
                  <a:pt x="-38" y="12455"/>
                  <a:pt x="262" y="12852"/>
                </a:cubicBezTo>
                <a:cubicBezTo>
                  <a:pt x="689" y="13416"/>
                  <a:pt x="1615" y="13635"/>
                  <a:pt x="2255" y="13823"/>
                </a:cubicBezTo>
                <a:cubicBezTo>
                  <a:pt x="3616" y="14223"/>
                  <a:pt x="4925" y="14368"/>
                  <a:pt x="6330" y="14152"/>
                </a:cubicBezTo>
                <a:cubicBezTo>
                  <a:pt x="7575" y="13961"/>
                  <a:pt x="9255" y="13824"/>
                  <a:pt x="10344" y="13136"/>
                </a:cubicBezTo>
                <a:cubicBezTo>
                  <a:pt x="10675" y="12927"/>
                  <a:pt x="10832" y="12717"/>
                  <a:pt x="10798" y="12320"/>
                </a:cubicBezTo>
                <a:cubicBezTo>
                  <a:pt x="10734" y="11562"/>
                  <a:pt x="10274" y="10821"/>
                  <a:pt x="10187" y="10036"/>
                </a:cubicBezTo>
                <a:cubicBezTo>
                  <a:pt x="9998" y="8342"/>
                  <a:pt x="9979" y="6691"/>
                  <a:pt x="9673" y="5005"/>
                </a:cubicBezTo>
                <a:cubicBezTo>
                  <a:pt x="9408" y="3545"/>
                  <a:pt x="9568" y="2043"/>
                  <a:pt x="9294" y="597"/>
                </a:cubicBezTo>
                <a:cubicBezTo>
                  <a:pt x="9249" y="361"/>
                  <a:pt x="9143" y="204"/>
                  <a:pt x="9069" y="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711" name=""/>
          <p:cNvSpPr/>
          <p:nvPr/>
        </p:nvSpPr>
        <p:spPr>
          <a:xfrm>
            <a:off x="3252960" y="2355480"/>
            <a:ext cx="3489120" cy="914400"/>
          </a:xfrm>
          <a:custGeom>
            <a:avLst/>
            <a:gdLst/>
            <a:ahLst/>
            <a:rect l="0" t="0" r="r" b="b"/>
            <a:pathLst>
              <a:path fill="none" w="9692" h="2540">
                <a:moveTo>
                  <a:pt x="33" y="2540"/>
                </a:moveTo>
                <a:cubicBezTo>
                  <a:pt x="49" y="2530"/>
                  <a:pt x="-14" y="2512"/>
                  <a:pt x="3" y="2503"/>
                </a:cubicBezTo>
                <a:cubicBezTo>
                  <a:pt x="90" y="2458"/>
                  <a:pt x="183" y="2427"/>
                  <a:pt x="276" y="2394"/>
                </a:cubicBezTo>
                <a:cubicBezTo>
                  <a:pt x="1211" y="2059"/>
                  <a:pt x="2189" y="1816"/>
                  <a:pt x="3147" y="1561"/>
                </a:cubicBezTo>
                <a:cubicBezTo>
                  <a:pt x="4797" y="1122"/>
                  <a:pt x="6470" y="780"/>
                  <a:pt x="8122" y="346"/>
                </a:cubicBezTo>
                <a:cubicBezTo>
                  <a:pt x="8629" y="212"/>
                  <a:pt x="9166" y="17"/>
                  <a:pt x="9692" y="0"/>
                </a:cubicBezTo>
                <a:cubicBezTo>
                  <a:pt x="9690" y="7"/>
                  <a:pt x="9687" y="13"/>
                  <a:pt x="9685" y="2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712" name=""/>
          <p:cNvSpPr/>
          <p:nvPr/>
        </p:nvSpPr>
        <p:spPr>
          <a:xfrm>
            <a:off x="5273640" y="3244680"/>
            <a:ext cx="1631520" cy="720360"/>
          </a:xfrm>
          <a:custGeom>
            <a:avLst/>
            <a:gdLst/>
            <a:ahLst/>
            <a:rect l="0" t="0" r="r" b="b"/>
            <a:pathLst>
              <a:path fill="none" w="4532" h="2001">
                <a:moveTo>
                  <a:pt x="0" y="733"/>
                </a:moveTo>
                <a:cubicBezTo>
                  <a:pt x="63" y="678"/>
                  <a:pt x="34" y="641"/>
                  <a:pt x="157" y="606"/>
                </a:cubicBezTo>
                <a:cubicBezTo>
                  <a:pt x="1238" y="294"/>
                  <a:pt x="2412" y="191"/>
                  <a:pt x="3525" y="60"/>
                </a:cubicBezTo>
                <a:cubicBezTo>
                  <a:pt x="3854" y="21"/>
                  <a:pt x="4179" y="0"/>
                  <a:pt x="4510" y="0"/>
                </a:cubicBezTo>
                <a:cubicBezTo>
                  <a:pt x="4523" y="0"/>
                  <a:pt x="4525" y="0"/>
                  <a:pt x="4532" y="0"/>
                </a:cubicBezTo>
                <a:cubicBezTo>
                  <a:pt x="4524" y="172"/>
                  <a:pt x="4497" y="324"/>
                  <a:pt x="4453" y="492"/>
                </a:cubicBezTo>
                <a:cubicBezTo>
                  <a:pt x="4379" y="778"/>
                  <a:pt x="4389" y="974"/>
                  <a:pt x="4444" y="1255"/>
                </a:cubicBezTo>
                <a:cubicBezTo>
                  <a:pt x="4444" y="1263"/>
                  <a:pt x="4444" y="1271"/>
                  <a:pt x="4444" y="1279"/>
                </a:cubicBezTo>
                <a:cubicBezTo>
                  <a:pt x="4350" y="1305"/>
                  <a:pt x="4270" y="1334"/>
                  <a:pt x="4165" y="1343"/>
                </a:cubicBezTo>
                <a:cubicBezTo>
                  <a:pt x="3129" y="1433"/>
                  <a:pt x="1991" y="1334"/>
                  <a:pt x="1018" y="1767"/>
                </a:cubicBezTo>
                <a:cubicBezTo>
                  <a:pt x="800" y="1864"/>
                  <a:pt x="651" y="1997"/>
                  <a:pt x="406" y="2001"/>
                </a:cubicBezTo>
                <a:cubicBezTo>
                  <a:pt x="294" y="2003"/>
                  <a:pt x="145" y="1952"/>
                  <a:pt x="51" y="1964"/>
                </a:cubicBezTo>
                <a:cubicBezTo>
                  <a:pt x="42" y="1965"/>
                  <a:pt x="81" y="1981"/>
                  <a:pt x="72" y="1982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713" name=""/>
          <p:cNvSpPr/>
          <p:nvPr/>
        </p:nvSpPr>
        <p:spPr>
          <a:xfrm>
            <a:off x="4292640" y="766800"/>
            <a:ext cx="1559520" cy="1229760"/>
          </a:xfrm>
          <a:custGeom>
            <a:avLst/>
            <a:gdLst/>
            <a:ahLst/>
            <a:rect l="0" t="0" r="r" b="b"/>
            <a:pathLst>
              <a:path fill="none" w="4332" h="3416">
                <a:moveTo>
                  <a:pt x="0" y="946"/>
                </a:moveTo>
                <a:cubicBezTo>
                  <a:pt x="95" y="892"/>
                  <a:pt x="154" y="854"/>
                  <a:pt x="274" y="822"/>
                </a:cubicBezTo>
                <a:cubicBezTo>
                  <a:pt x="653" y="722"/>
                  <a:pt x="1024" y="590"/>
                  <a:pt x="1403" y="486"/>
                </a:cubicBezTo>
                <a:cubicBezTo>
                  <a:pt x="2267" y="251"/>
                  <a:pt x="3128" y="101"/>
                  <a:pt x="4017" y="1"/>
                </a:cubicBezTo>
                <a:cubicBezTo>
                  <a:pt x="4021" y="1"/>
                  <a:pt x="4026" y="0"/>
                  <a:pt x="4030" y="0"/>
                </a:cubicBezTo>
                <a:cubicBezTo>
                  <a:pt x="4025" y="34"/>
                  <a:pt x="4012" y="67"/>
                  <a:pt x="4008" y="101"/>
                </a:cubicBezTo>
                <a:cubicBezTo>
                  <a:pt x="3975" y="374"/>
                  <a:pt x="3964" y="659"/>
                  <a:pt x="3959" y="934"/>
                </a:cubicBezTo>
                <a:cubicBezTo>
                  <a:pt x="3954" y="1190"/>
                  <a:pt x="3968" y="1424"/>
                  <a:pt x="4035" y="1673"/>
                </a:cubicBezTo>
                <a:cubicBezTo>
                  <a:pt x="4100" y="1916"/>
                  <a:pt x="4360" y="2259"/>
                  <a:pt x="4329" y="2517"/>
                </a:cubicBezTo>
                <a:cubicBezTo>
                  <a:pt x="4316" y="2625"/>
                  <a:pt x="4311" y="2646"/>
                  <a:pt x="4204" y="2692"/>
                </a:cubicBezTo>
                <a:cubicBezTo>
                  <a:pt x="3991" y="2784"/>
                  <a:pt x="3670" y="2758"/>
                  <a:pt x="3443" y="2780"/>
                </a:cubicBezTo>
                <a:cubicBezTo>
                  <a:pt x="2388" y="2884"/>
                  <a:pt x="1432" y="3117"/>
                  <a:pt x="416" y="3386"/>
                </a:cubicBezTo>
                <a:cubicBezTo>
                  <a:pt x="398" y="3391"/>
                  <a:pt x="211" y="3445"/>
                  <a:pt x="203" y="3396"/>
                </a:cubicBezTo>
                <a:cubicBezTo>
                  <a:pt x="193" y="3333"/>
                  <a:pt x="278" y="3323"/>
                  <a:pt x="301" y="3279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714" name=""/>
          <p:cNvSpPr/>
          <p:nvPr/>
        </p:nvSpPr>
        <p:spPr>
          <a:xfrm>
            <a:off x="2665440" y="123840"/>
            <a:ext cx="2696760" cy="2095200"/>
          </a:xfrm>
          <a:custGeom>
            <a:avLst/>
            <a:gdLst/>
            <a:ahLst/>
            <a:rect l="0" t="0" r="r" b="b"/>
            <a:pathLst>
              <a:path fill="none" w="7491" h="5820">
                <a:moveTo>
                  <a:pt x="0" y="5820"/>
                </a:moveTo>
                <a:cubicBezTo>
                  <a:pt x="104" y="5600"/>
                  <a:pt x="172" y="5459"/>
                  <a:pt x="334" y="5263"/>
                </a:cubicBezTo>
                <a:cubicBezTo>
                  <a:pt x="1020" y="4437"/>
                  <a:pt x="1985" y="3782"/>
                  <a:pt x="2861" y="3182"/>
                </a:cubicBezTo>
                <a:cubicBezTo>
                  <a:pt x="3912" y="2463"/>
                  <a:pt x="4942" y="1723"/>
                  <a:pt x="5975" y="977"/>
                </a:cubicBezTo>
                <a:cubicBezTo>
                  <a:pt x="6446" y="638"/>
                  <a:pt x="6964" y="380"/>
                  <a:pt x="7437" y="49"/>
                </a:cubicBezTo>
                <a:cubicBezTo>
                  <a:pt x="7455" y="33"/>
                  <a:pt x="7473" y="16"/>
                  <a:pt x="7491" y="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715" name=""/>
          <p:cNvSpPr/>
          <p:nvPr/>
        </p:nvSpPr>
        <p:spPr>
          <a:xfrm>
            <a:off x="4556160" y="1216080"/>
            <a:ext cx="2823840" cy="1699920"/>
          </a:xfrm>
          <a:custGeom>
            <a:avLst/>
            <a:gdLst/>
            <a:ahLst/>
            <a:rect l="0" t="0" r="r" b="b"/>
            <a:pathLst>
              <a:path fill="none" w="7844" h="4722">
                <a:moveTo>
                  <a:pt x="0" y="4722"/>
                </a:moveTo>
                <a:cubicBezTo>
                  <a:pt x="183" y="4659"/>
                  <a:pt x="354" y="4610"/>
                  <a:pt x="533" y="4512"/>
                </a:cubicBezTo>
                <a:cubicBezTo>
                  <a:pt x="1359" y="4058"/>
                  <a:pt x="2143" y="3531"/>
                  <a:pt x="2973" y="3080"/>
                </a:cubicBezTo>
                <a:cubicBezTo>
                  <a:pt x="4325" y="2345"/>
                  <a:pt x="5662" y="1602"/>
                  <a:pt x="6960" y="771"/>
                </a:cubicBezTo>
                <a:cubicBezTo>
                  <a:pt x="7311" y="547"/>
                  <a:pt x="7598" y="327"/>
                  <a:pt x="7844" y="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716" name=""/>
          <p:cNvSpPr/>
          <p:nvPr/>
        </p:nvSpPr>
        <p:spPr>
          <a:xfrm>
            <a:off x="8825040" y="2455920"/>
            <a:ext cx="80640" cy="31320"/>
          </a:xfrm>
          <a:custGeom>
            <a:avLst/>
            <a:gdLst/>
            <a:ahLst/>
            <a:rect l="0" t="0" r="r" b="b"/>
            <a:pathLst>
              <a:path fill="none" w="224" h="87">
                <a:moveTo>
                  <a:pt x="224" y="87"/>
                </a:moveTo>
                <a:cubicBezTo>
                  <a:pt x="147" y="49"/>
                  <a:pt x="82" y="23"/>
                  <a:pt x="0" y="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717" name=""/>
          <p:cNvSpPr/>
          <p:nvPr/>
        </p:nvSpPr>
        <p:spPr>
          <a:xfrm>
            <a:off x="10915560" y="2846520"/>
            <a:ext cx="1151280" cy="407520"/>
          </a:xfrm>
          <a:custGeom>
            <a:avLst/>
            <a:gdLst/>
            <a:ahLst/>
            <a:rect l="0" t="0" r="r" b="b"/>
            <a:pathLst>
              <a:path fill="none" w="3198" h="1132">
                <a:moveTo>
                  <a:pt x="3198" y="0"/>
                </a:moveTo>
                <a:cubicBezTo>
                  <a:pt x="3193" y="2"/>
                  <a:pt x="2883" y="125"/>
                  <a:pt x="2855" y="135"/>
                </a:cubicBezTo>
                <a:cubicBezTo>
                  <a:pt x="2068" y="402"/>
                  <a:pt x="1256" y="610"/>
                  <a:pt x="481" y="910"/>
                </a:cubicBezTo>
                <a:cubicBezTo>
                  <a:pt x="220" y="1020"/>
                  <a:pt x="154" y="1045"/>
                  <a:pt x="0" y="1132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"/>
          <p:cNvSpPr/>
          <p:nvPr/>
        </p:nvSpPr>
        <p:spPr>
          <a:xfrm>
            <a:off x="7640640" y="739440"/>
            <a:ext cx="6120" cy="4680"/>
          </a:xfrm>
          <a:custGeom>
            <a:avLst/>
            <a:gdLst/>
            <a:ahLst/>
            <a:rect l="0" t="0" r="r" b="b"/>
            <a:pathLst>
              <a:path fill="none" w="17" h="13">
                <a:moveTo>
                  <a:pt x="0" y="13"/>
                </a:moveTo>
                <a:cubicBezTo>
                  <a:pt x="1" y="-4"/>
                  <a:pt x="-2" y="0"/>
                  <a:pt x="17" y="3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86" name=""/>
          <p:cNvSpPr/>
          <p:nvPr/>
        </p:nvSpPr>
        <p:spPr>
          <a:xfrm>
            <a:off x="1389240" y="398160"/>
            <a:ext cx="1065240" cy="534960"/>
          </a:xfrm>
          <a:custGeom>
            <a:avLst/>
            <a:gdLst/>
            <a:ahLst/>
            <a:rect l="0" t="0" r="r" b="b"/>
            <a:pathLst>
              <a:path fill="none" w="2959" h="1486">
                <a:moveTo>
                  <a:pt x="228" y="186"/>
                </a:moveTo>
                <a:cubicBezTo>
                  <a:pt x="216" y="163"/>
                  <a:pt x="205" y="151"/>
                  <a:pt x="191" y="135"/>
                </a:cubicBezTo>
                <a:cubicBezTo>
                  <a:pt x="189" y="164"/>
                  <a:pt x="188" y="191"/>
                  <a:pt x="188" y="220"/>
                </a:cubicBezTo>
                <a:cubicBezTo>
                  <a:pt x="188" y="529"/>
                  <a:pt x="168" y="840"/>
                  <a:pt x="97" y="1141"/>
                </a:cubicBezTo>
                <a:cubicBezTo>
                  <a:pt x="76" y="1229"/>
                  <a:pt x="50" y="1316"/>
                  <a:pt x="24" y="1402"/>
                </a:cubicBezTo>
                <a:cubicBezTo>
                  <a:pt x="16" y="1430"/>
                  <a:pt x="8" y="1458"/>
                  <a:pt x="0" y="1486"/>
                </a:cubicBezTo>
                <a:cubicBezTo>
                  <a:pt x="2" y="1456"/>
                  <a:pt x="4" y="1440"/>
                  <a:pt x="9" y="1409"/>
                </a:cubicBezTo>
                <a:moveTo>
                  <a:pt x="16" y="175"/>
                </a:moveTo>
                <a:cubicBezTo>
                  <a:pt x="26" y="160"/>
                  <a:pt x="8" y="164"/>
                  <a:pt x="31" y="144"/>
                </a:cubicBezTo>
                <a:cubicBezTo>
                  <a:pt x="98" y="87"/>
                  <a:pt x="200" y="37"/>
                  <a:pt x="285" y="18"/>
                </a:cubicBezTo>
                <a:cubicBezTo>
                  <a:pt x="345" y="5"/>
                  <a:pt x="437" y="-10"/>
                  <a:pt x="497" y="8"/>
                </a:cubicBezTo>
                <a:cubicBezTo>
                  <a:pt x="569" y="29"/>
                  <a:pt x="595" y="101"/>
                  <a:pt x="601" y="168"/>
                </a:cubicBezTo>
                <a:cubicBezTo>
                  <a:pt x="610" y="271"/>
                  <a:pt x="583" y="363"/>
                  <a:pt x="516" y="443"/>
                </a:cubicBezTo>
                <a:cubicBezTo>
                  <a:pt x="483" y="482"/>
                  <a:pt x="250" y="647"/>
                  <a:pt x="191" y="590"/>
                </a:cubicBezTo>
                <a:cubicBezTo>
                  <a:pt x="176" y="576"/>
                  <a:pt x="190" y="563"/>
                  <a:pt x="201" y="543"/>
                </a:cubicBezTo>
                <a:moveTo>
                  <a:pt x="1427" y="853"/>
                </a:moveTo>
                <a:cubicBezTo>
                  <a:pt x="1422" y="822"/>
                  <a:pt x="1450" y="804"/>
                  <a:pt x="1415" y="779"/>
                </a:cubicBezTo>
                <a:cubicBezTo>
                  <a:pt x="1333" y="721"/>
                  <a:pt x="1195" y="748"/>
                  <a:pt x="1114" y="787"/>
                </a:cubicBezTo>
                <a:cubicBezTo>
                  <a:pt x="999" y="842"/>
                  <a:pt x="883" y="929"/>
                  <a:pt x="805" y="1030"/>
                </a:cubicBezTo>
                <a:cubicBezTo>
                  <a:pt x="768" y="1078"/>
                  <a:pt x="774" y="1106"/>
                  <a:pt x="765" y="1159"/>
                </a:cubicBezTo>
                <a:cubicBezTo>
                  <a:pt x="821" y="1174"/>
                  <a:pt x="867" y="1191"/>
                  <a:pt x="929" y="1171"/>
                </a:cubicBezTo>
                <a:cubicBezTo>
                  <a:pt x="1077" y="1125"/>
                  <a:pt x="1161" y="1005"/>
                  <a:pt x="1250" y="889"/>
                </a:cubicBezTo>
                <a:cubicBezTo>
                  <a:pt x="1263" y="872"/>
                  <a:pt x="1280" y="857"/>
                  <a:pt x="1293" y="842"/>
                </a:cubicBezTo>
                <a:cubicBezTo>
                  <a:pt x="1293" y="922"/>
                  <a:pt x="1275" y="987"/>
                  <a:pt x="1260" y="1065"/>
                </a:cubicBezTo>
                <a:cubicBezTo>
                  <a:pt x="1256" y="1089"/>
                  <a:pt x="1255" y="1095"/>
                  <a:pt x="1256" y="1110"/>
                </a:cubicBezTo>
                <a:cubicBezTo>
                  <a:pt x="1290" y="1119"/>
                  <a:pt x="1325" y="1131"/>
                  <a:pt x="1371" y="1127"/>
                </a:cubicBezTo>
                <a:cubicBezTo>
                  <a:pt x="1478" y="1118"/>
                  <a:pt x="1579" y="1048"/>
                  <a:pt x="1666" y="991"/>
                </a:cubicBezTo>
                <a:cubicBezTo>
                  <a:pt x="1716" y="958"/>
                  <a:pt x="1761" y="924"/>
                  <a:pt x="1802" y="880"/>
                </a:cubicBezTo>
                <a:cubicBezTo>
                  <a:pt x="1805" y="876"/>
                  <a:pt x="1806" y="875"/>
                  <a:pt x="1805" y="872"/>
                </a:cubicBezTo>
                <a:cubicBezTo>
                  <a:pt x="1779" y="882"/>
                  <a:pt x="1760" y="878"/>
                  <a:pt x="1735" y="900"/>
                </a:cubicBezTo>
                <a:cubicBezTo>
                  <a:pt x="1708" y="924"/>
                  <a:pt x="1672" y="979"/>
                  <a:pt x="1698" y="1017"/>
                </a:cubicBezTo>
                <a:cubicBezTo>
                  <a:pt x="1730" y="1064"/>
                  <a:pt x="1801" y="1093"/>
                  <a:pt x="1848" y="1122"/>
                </a:cubicBezTo>
                <a:cubicBezTo>
                  <a:pt x="1918" y="1166"/>
                  <a:pt x="2008" y="1211"/>
                  <a:pt x="2041" y="1291"/>
                </a:cubicBezTo>
                <a:cubicBezTo>
                  <a:pt x="2041" y="1309"/>
                  <a:pt x="2041" y="1314"/>
                  <a:pt x="2041" y="1326"/>
                </a:cubicBezTo>
                <a:cubicBezTo>
                  <a:pt x="2008" y="1336"/>
                  <a:pt x="1939" y="1370"/>
                  <a:pt x="1902" y="1343"/>
                </a:cubicBezTo>
                <a:cubicBezTo>
                  <a:pt x="1869" y="1319"/>
                  <a:pt x="1883" y="1253"/>
                  <a:pt x="1893" y="1222"/>
                </a:cubicBezTo>
                <a:cubicBezTo>
                  <a:pt x="1949" y="1050"/>
                  <a:pt x="2203" y="1019"/>
                  <a:pt x="2329" y="932"/>
                </a:cubicBezTo>
                <a:cubicBezTo>
                  <a:pt x="2329" y="928"/>
                  <a:pt x="2329" y="927"/>
                  <a:pt x="2329" y="925"/>
                </a:cubicBezTo>
                <a:cubicBezTo>
                  <a:pt x="2292" y="927"/>
                  <a:pt x="2251" y="913"/>
                  <a:pt x="2220" y="942"/>
                </a:cubicBezTo>
                <a:cubicBezTo>
                  <a:pt x="2192" y="969"/>
                  <a:pt x="2184" y="1039"/>
                  <a:pt x="2203" y="1073"/>
                </a:cubicBezTo>
                <a:cubicBezTo>
                  <a:pt x="2245" y="1148"/>
                  <a:pt x="2428" y="1200"/>
                  <a:pt x="2426" y="1295"/>
                </a:cubicBezTo>
                <a:cubicBezTo>
                  <a:pt x="2425" y="1329"/>
                  <a:pt x="2418" y="1329"/>
                  <a:pt x="2388" y="1344"/>
                </a:cubicBezTo>
                <a:cubicBezTo>
                  <a:pt x="2372" y="1352"/>
                  <a:pt x="2354" y="1344"/>
                  <a:pt x="2338" y="1347"/>
                </a:cubicBezTo>
                <a:cubicBezTo>
                  <a:pt x="2338" y="1337"/>
                  <a:pt x="2322" y="1298"/>
                  <a:pt x="2333" y="1275"/>
                </a:cubicBezTo>
                <a:cubicBezTo>
                  <a:pt x="2399" y="1138"/>
                  <a:pt x="2786" y="857"/>
                  <a:pt x="2930" y="1014"/>
                </a:cubicBezTo>
                <a:cubicBezTo>
                  <a:pt x="2966" y="1053"/>
                  <a:pt x="2961" y="1153"/>
                  <a:pt x="2954" y="1201"/>
                </a:cubicBezTo>
                <a:cubicBezTo>
                  <a:pt x="2946" y="1254"/>
                  <a:pt x="2931" y="1335"/>
                  <a:pt x="2873" y="1358"/>
                </a:cubicBezTo>
                <a:cubicBezTo>
                  <a:pt x="2850" y="1367"/>
                  <a:pt x="2835" y="1349"/>
                  <a:pt x="2816" y="1351"/>
                </a:cubicBezTo>
                <a:moveTo>
                  <a:pt x="2843" y="693"/>
                </a:moveTo>
                <a:cubicBezTo>
                  <a:pt x="2843" y="678"/>
                  <a:pt x="2856" y="655"/>
                  <a:pt x="2842" y="650"/>
                </a:cubicBezTo>
                <a:cubicBezTo>
                  <a:pt x="2840" y="668"/>
                  <a:pt x="2839" y="675"/>
                  <a:pt x="2840" y="68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87" name=""/>
          <p:cNvSpPr/>
          <p:nvPr/>
        </p:nvSpPr>
        <p:spPr>
          <a:xfrm>
            <a:off x="2997000" y="562320"/>
            <a:ext cx="2136600" cy="540720"/>
          </a:xfrm>
          <a:custGeom>
            <a:avLst/>
            <a:gdLst/>
            <a:ahLst/>
            <a:rect l="0" t="0" r="r" b="b"/>
            <a:pathLst>
              <a:path fill="none" w="5935" h="1502">
                <a:moveTo>
                  <a:pt x="46" y="232"/>
                </a:moveTo>
                <a:cubicBezTo>
                  <a:pt x="48" y="269"/>
                  <a:pt x="49" y="287"/>
                  <a:pt x="49" y="324"/>
                </a:cubicBezTo>
                <a:cubicBezTo>
                  <a:pt x="49" y="442"/>
                  <a:pt x="34" y="554"/>
                  <a:pt x="19" y="671"/>
                </a:cubicBezTo>
                <a:cubicBezTo>
                  <a:pt x="14" y="712"/>
                  <a:pt x="1" y="882"/>
                  <a:pt x="1" y="876"/>
                </a:cubicBezTo>
                <a:cubicBezTo>
                  <a:pt x="-3" y="778"/>
                  <a:pt x="14" y="692"/>
                  <a:pt x="40" y="598"/>
                </a:cubicBezTo>
                <a:cubicBezTo>
                  <a:pt x="93" y="401"/>
                  <a:pt x="152" y="157"/>
                  <a:pt x="319" y="23"/>
                </a:cubicBezTo>
                <a:cubicBezTo>
                  <a:pt x="362" y="-12"/>
                  <a:pt x="380" y="5"/>
                  <a:pt x="426" y="2"/>
                </a:cubicBezTo>
                <a:cubicBezTo>
                  <a:pt x="468" y="96"/>
                  <a:pt x="485" y="172"/>
                  <a:pt x="475" y="281"/>
                </a:cubicBezTo>
                <a:cubicBezTo>
                  <a:pt x="459" y="453"/>
                  <a:pt x="341" y="544"/>
                  <a:pt x="176" y="552"/>
                </a:cubicBezTo>
                <a:cubicBezTo>
                  <a:pt x="139" y="554"/>
                  <a:pt x="105" y="554"/>
                  <a:pt x="77" y="541"/>
                </a:cubicBezTo>
                <a:cubicBezTo>
                  <a:pt x="77" y="534"/>
                  <a:pt x="77" y="532"/>
                  <a:pt x="77" y="528"/>
                </a:cubicBezTo>
                <a:cubicBezTo>
                  <a:pt x="134" y="536"/>
                  <a:pt x="165" y="536"/>
                  <a:pt x="220" y="562"/>
                </a:cubicBezTo>
                <a:cubicBezTo>
                  <a:pt x="361" y="630"/>
                  <a:pt x="531" y="760"/>
                  <a:pt x="701" y="719"/>
                </a:cubicBezTo>
                <a:cubicBezTo>
                  <a:pt x="750" y="707"/>
                  <a:pt x="763" y="651"/>
                  <a:pt x="805" y="638"/>
                </a:cubicBezTo>
                <a:cubicBezTo>
                  <a:pt x="837" y="628"/>
                  <a:pt x="854" y="649"/>
                  <a:pt x="878" y="664"/>
                </a:cubicBezTo>
                <a:cubicBezTo>
                  <a:pt x="984" y="731"/>
                  <a:pt x="1101" y="803"/>
                  <a:pt x="1236" y="769"/>
                </a:cubicBezTo>
                <a:cubicBezTo>
                  <a:pt x="1279" y="758"/>
                  <a:pt x="1318" y="735"/>
                  <a:pt x="1332" y="692"/>
                </a:cubicBezTo>
                <a:cubicBezTo>
                  <a:pt x="1348" y="641"/>
                  <a:pt x="1308" y="607"/>
                  <a:pt x="1278" y="575"/>
                </a:cubicBezTo>
                <a:cubicBezTo>
                  <a:pt x="1164" y="452"/>
                  <a:pt x="971" y="552"/>
                  <a:pt x="905" y="671"/>
                </a:cubicBezTo>
                <a:cubicBezTo>
                  <a:pt x="872" y="730"/>
                  <a:pt x="869" y="797"/>
                  <a:pt x="902" y="854"/>
                </a:cubicBezTo>
                <a:cubicBezTo>
                  <a:pt x="940" y="918"/>
                  <a:pt x="1060" y="918"/>
                  <a:pt x="1121" y="920"/>
                </a:cubicBezTo>
                <a:cubicBezTo>
                  <a:pt x="1234" y="923"/>
                  <a:pt x="1332" y="897"/>
                  <a:pt x="1434" y="848"/>
                </a:cubicBezTo>
                <a:cubicBezTo>
                  <a:pt x="1529" y="802"/>
                  <a:pt x="1611" y="739"/>
                  <a:pt x="1648" y="637"/>
                </a:cubicBezTo>
                <a:cubicBezTo>
                  <a:pt x="1704" y="484"/>
                  <a:pt x="1680" y="297"/>
                  <a:pt x="1680" y="136"/>
                </a:cubicBezTo>
                <a:cubicBezTo>
                  <a:pt x="1671" y="200"/>
                  <a:pt x="1664" y="266"/>
                  <a:pt x="1654" y="330"/>
                </a:cubicBezTo>
                <a:cubicBezTo>
                  <a:pt x="1633" y="469"/>
                  <a:pt x="1528" y="752"/>
                  <a:pt x="1614" y="883"/>
                </a:cubicBezTo>
                <a:cubicBezTo>
                  <a:pt x="1644" y="929"/>
                  <a:pt x="1696" y="922"/>
                  <a:pt x="1743" y="928"/>
                </a:cubicBezTo>
                <a:cubicBezTo>
                  <a:pt x="1806" y="936"/>
                  <a:pt x="1859" y="915"/>
                  <a:pt x="1912" y="882"/>
                </a:cubicBezTo>
                <a:cubicBezTo>
                  <a:pt x="1925" y="873"/>
                  <a:pt x="1937" y="864"/>
                  <a:pt x="1950" y="855"/>
                </a:cubicBezTo>
                <a:moveTo>
                  <a:pt x="1625" y="610"/>
                </a:moveTo>
                <a:cubicBezTo>
                  <a:pt x="1648" y="592"/>
                  <a:pt x="1557" y="629"/>
                  <a:pt x="1636" y="595"/>
                </a:cubicBezTo>
                <a:cubicBezTo>
                  <a:pt x="1701" y="567"/>
                  <a:pt x="1794" y="563"/>
                  <a:pt x="1864" y="555"/>
                </a:cubicBezTo>
                <a:cubicBezTo>
                  <a:pt x="1888" y="552"/>
                  <a:pt x="1999" y="531"/>
                  <a:pt x="2013" y="561"/>
                </a:cubicBezTo>
                <a:cubicBezTo>
                  <a:pt x="2025" y="587"/>
                  <a:pt x="2020" y="647"/>
                  <a:pt x="2015" y="674"/>
                </a:cubicBezTo>
                <a:cubicBezTo>
                  <a:pt x="2008" y="713"/>
                  <a:pt x="2002" y="745"/>
                  <a:pt x="2001" y="783"/>
                </a:cubicBezTo>
                <a:cubicBezTo>
                  <a:pt x="2036" y="780"/>
                  <a:pt x="2055" y="785"/>
                  <a:pt x="2089" y="768"/>
                </a:cubicBezTo>
                <a:cubicBezTo>
                  <a:pt x="2170" y="729"/>
                  <a:pt x="2224" y="658"/>
                  <a:pt x="2240" y="571"/>
                </a:cubicBezTo>
                <a:cubicBezTo>
                  <a:pt x="2240" y="568"/>
                  <a:pt x="2240" y="564"/>
                  <a:pt x="2240" y="561"/>
                </a:cubicBezTo>
                <a:cubicBezTo>
                  <a:pt x="2236" y="579"/>
                  <a:pt x="2226" y="614"/>
                  <a:pt x="2222" y="634"/>
                </a:cubicBezTo>
                <a:cubicBezTo>
                  <a:pt x="2212" y="683"/>
                  <a:pt x="2199" y="778"/>
                  <a:pt x="2221" y="825"/>
                </a:cubicBezTo>
                <a:cubicBezTo>
                  <a:pt x="2244" y="875"/>
                  <a:pt x="2312" y="879"/>
                  <a:pt x="2358" y="873"/>
                </a:cubicBezTo>
                <a:cubicBezTo>
                  <a:pt x="2414" y="866"/>
                  <a:pt x="2462" y="826"/>
                  <a:pt x="2492" y="780"/>
                </a:cubicBezTo>
                <a:cubicBezTo>
                  <a:pt x="2527" y="727"/>
                  <a:pt x="2531" y="660"/>
                  <a:pt x="2535" y="598"/>
                </a:cubicBezTo>
                <a:cubicBezTo>
                  <a:pt x="2538" y="550"/>
                  <a:pt x="2539" y="500"/>
                  <a:pt x="2540" y="452"/>
                </a:cubicBezTo>
                <a:cubicBezTo>
                  <a:pt x="2540" y="444"/>
                  <a:pt x="2540" y="444"/>
                  <a:pt x="2540" y="440"/>
                </a:cubicBezTo>
                <a:cubicBezTo>
                  <a:pt x="2531" y="466"/>
                  <a:pt x="2504" y="512"/>
                  <a:pt x="2519" y="541"/>
                </a:cubicBezTo>
                <a:cubicBezTo>
                  <a:pt x="2545" y="591"/>
                  <a:pt x="2621" y="587"/>
                  <a:pt x="2665" y="609"/>
                </a:cubicBezTo>
                <a:cubicBezTo>
                  <a:pt x="2696" y="624"/>
                  <a:pt x="2687" y="635"/>
                  <a:pt x="2690" y="666"/>
                </a:cubicBezTo>
                <a:cubicBezTo>
                  <a:pt x="2695" y="719"/>
                  <a:pt x="2656" y="770"/>
                  <a:pt x="2643" y="820"/>
                </a:cubicBezTo>
                <a:cubicBezTo>
                  <a:pt x="2636" y="848"/>
                  <a:pt x="2621" y="921"/>
                  <a:pt x="2643" y="947"/>
                </a:cubicBezTo>
                <a:cubicBezTo>
                  <a:pt x="2669" y="978"/>
                  <a:pt x="2726" y="970"/>
                  <a:pt x="2761" y="968"/>
                </a:cubicBezTo>
                <a:cubicBezTo>
                  <a:pt x="2822" y="965"/>
                  <a:pt x="2872" y="947"/>
                  <a:pt x="2930" y="928"/>
                </a:cubicBezTo>
                <a:moveTo>
                  <a:pt x="3096" y="499"/>
                </a:moveTo>
                <a:cubicBezTo>
                  <a:pt x="3098" y="493"/>
                  <a:pt x="3084" y="464"/>
                  <a:pt x="3106" y="475"/>
                </a:cubicBezTo>
                <a:cubicBezTo>
                  <a:pt x="3144" y="495"/>
                  <a:pt x="3164" y="536"/>
                  <a:pt x="3178" y="575"/>
                </a:cubicBezTo>
                <a:cubicBezTo>
                  <a:pt x="3200" y="636"/>
                  <a:pt x="3202" y="702"/>
                  <a:pt x="3203" y="765"/>
                </a:cubicBezTo>
                <a:cubicBezTo>
                  <a:pt x="3204" y="815"/>
                  <a:pt x="3203" y="864"/>
                  <a:pt x="3203" y="914"/>
                </a:cubicBezTo>
                <a:cubicBezTo>
                  <a:pt x="3187" y="899"/>
                  <a:pt x="3176" y="902"/>
                  <a:pt x="3167" y="869"/>
                </a:cubicBezTo>
                <a:cubicBezTo>
                  <a:pt x="3151" y="815"/>
                  <a:pt x="3159" y="748"/>
                  <a:pt x="3172" y="694"/>
                </a:cubicBezTo>
                <a:cubicBezTo>
                  <a:pt x="3194" y="607"/>
                  <a:pt x="3234" y="498"/>
                  <a:pt x="3309" y="442"/>
                </a:cubicBezTo>
                <a:cubicBezTo>
                  <a:pt x="3343" y="416"/>
                  <a:pt x="3390" y="422"/>
                  <a:pt x="3418" y="451"/>
                </a:cubicBezTo>
                <a:cubicBezTo>
                  <a:pt x="3480" y="517"/>
                  <a:pt x="3517" y="612"/>
                  <a:pt x="3558" y="691"/>
                </a:cubicBezTo>
                <a:cubicBezTo>
                  <a:pt x="3596" y="764"/>
                  <a:pt x="3630" y="835"/>
                  <a:pt x="3646" y="917"/>
                </a:cubicBezTo>
                <a:cubicBezTo>
                  <a:pt x="3655" y="963"/>
                  <a:pt x="3649" y="1006"/>
                  <a:pt x="3653" y="1051"/>
                </a:cubicBezTo>
                <a:cubicBezTo>
                  <a:pt x="3654" y="1058"/>
                  <a:pt x="3655" y="1061"/>
                  <a:pt x="3656" y="1068"/>
                </a:cubicBezTo>
                <a:moveTo>
                  <a:pt x="3909" y="540"/>
                </a:moveTo>
                <a:cubicBezTo>
                  <a:pt x="3911" y="524"/>
                  <a:pt x="3912" y="546"/>
                  <a:pt x="3910" y="562"/>
                </a:cubicBezTo>
                <a:cubicBezTo>
                  <a:pt x="3903" y="632"/>
                  <a:pt x="3896" y="700"/>
                  <a:pt x="3896" y="770"/>
                </a:cubicBezTo>
                <a:cubicBezTo>
                  <a:pt x="3896" y="832"/>
                  <a:pt x="3895" y="893"/>
                  <a:pt x="3904" y="955"/>
                </a:cubicBezTo>
                <a:cubicBezTo>
                  <a:pt x="3907" y="974"/>
                  <a:pt x="3907" y="1018"/>
                  <a:pt x="3922" y="1006"/>
                </a:cubicBezTo>
                <a:cubicBezTo>
                  <a:pt x="3926" y="999"/>
                  <a:pt x="3930" y="992"/>
                  <a:pt x="3934" y="985"/>
                </a:cubicBezTo>
                <a:moveTo>
                  <a:pt x="3921" y="160"/>
                </a:moveTo>
                <a:cubicBezTo>
                  <a:pt x="3908" y="149"/>
                  <a:pt x="3873" y="117"/>
                  <a:pt x="3850" y="134"/>
                </a:cubicBezTo>
                <a:cubicBezTo>
                  <a:pt x="3827" y="151"/>
                  <a:pt x="3837" y="213"/>
                  <a:pt x="3837" y="237"/>
                </a:cubicBezTo>
                <a:moveTo>
                  <a:pt x="4131" y="431"/>
                </a:moveTo>
                <a:cubicBezTo>
                  <a:pt x="4128" y="411"/>
                  <a:pt x="4119" y="384"/>
                  <a:pt x="4123" y="363"/>
                </a:cubicBezTo>
                <a:cubicBezTo>
                  <a:pt x="4123" y="358"/>
                  <a:pt x="4125" y="357"/>
                  <a:pt x="4132" y="360"/>
                </a:cubicBezTo>
                <a:cubicBezTo>
                  <a:pt x="4181" y="381"/>
                  <a:pt x="4198" y="390"/>
                  <a:pt x="4225" y="446"/>
                </a:cubicBezTo>
                <a:cubicBezTo>
                  <a:pt x="4265" y="528"/>
                  <a:pt x="4275" y="615"/>
                  <a:pt x="4279" y="705"/>
                </a:cubicBezTo>
                <a:cubicBezTo>
                  <a:pt x="4281" y="761"/>
                  <a:pt x="4279" y="819"/>
                  <a:pt x="4279" y="876"/>
                </a:cubicBezTo>
                <a:cubicBezTo>
                  <a:pt x="4244" y="863"/>
                  <a:pt x="4230" y="858"/>
                  <a:pt x="4214" y="817"/>
                </a:cubicBezTo>
                <a:cubicBezTo>
                  <a:pt x="4195" y="766"/>
                  <a:pt x="4199" y="703"/>
                  <a:pt x="4225" y="656"/>
                </a:cubicBezTo>
                <a:cubicBezTo>
                  <a:pt x="4275" y="564"/>
                  <a:pt x="4376" y="478"/>
                  <a:pt x="4478" y="451"/>
                </a:cubicBezTo>
                <a:cubicBezTo>
                  <a:pt x="4537" y="435"/>
                  <a:pt x="4592" y="443"/>
                  <a:pt x="4624" y="499"/>
                </a:cubicBezTo>
                <a:cubicBezTo>
                  <a:pt x="4662" y="564"/>
                  <a:pt x="4657" y="644"/>
                  <a:pt x="4657" y="716"/>
                </a:cubicBezTo>
                <a:cubicBezTo>
                  <a:pt x="4657" y="785"/>
                  <a:pt x="4647" y="853"/>
                  <a:pt x="4644" y="923"/>
                </a:cubicBezTo>
                <a:cubicBezTo>
                  <a:pt x="4641" y="991"/>
                  <a:pt x="4643" y="995"/>
                  <a:pt x="4708" y="1012"/>
                </a:cubicBezTo>
                <a:moveTo>
                  <a:pt x="5324" y="676"/>
                </a:moveTo>
                <a:cubicBezTo>
                  <a:pt x="5353" y="625"/>
                  <a:pt x="5382" y="579"/>
                  <a:pt x="5400" y="524"/>
                </a:cubicBezTo>
                <a:cubicBezTo>
                  <a:pt x="5400" y="521"/>
                  <a:pt x="5400" y="518"/>
                  <a:pt x="5400" y="515"/>
                </a:cubicBezTo>
                <a:cubicBezTo>
                  <a:pt x="5328" y="512"/>
                  <a:pt x="5269" y="513"/>
                  <a:pt x="5200" y="540"/>
                </a:cubicBezTo>
                <a:cubicBezTo>
                  <a:pt x="5120" y="572"/>
                  <a:pt x="5018" y="634"/>
                  <a:pt x="5000" y="726"/>
                </a:cubicBezTo>
                <a:cubicBezTo>
                  <a:pt x="5000" y="756"/>
                  <a:pt x="5000" y="764"/>
                  <a:pt x="5000" y="784"/>
                </a:cubicBezTo>
                <a:cubicBezTo>
                  <a:pt x="5050" y="803"/>
                  <a:pt x="5091" y="824"/>
                  <a:pt x="5151" y="811"/>
                </a:cubicBezTo>
                <a:cubicBezTo>
                  <a:pt x="5267" y="786"/>
                  <a:pt x="5347" y="693"/>
                  <a:pt x="5403" y="596"/>
                </a:cubicBezTo>
                <a:cubicBezTo>
                  <a:pt x="5432" y="546"/>
                  <a:pt x="5458" y="491"/>
                  <a:pt x="5485" y="441"/>
                </a:cubicBezTo>
                <a:cubicBezTo>
                  <a:pt x="5476" y="508"/>
                  <a:pt x="5457" y="570"/>
                  <a:pt x="5445" y="637"/>
                </a:cubicBezTo>
                <a:cubicBezTo>
                  <a:pt x="5412" y="811"/>
                  <a:pt x="5417" y="995"/>
                  <a:pt x="5442" y="1170"/>
                </a:cubicBezTo>
                <a:cubicBezTo>
                  <a:pt x="5454" y="1256"/>
                  <a:pt x="5491" y="1364"/>
                  <a:pt x="5474" y="1452"/>
                </a:cubicBezTo>
                <a:cubicBezTo>
                  <a:pt x="5463" y="1509"/>
                  <a:pt x="5386" y="1501"/>
                  <a:pt x="5344" y="1502"/>
                </a:cubicBezTo>
                <a:cubicBezTo>
                  <a:pt x="5279" y="1503"/>
                  <a:pt x="5224" y="1484"/>
                  <a:pt x="5178" y="1436"/>
                </a:cubicBezTo>
                <a:cubicBezTo>
                  <a:pt x="5129" y="1385"/>
                  <a:pt x="5121" y="1295"/>
                  <a:pt x="5143" y="1229"/>
                </a:cubicBezTo>
                <a:cubicBezTo>
                  <a:pt x="5184" y="1103"/>
                  <a:pt x="5298" y="998"/>
                  <a:pt x="5402" y="923"/>
                </a:cubicBezTo>
                <a:cubicBezTo>
                  <a:pt x="5528" y="832"/>
                  <a:pt x="5674" y="780"/>
                  <a:pt x="5828" y="761"/>
                </a:cubicBezTo>
                <a:cubicBezTo>
                  <a:pt x="5859" y="757"/>
                  <a:pt x="5905" y="763"/>
                  <a:pt x="5935" y="755"/>
                </a:cubicBezTo>
                <a:cubicBezTo>
                  <a:pt x="5935" y="755"/>
                  <a:pt x="5908" y="754"/>
                  <a:pt x="5915" y="751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88" name=""/>
          <p:cNvSpPr/>
          <p:nvPr/>
        </p:nvSpPr>
        <p:spPr>
          <a:xfrm>
            <a:off x="5584680" y="711360"/>
            <a:ext cx="1582200" cy="407520"/>
          </a:xfrm>
          <a:custGeom>
            <a:avLst/>
            <a:gdLst/>
            <a:ahLst/>
            <a:rect l="0" t="0" r="r" b="b"/>
            <a:pathLst>
              <a:path fill="none" w="4395" h="1132">
                <a:moveTo>
                  <a:pt x="60" y="259"/>
                </a:moveTo>
                <a:cubicBezTo>
                  <a:pt x="42" y="239"/>
                  <a:pt x="9" y="216"/>
                  <a:pt x="0" y="190"/>
                </a:cubicBezTo>
                <a:cubicBezTo>
                  <a:pt x="0" y="173"/>
                  <a:pt x="0" y="167"/>
                  <a:pt x="0" y="156"/>
                </a:cubicBezTo>
                <a:cubicBezTo>
                  <a:pt x="46" y="122"/>
                  <a:pt x="69" y="111"/>
                  <a:pt x="137" y="109"/>
                </a:cubicBezTo>
                <a:cubicBezTo>
                  <a:pt x="212" y="106"/>
                  <a:pt x="290" y="114"/>
                  <a:pt x="334" y="184"/>
                </a:cubicBezTo>
                <a:cubicBezTo>
                  <a:pt x="376" y="251"/>
                  <a:pt x="361" y="373"/>
                  <a:pt x="346" y="446"/>
                </a:cubicBezTo>
                <a:cubicBezTo>
                  <a:pt x="336" y="492"/>
                  <a:pt x="323" y="536"/>
                  <a:pt x="278" y="555"/>
                </a:cubicBezTo>
                <a:cubicBezTo>
                  <a:pt x="233" y="574"/>
                  <a:pt x="160" y="548"/>
                  <a:pt x="142" y="504"/>
                </a:cubicBezTo>
                <a:cubicBezTo>
                  <a:pt x="125" y="463"/>
                  <a:pt x="135" y="409"/>
                  <a:pt x="163" y="378"/>
                </a:cubicBezTo>
                <a:cubicBezTo>
                  <a:pt x="218" y="317"/>
                  <a:pt x="334" y="284"/>
                  <a:pt x="415" y="303"/>
                </a:cubicBezTo>
                <a:cubicBezTo>
                  <a:pt x="479" y="318"/>
                  <a:pt x="534" y="373"/>
                  <a:pt x="564" y="428"/>
                </a:cubicBezTo>
                <a:cubicBezTo>
                  <a:pt x="596" y="485"/>
                  <a:pt x="599" y="543"/>
                  <a:pt x="600" y="606"/>
                </a:cubicBezTo>
                <a:cubicBezTo>
                  <a:pt x="600" y="641"/>
                  <a:pt x="594" y="640"/>
                  <a:pt x="584" y="665"/>
                </a:cubicBezTo>
                <a:cubicBezTo>
                  <a:pt x="552" y="657"/>
                  <a:pt x="541" y="677"/>
                  <a:pt x="527" y="634"/>
                </a:cubicBezTo>
                <a:cubicBezTo>
                  <a:pt x="502" y="557"/>
                  <a:pt x="545" y="473"/>
                  <a:pt x="588" y="414"/>
                </a:cubicBezTo>
                <a:cubicBezTo>
                  <a:pt x="638" y="347"/>
                  <a:pt x="706" y="287"/>
                  <a:pt x="788" y="263"/>
                </a:cubicBezTo>
                <a:cubicBezTo>
                  <a:pt x="844" y="247"/>
                  <a:pt x="909" y="247"/>
                  <a:pt x="939" y="306"/>
                </a:cubicBezTo>
                <a:cubicBezTo>
                  <a:pt x="981" y="388"/>
                  <a:pt x="966" y="516"/>
                  <a:pt x="954" y="603"/>
                </a:cubicBezTo>
                <a:cubicBezTo>
                  <a:pt x="947" y="656"/>
                  <a:pt x="927" y="714"/>
                  <a:pt x="937" y="768"/>
                </a:cubicBezTo>
                <a:cubicBezTo>
                  <a:pt x="940" y="775"/>
                  <a:pt x="943" y="781"/>
                  <a:pt x="946" y="788"/>
                </a:cubicBezTo>
                <a:moveTo>
                  <a:pt x="1257" y="287"/>
                </a:moveTo>
                <a:cubicBezTo>
                  <a:pt x="1247" y="325"/>
                  <a:pt x="1235" y="364"/>
                  <a:pt x="1232" y="404"/>
                </a:cubicBezTo>
                <a:cubicBezTo>
                  <a:pt x="1227" y="462"/>
                  <a:pt x="1220" y="539"/>
                  <a:pt x="1248" y="592"/>
                </a:cubicBezTo>
                <a:cubicBezTo>
                  <a:pt x="1274" y="640"/>
                  <a:pt x="1297" y="658"/>
                  <a:pt x="1352" y="656"/>
                </a:cubicBezTo>
                <a:cubicBezTo>
                  <a:pt x="1421" y="653"/>
                  <a:pt x="1458" y="604"/>
                  <a:pt x="1508" y="562"/>
                </a:cubicBezTo>
                <a:cubicBezTo>
                  <a:pt x="1519" y="551"/>
                  <a:pt x="1521" y="548"/>
                  <a:pt x="1530" y="544"/>
                </a:cubicBezTo>
                <a:cubicBezTo>
                  <a:pt x="1533" y="554"/>
                  <a:pt x="1540" y="595"/>
                  <a:pt x="1546" y="610"/>
                </a:cubicBezTo>
                <a:cubicBezTo>
                  <a:pt x="1567" y="660"/>
                  <a:pt x="1591" y="681"/>
                  <a:pt x="1646" y="695"/>
                </a:cubicBezTo>
                <a:cubicBezTo>
                  <a:pt x="1703" y="710"/>
                  <a:pt x="1779" y="707"/>
                  <a:pt x="1831" y="679"/>
                </a:cubicBezTo>
                <a:cubicBezTo>
                  <a:pt x="1913" y="634"/>
                  <a:pt x="1928" y="550"/>
                  <a:pt x="1931" y="464"/>
                </a:cubicBezTo>
                <a:cubicBezTo>
                  <a:pt x="1936" y="328"/>
                  <a:pt x="1912" y="181"/>
                  <a:pt x="1936" y="46"/>
                </a:cubicBezTo>
                <a:cubicBezTo>
                  <a:pt x="1940" y="24"/>
                  <a:pt x="1945" y="21"/>
                  <a:pt x="1951" y="0"/>
                </a:cubicBezTo>
                <a:cubicBezTo>
                  <a:pt x="1937" y="70"/>
                  <a:pt x="1917" y="141"/>
                  <a:pt x="1904" y="212"/>
                </a:cubicBezTo>
                <a:cubicBezTo>
                  <a:pt x="1880" y="350"/>
                  <a:pt x="1851" y="547"/>
                  <a:pt x="1901" y="680"/>
                </a:cubicBezTo>
                <a:cubicBezTo>
                  <a:pt x="1936" y="773"/>
                  <a:pt x="2026" y="817"/>
                  <a:pt x="2122" y="799"/>
                </a:cubicBezTo>
                <a:cubicBezTo>
                  <a:pt x="2191" y="786"/>
                  <a:pt x="2241" y="726"/>
                  <a:pt x="2271" y="666"/>
                </a:cubicBezTo>
                <a:cubicBezTo>
                  <a:pt x="2359" y="488"/>
                  <a:pt x="2385" y="244"/>
                  <a:pt x="2425" y="49"/>
                </a:cubicBezTo>
                <a:cubicBezTo>
                  <a:pt x="2428" y="32"/>
                  <a:pt x="2428" y="18"/>
                  <a:pt x="2431" y="2"/>
                </a:cubicBezTo>
                <a:cubicBezTo>
                  <a:pt x="2404" y="43"/>
                  <a:pt x="2374" y="88"/>
                  <a:pt x="2349" y="132"/>
                </a:cubicBezTo>
                <a:cubicBezTo>
                  <a:pt x="2268" y="275"/>
                  <a:pt x="2183" y="518"/>
                  <a:pt x="2240" y="685"/>
                </a:cubicBezTo>
                <a:cubicBezTo>
                  <a:pt x="2258" y="738"/>
                  <a:pt x="2313" y="774"/>
                  <a:pt x="2362" y="794"/>
                </a:cubicBezTo>
                <a:cubicBezTo>
                  <a:pt x="2428" y="821"/>
                  <a:pt x="2501" y="822"/>
                  <a:pt x="2571" y="823"/>
                </a:cubicBezTo>
                <a:cubicBezTo>
                  <a:pt x="2631" y="824"/>
                  <a:pt x="2688" y="826"/>
                  <a:pt x="2741" y="794"/>
                </a:cubicBezTo>
                <a:cubicBezTo>
                  <a:pt x="2753" y="787"/>
                  <a:pt x="2760" y="770"/>
                  <a:pt x="2767" y="764"/>
                </a:cubicBezTo>
                <a:moveTo>
                  <a:pt x="2340" y="586"/>
                </a:moveTo>
                <a:cubicBezTo>
                  <a:pt x="2359" y="580"/>
                  <a:pt x="2405" y="570"/>
                  <a:pt x="2434" y="566"/>
                </a:cubicBezTo>
                <a:cubicBezTo>
                  <a:pt x="2525" y="552"/>
                  <a:pt x="2616" y="546"/>
                  <a:pt x="2707" y="534"/>
                </a:cubicBezTo>
                <a:cubicBezTo>
                  <a:pt x="2745" y="529"/>
                  <a:pt x="2782" y="518"/>
                  <a:pt x="2821" y="515"/>
                </a:cubicBezTo>
                <a:cubicBezTo>
                  <a:pt x="2824" y="515"/>
                  <a:pt x="2828" y="515"/>
                  <a:pt x="2831" y="515"/>
                </a:cubicBezTo>
                <a:moveTo>
                  <a:pt x="2907" y="524"/>
                </a:moveTo>
                <a:cubicBezTo>
                  <a:pt x="2907" y="526"/>
                  <a:pt x="2910" y="565"/>
                  <a:pt x="2910" y="570"/>
                </a:cubicBezTo>
                <a:cubicBezTo>
                  <a:pt x="2910" y="649"/>
                  <a:pt x="2907" y="728"/>
                  <a:pt x="2906" y="807"/>
                </a:cubicBezTo>
                <a:cubicBezTo>
                  <a:pt x="2906" y="831"/>
                  <a:pt x="2906" y="855"/>
                  <a:pt x="2906" y="879"/>
                </a:cubicBezTo>
                <a:moveTo>
                  <a:pt x="3013" y="275"/>
                </a:moveTo>
                <a:cubicBezTo>
                  <a:pt x="3031" y="267"/>
                  <a:pt x="3041" y="263"/>
                  <a:pt x="3061" y="263"/>
                </a:cubicBezTo>
                <a:cubicBezTo>
                  <a:pt x="3057" y="292"/>
                  <a:pt x="3031" y="303"/>
                  <a:pt x="3006" y="316"/>
                </a:cubicBezTo>
                <a:cubicBezTo>
                  <a:pt x="2981" y="329"/>
                  <a:pt x="2952" y="345"/>
                  <a:pt x="2924" y="352"/>
                </a:cubicBezTo>
                <a:cubicBezTo>
                  <a:pt x="2912" y="355"/>
                  <a:pt x="2921" y="343"/>
                  <a:pt x="2922" y="335"/>
                </a:cubicBezTo>
                <a:moveTo>
                  <a:pt x="3113" y="500"/>
                </a:moveTo>
                <a:cubicBezTo>
                  <a:pt x="3104" y="517"/>
                  <a:pt x="3084" y="561"/>
                  <a:pt x="3076" y="586"/>
                </a:cubicBezTo>
                <a:cubicBezTo>
                  <a:pt x="3051" y="665"/>
                  <a:pt x="3050" y="747"/>
                  <a:pt x="3043" y="828"/>
                </a:cubicBezTo>
                <a:cubicBezTo>
                  <a:pt x="3037" y="898"/>
                  <a:pt x="3030" y="968"/>
                  <a:pt x="3026" y="1037"/>
                </a:cubicBezTo>
                <a:cubicBezTo>
                  <a:pt x="3024" y="1069"/>
                  <a:pt x="3025" y="1100"/>
                  <a:pt x="3025" y="1132"/>
                </a:cubicBezTo>
                <a:moveTo>
                  <a:pt x="3171" y="520"/>
                </a:moveTo>
                <a:cubicBezTo>
                  <a:pt x="3234" y="491"/>
                  <a:pt x="3295" y="464"/>
                  <a:pt x="3365" y="455"/>
                </a:cubicBezTo>
                <a:cubicBezTo>
                  <a:pt x="3404" y="450"/>
                  <a:pt x="3458" y="441"/>
                  <a:pt x="3470" y="490"/>
                </a:cubicBezTo>
                <a:cubicBezTo>
                  <a:pt x="3485" y="552"/>
                  <a:pt x="3459" y="608"/>
                  <a:pt x="3422" y="655"/>
                </a:cubicBezTo>
                <a:cubicBezTo>
                  <a:pt x="3378" y="711"/>
                  <a:pt x="3312" y="760"/>
                  <a:pt x="3241" y="775"/>
                </a:cubicBezTo>
                <a:cubicBezTo>
                  <a:pt x="3233" y="777"/>
                  <a:pt x="3156" y="789"/>
                  <a:pt x="3149" y="777"/>
                </a:cubicBezTo>
                <a:cubicBezTo>
                  <a:pt x="3149" y="771"/>
                  <a:pt x="3149" y="765"/>
                  <a:pt x="3149" y="759"/>
                </a:cubicBezTo>
                <a:moveTo>
                  <a:pt x="3898" y="46"/>
                </a:moveTo>
                <a:cubicBezTo>
                  <a:pt x="3883" y="62"/>
                  <a:pt x="3854" y="104"/>
                  <a:pt x="3841" y="127"/>
                </a:cubicBezTo>
                <a:cubicBezTo>
                  <a:pt x="3765" y="259"/>
                  <a:pt x="3727" y="407"/>
                  <a:pt x="3704" y="556"/>
                </a:cubicBezTo>
                <a:cubicBezTo>
                  <a:pt x="3693" y="625"/>
                  <a:pt x="3686" y="697"/>
                  <a:pt x="3683" y="767"/>
                </a:cubicBezTo>
                <a:cubicBezTo>
                  <a:pt x="3681" y="806"/>
                  <a:pt x="3673" y="840"/>
                  <a:pt x="3699" y="854"/>
                </a:cubicBezTo>
                <a:moveTo>
                  <a:pt x="3985" y="531"/>
                </a:moveTo>
                <a:cubicBezTo>
                  <a:pt x="3994" y="544"/>
                  <a:pt x="4000" y="544"/>
                  <a:pt x="4007" y="570"/>
                </a:cubicBezTo>
                <a:cubicBezTo>
                  <a:pt x="4015" y="602"/>
                  <a:pt x="4030" y="629"/>
                  <a:pt x="4061" y="644"/>
                </a:cubicBezTo>
                <a:cubicBezTo>
                  <a:pt x="4100" y="662"/>
                  <a:pt x="4179" y="664"/>
                  <a:pt x="4220" y="651"/>
                </a:cubicBezTo>
                <a:cubicBezTo>
                  <a:pt x="4265" y="637"/>
                  <a:pt x="4304" y="595"/>
                  <a:pt x="4327" y="555"/>
                </a:cubicBezTo>
                <a:cubicBezTo>
                  <a:pt x="4358" y="501"/>
                  <a:pt x="4380" y="430"/>
                  <a:pt x="4389" y="369"/>
                </a:cubicBezTo>
                <a:cubicBezTo>
                  <a:pt x="4395" y="326"/>
                  <a:pt x="4398" y="322"/>
                  <a:pt x="4369" y="308"/>
                </a:cubicBezTo>
                <a:cubicBezTo>
                  <a:pt x="4273" y="324"/>
                  <a:pt x="4196" y="378"/>
                  <a:pt x="4120" y="444"/>
                </a:cubicBezTo>
                <a:cubicBezTo>
                  <a:pt x="4056" y="499"/>
                  <a:pt x="3978" y="571"/>
                  <a:pt x="3962" y="659"/>
                </a:cubicBezTo>
                <a:cubicBezTo>
                  <a:pt x="3950" y="723"/>
                  <a:pt x="3967" y="773"/>
                  <a:pt x="4015" y="816"/>
                </a:cubicBezTo>
                <a:cubicBezTo>
                  <a:pt x="4064" y="860"/>
                  <a:pt x="4127" y="875"/>
                  <a:pt x="4190" y="878"/>
                </a:cubicBezTo>
                <a:cubicBezTo>
                  <a:pt x="4265" y="882"/>
                  <a:pt x="4325" y="877"/>
                  <a:pt x="4395" y="854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89" name=""/>
          <p:cNvSpPr/>
          <p:nvPr/>
        </p:nvSpPr>
        <p:spPr>
          <a:xfrm>
            <a:off x="7624800" y="744480"/>
            <a:ext cx="2425680" cy="437400"/>
          </a:xfrm>
          <a:custGeom>
            <a:avLst/>
            <a:gdLst/>
            <a:ahLst/>
            <a:rect l="0" t="0" r="r" b="b"/>
            <a:pathLst>
              <a:path fill="none" w="6738" h="1215">
                <a:moveTo>
                  <a:pt x="83" y="336"/>
                </a:moveTo>
                <a:cubicBezTo>
                  <a:pt x="79" y="328"/>
                  <a:pt x="73" y="318"/>
                  <a:pt x="69" y="311"/>
                </a:cubicBezTo>
                <a:cubicBezTo>
                  <a:pt x="64" y="354"/>
                  <a:pt x="57" y="398"/>
                  <a:pt x="51" y="441"/>
                </a:cubicBezTo>
                <a:cubicBezTo>
                  <a:pt x="41" y="509"/>
                  <a:pt x="29" y="576"/>
                  <a:pt x="19" y="644"/>
                </a:cubicBezTo>
                <a:cubicBezTo>
                  <a:pt x="13" y="685"/>
                  <a:pt x="4" y="727"/>
                  <a:pt x="0" y="768"/>
                </a:cubicBezTo>
                <a:cubicBezTo>
                  <a:pt x="0" y="776"/>
                  <a:pt x="0" y="780"/>
                  <a:pt x="0" y="772"/>
                </a:cubicBezTo>
                <a:moveTo>
                  <a:pt x="378" y="172"/>
                </a:moveTo>
                <a:cubicBezTo>
                  <a:pt x="381" y="184"/>
                  <a:pt x="389" y="217"/>
                  <a:pt x="391" y="232"/>
                </a:cubicBezTo>
                <a:cubicBezTo>
                  <a:pt x="401" y="311"/>
                  <a:pt x="403" y="389"/>
                  <a:pt x="403" y="467"/>
                </a:cubicBezTo>
                <a:cubicBezTo>
                  <a:pt x="403" y="528"/>
                  <a:pt x="403" y="588"/>
                  <a:pt x="403" y="649"/>
                </a:cubicBezTo>
                <a:cubicBezTo>
                  <a:pt x="403" y="689"/>
                  <a:pt x="400" y="648"/>
                  <a:pt x="403" y="634"/>
                </a:cubicBezTo>
                <a:cubicBezTo>
                  <a:pt x="428" y="520"/>
                  <a:pt x="513" y="347"/>
                  <a:pt x="623" y="295"/>
                </a:cubicBezTo>
                <a:cubicBezTo>
                  <a:pt x="680" y="269"/>
                  <a:pt x="710" y="314"/>
                  <a:pt x="727" y="362"/>
                </a:cubicBezTo>
                <a:cubicBezTo>
                  <a:pt x="751" y="430"/>
                  <a:pt x="748" y="501"/>
                  <a:pt x="748" y="572"/>
                </a:cubicBezTo>
                <a:cubicBezTo>
                  <a:pt x="748" y="628"/>
                  <a:pt x="728" y="697"/>
                  <a:pt x="767" y="724"/>
                </a:cubicBezTo>
                <a:moveTo>
                  <a:pt x="1210" y="198"/>
                </a:moveTo>
                <a:cubicBezTo>
                  <a:pt x="1223" y="205"/>
                  <a:pt x="1223" y="135"/>
                  <a:pt x="1227" y="234"/>
                </a:cubicBezTo>
                <a:cubicBezTo>
                  <a:pt x="1231" y="333"/>
                  <a:pt x="1204" y="434"/>
                  <a:pt x="1186" y="530"/>
                </a:cubicBezTo>
                <a:cubicBezTo>
                  <a:pt x="1151" y="717"/>
                  <a:pt x="1090" y="919"/>
                  <a:pt x="1100" y="1111"/>
                </a:cubicBezTo>
                <a:cubicBezTo>
                  <a:pt x="1103" y="1163"/>
                  <a:pt x="1103" y="1185"/>
                  <a:pt x="1155" y="1207"/>
                </a:cubicBezTo>
                <a:cubicBezTo>
                  <a:pt x="1197" y="1225"/>
                  <a:pt x="1234" y="1212"/>
                  <a:pt x="1266" y="1189"/>
                </a:cubicBezTo>
                <a:cubicBezTo>
                  <a:pt x="1362" y="1120"/>
                  <a:pt x="1335" y="869"/>
                  <a:pt x="1324" y="772"/>
                </a:cubicBezTo>
                <a:cubicBezTo>
                  <a:pt x="1318" y="719"/>
                  <a:pt x="1273" y="628"/>
                  <a:pt x="1289" y="575"/>
                </a:cubicBezTo>
                <a:cubicBezTo>
                  <a:pt x="1302" y="533"/>
                  <a:pt x="1315" y="541"/>
                  <a:pt x="1360" y="527"/>
                </a:cubicBezTo>
                <a:cubicBezTo>
                  <a:pt x="1467" y="494"/>
                  <a:pt x="1605" y="514"/>
                  <a:pt x="1716" y="506"/>
                </a:cubicBezTo>
                <a:cubicBezTo>
                  <a:pt x="1797" y="500"/>
                  <a:pt x="1880" y="488"/>
                  <a:pt x="1958" y="463"/>
                </a:cubicBezTo>
                <a:cubicBezTo>
                  <a:pt x="1972" y="459"/>
                  <a:pt x="1983" y="453"/>
                  <a:pt x="1995" y="448"/>
                </a:cubicBezTo>
                <a:cubicBezTo>
                  <a:pt x="1941" y="473"/>
                  <a:pt x="1891" y="498"/>
                  <a:pt x="1844" y="539"/>
                </a:cubicBezTo>
                <a:cubicBezTo>
                  <a:pt x="1792" y="584"/>
                  <a:pt x="1689" y="706"/>
                  <a:pt x="1740" y="785"/>
                </a:cubicBezTo>
                <a:cubicBezTo>
                  <a:pt x="1788" y="859"/>
                  <a:pt x="1891" y="855"/>
                  <a:pt x="1967" y="856"/>
                </a:cubicBezTo>
                <a:cubicBezTo>
                  <a:pt x="2087" y="857"/>
                  <a:pt x="2131" y="772"/>
                  <a:pt x="2110" y="659"/>
                </a:cubicBezTo>
                <a:cubicBezTo>
                  <a:pt x="2094" y="571"/>
                  <a:pt x="2021" y="474"/>
                  <a:pt x="1935" y="446"/>
                </a:cubicBezTo>
                <a:cubicBezTo>
                  <a:pt x="1908" y="437"/>
                  <a:pt x="1887" y="448"/>
                  <a:pt x="1864" y="448"/>
                </a:cubicBezTo>
                <a:cubicBezTo>
                  <a:pt x="1874" y="516"/>
                  <a:pt x="1864" y="538"/>
                  <a:pt x="1937" y="577"/>
                </a:cubicBezTo>
                <a:cubicBezTo>
                  <a:pt x="2064" y="644"/>
                  <a:pt x="2253" y="659"/>
                  <a:pt x="2389" y="614"/>
                </a:cubicBezTo>
                <a:cubicBezTo>
                  <a:pt x="2477" y="585"/>
                  <a:pt x="2505" y="539"/>
                  <a:pt x="2513" y="453"/>
                </a:cubicBezTo>
                <a:cubicBezTo>
                  <a:pt x="2518" y="397"/>
                  <a:pt x="2512" y="339"/>
                  <a:pt x="2480" y="291"/>
                </a:cubicBezTo>
                <a:cubicBezTo>
                  <a:pt x="2452" y="249"/>
                  <a:pt x="2424" y="263"/>
                  <a:pt x="2383" y="266"/>
                </a:cubicBezTo>
                <a:cubicBezTo>
                  <a:pt x="2364" y="345"/>
                  <a:pt x="2370" y="364"/>
                  <a:pt x="2441" y="421"/>
                </a:cubicBezTo>
                <a:cubicBezTo>
                  <a:pt x="2505" y="472"/>
                  <a:pt x="2565" y="501"/>
                  <a:pt x="2588" y="582"/>
                </a:cubicBezTo>
                <a:cubicBezTo>
                  <a:pt x="2606" y="647"/>
                  <a:pt x="2553" y="710"/>
                  <a:pt x="2524" y="761"/>
                </a:cubicBezTo>
                <a:cubicBezTo>
                  <a:pt x="2505" y="794"/>
                  <a:pt x="2496" y="823"/>
                  <a:pt x="2485" y="857"/>
                </a:cubicBezTo>
                <a:cubicBezTo>
                  <a:pt x="2485" y="858"/>
                  <a:pt x="2485" y="859"/>
                  <a:pt x="2485" y="860"/>
                </a:cubicBezTo>
                <a:cubicBezTo>
                  <a:pt x="2537" y="858"/>
                  <a:pt x="2582" y="852"/>
                  <a:pt x="2633" y="840"/>
                </a:cubicBezTo>
                <a:cubicBezTo>
                  <a:pt x="2656" y="834"/>
                  <a:pt x="2680" y="829"/>
                  <a:pt x="2703" y="823"/>
                </a:cubicBezTo>
                <a:moveTo>
                  <a:pt x="2888" y="265"/>
                </a:moveTo>
                <a:cubicBezTo>
                  <a:pt x="2891" y="264"/>
                  <a:pt x="2882" y="251"/>
                  <a:pt x="2891" y="255"/>
                </a:cubicBezTo>
                <a:cubicBezTo>
                  <a:pt x="2929" y="272"/>
                  <a:pt x="2942" y="310"/>
                  <a:pt x="2955" y="351"/>
                </a:cubicBezTo>
                <a:cubicBezTo>
                  <a:pt x="2978" y="424"/>
                  <a:pt x="2975" y="497"/>
                  <a:pt x="2975" y="573"/>
                </a:cubicBezTo>
                <a:cubicBezTo>
                  <a:pt x="2975" y="626"/>
                  <a:pt x="2971" y="684"/>
                  <a:pt x="2954" y="735"/>
                </a:cubicBezTo>
                <a:cubicBezTo>
                  <a:pt x="2946" y="760"/>
                  <a:pt x="2946" y="743"/>
                  <a:pt x="2939" y="754"/>
                </a:cubicBezTo>
                <a:cubicBezTo>
                  <a:pt x="2937" y="714"/>
                  <a:pt x="2929" y="664"/>
                  <a:pt x="2936" y="624"/>
                </a:cubicBezTo>
                <a:cubicBezTo>
                  <a:pt x="2953" y="530"/>
                  <a:pt x="3005" y="431"/>
                  <a:pt x="3054" y="351"/>
                </a:cubicBezTo>
                <a:cubicBezTo>
                  <a:pt x="3091" y="289"/>
                  <a:pt x="3129" y="235"/>
                  <a:pt x="3202" y="227"/>
                </a:cubicBezTo>
                <a:cubicBezTo>
                  <a:pt x="3208" y="227"/>
                  <a:pt x="3215" y="227"/>
                  <a:pt x="3221" y="227"/>
                </a:cubicBezTo>
                <a:cubicBezTo>
                  <a:pt x="3236" y="287"/>
                  <a:pt x="3238" y="352"/>
                  <a:pt x="3233" y="414"/>
                </a:cubicBezTo>
                <a:cubicBezTo>
                  <a:pt x="3226" y="501"/>
                  <a:pt x="3221" y="591"/>
                  <a:pt x="3211" y="678"/>
                </a:cubicBezTo>
                <a:cubicBezTo>
                  <a:pt x="3205" y="661"/>
                  <a:pt x="3208" y="670"/>
                  <a:pt x="3208" y="651"/>
                </a:cubicBezTo>
                <a:cubicBezTo>
                  <a:pt x="3207" y="590"/>
                  <a:pt x="3229" y="538"/>
                  <a:pt x="3267" y="490"/>
                </a:cubicBezTo>
                <a:cubicBezTo>
                  <a:pt x="3323" y="421"/>
                  <a:pt x="3397" y="358"/>
                  <a:pt x="3487" y="348"/>
                </a:cubicBezTo>
                <a:cubicBezTo>
                  <a:pt x="3543" y="342"/>
                  <a:pt x="3557" y="381"/>
                  <a:pt x="3561" y="430"/>
                </a:cubicBezTo>
                <a:cubicBezTo>
                  <a:pt x="3567" y="498"/>
                  <a:pt x="3560" y="566"/>
                  <a:pt x="3541" y="631"/>
                </a:cubicBezTo>
                <a:cubicBezTo>
                  <a:pt x="3525" y="685"/>
                  <a:pt x="3499" y="736"/>
                  <a:pt x="3493" y="792"/>
                </a:cubicBezTo>
                <a:cubicBezTo>
                  <a:pt x="3489" y="833"/>
                  <a:pt x="3491" y="812"/>
                  <a:pt x="3520" y="826"/>
                </a:cubicBezTo>
                <a:moveTo>
                  <a:pt x="4421" y="328"/>
                </a:moveTo>
                <a:cubicBezTo>
                  <a:pt x="4377" y="306"/>
                  <a:pt x="4331" y="302"/>
                  <a:pt x="4269" y="301"/>
                </a:cubicBezTo>
                <a:cubicBezTo>
                  <a:pt x="4139" y="300"/>
                  <a:pt x="4027" y="341"/>
                  <a:pt x="3909" y="393"/>
                </a:cubicBezTo>
                <a:cubicBezTo>
                  <a:pt x="3841" y="423"/>
                  <a:pt x="3814" y="447"/>
                  <a:pt x="3775" y="499"/>
                </a:cubicBezTo>
                <a:cubicBezTo>
                  <a:pt x="3810" y="531"/>
                  <a:pt x="3832" y="543"/>
                  <a:pt x="3896" y="546"/>
                </a:cubicBezTo>
                <a:cubicBezTo>
                  <a:pt x="3965" y="550"/>
                  <a:pt x="4044" y="554"/>
                  <a:pt x="4109" y="526"/>
                </a:cubicBezTo>
                <a:cubicBezTo>
                  <a:pt x="4142" y="512"/>
                  <a:pt x="4151" y="493"/>
                  <a:pt x="4172" y="469"/>
                </a:cubicBezTo>
                <a:cubicBezTo>
                  <a:pt x="4141" y="483"/>
                  <a:pt x="4112" y="501"/>
                  <a:pt x="4085" y="531"/>
                </a:cubicBezTo>
                <a:cubicBezTo>
                  <a:pt x="4055" y="564"/>
                  <a:pt x="4054" y="582"/>
                  <a:pt x="4051" y="623"/>
                </a:cubicBezTo>
                <a:cubicBezTo>
                  <a:pt x="4102" y="663"/>
                  <a:pt x="4120" y="674"/>
                  <a:pt x="4200" y="675"/>
                </a:cubicBezTo>
                <a:cubicBezTo>
                  <a:pt x="4294" y="677"/>
                  <a:pt x="4380" y="638"/>
                  <a:pt x="4458" y="585"/>
                </a:cubicBezTo>
                <a:cubicBezTo>
                  <a:pt x="4539" y="530"/>
                  <a:pt x="4606" y="463"/>
                  <a:pt x="4653" y="378"/>
                </a:cubicBezTo>
                <a:cubicBezTo>
                  <a:pt x="4697" y="298"/>
                  <a:pt x="4721" y="210"/>
                  <a:pt x="4750" y="125"/>
                </a:cubicBezTo>
                <a:cubicBezTo>
                  <a:pt x="4764" y="84"/>
                  <a:pt x="4776" y="42"/>
                  <a:pt x="4789" y="0"/>
                </a:cubicBezTo>
                <a:cubicBezTo>
                  <a:pt x="4789" y="1"/>
                  <a:pt x="4789" y="3"/>
                  <a:pt x="4789" y="4"/>
                </a:cubicBezTo>
                <a:cubicBezTo>
                  <a:pt x="4746" y="70"/>
                  <a:pt x="4705" y="133"/>
                  <a:pt x="4686" y="211"/>
                </a:cubicBezTo>
                <a:cubicBezTo>
                  <a:pt x="4662" y="309"/>
                  <a:pt x="4656" y="440"/>
                  <a:pt x="4683" y="537"/>
                </a:cubicBezTo>
                <a:cubicBezTo>
                  <a:pt x="4699" y="595"/>
                  <a:pt x="4731" y="643"/>
                  <a:pt x="4770" y="686"/>
                </a:cubicBezTo>
                <a:moveTo>
                  <a:pt x="4489" y="476"/>
                </a:moveTo>
                <a:cubicBezTo>
                  <a:pt x="4547" y="438"/>
                  <a:pt x="4614" y="418"/>
                  <a:pt x="4680" y="395"/>
                </a:cubicBezTo>
                <a:cubicBezTo>
                  <a:pt x="4790" y="357"/>
                  <a:pt x="4904" y="329"/>
                  <a:pt x="5017" y="300"/>
                </a:cubicBezTo>
                <a:cubicBezTo>
                  <a:pt x="5061" y="289"/>
                  <a:pt x="5099" y="282"/>
                  <a:pt x="5144" y="280"/>
                </a:cubicBezTo>
                <a:cubicBezTo>
                  <a:pt x="5145" y="326"/>
                  <a:pt x="5142" y="355"/>
                  <a:pt x="5129" y="400"/>
                </a:cubicBezTo>
                <a:cubicBezTo>
                  <a:pt x="5112" y="460"/>
                  <a:pt x="5094" y="519"/>
                  <a:pt x="5089" y="582"/>
                </a:cubicBezTo>
                <a:cubicBezTo>
                  <a:pt x="5087" y="606"/>
                  <a:pt x="5080" y="668"/>
                  <a:pt x="5095" y="681"/>
                </a:cubicBezTo>
                <a:cubicBezTo>
                  <a:pt x="5098" y="681"/>
                  <a:pt x="5101" y="681"/>
                  <a:pt x="5104" y="681"/>
                </a:cubicBezTo>
                <a:moveTo>
                  <a:pt x="5287" y="70"/>
                </a:moveTo>
                <a:cubicBezTo>
                  <a:pt x="5347" y="71"/>
                  <a:pt x="5389" y="74"/>
                  <a:pt x="5445" y="97"/>
                </a:cubicBezTo>
                <a:cubicBezTo>
                  <a:pt x="5493" y="117"/>
                  <a:pt x="5543" y="137"/>
                  <a:pt x="5588" y="163"/>
                </a:cubicBezTo>
                <a:cubicBezTo>
                  <a:pt x="5612" y="176"/>
                  <a:pt x="5634" y="182"/>
                  <a:pt x="5635" y="212"/>
                </a:cubicBezTo>
                <a:cubicBezTo>
                  <a:pt x="5636" y="256"/>
                  <a:pt x="5563" y="293"/>
                  <a:pt x="5533" y="319"/>
                </a:cubicBezTo>
                <a:cubicBezTo>
                  <a:pt x="5484" y="360"/>
                  <a:pt x="5400" y="420"/>
                  <a:pt x="5392" y="490"/>
                </a:cubicBezTo>
                <a:cubicBezTo>
                  <a:pt x="5385" y="547"/>
                  <a:pt x="5408" y="566"/>
                  <a:pt x="5463" y="583"/>
                </a:cubicBezTo>
                <a:cubicBezTo>
                  <a:pt x="5511" y="597"/>
                  <a:pt x="5595" y="605"/>
                  <a:pt x="5644" y="590"/>
                </a:cubicBezTo>
                <a:cubicBezTo>
                  <a:pt x="5687" y="577"/>
                  <a:pt x="5712" y="539"/>
                  <a:pt x="5724" y="499"/>
                </a:cubicBezTo>
                <a:cubicBezTo>
                  <a:pt x="5738" y="452"/>
                  <a:pt x="5715" y="399"/>
                  <a:pt x="5685" y="364"/>
                </a:cubicBezTo>
                <a:cubicBezTo>
                  <a:pt x="5654" y="327"/>
                  <a:pt x="5615" y="310"/>
                  <a:pt x="5574" y="288"/>
                </a:cubicBezTo>
                <a:cubicBezTo>
                  <a:pt x="5573" y="288"/>
                  <a:pt x="5573" y="287"/>
                  <a:pt x="5572" y="287"/>
                </a:cubicBezTo>
                <a:cubicBezTo>
                  <a:pt x="5650" y="287"/>
                  <a:pt x="5730" y="295"/>
                  <a:pt x="5805" y="273"/>
                </a:cubicBezTo>
                <a:cubicBezTo>
                  <a:pt x="5845" y="261"/>
                  <a:pt x="5885" y="250"/>
                  <a:pt x="5927" y="245"/>
                </a:cubicBezTo>
                <a:cubicBezTo>
                  <a:pt x="5970" y="240"/>
                  <a:pt x="6024" y="233"/>
                  <a:pt x="6062" y="254"/>
                </a:cubicBezTo>
                <a:cubicBezTo>
                  <a:pt x="6097" y="273"/>
                  <a:pt x="6114" y="314"/>
                  <a:pt x="6128" y="349"/>
                </a:cubicBezTo>
                <a:cubicBezTo>
                  <a:pt x="6147" y="397"/>
                  <a:pt x="6154" y="458"/>
                  <a:pt x="6157" y="509"/>
                </a:cubicBezTo>
                <a:cubicBezTo>
                  <a:pt x="6159" y="555"/>
                  <a:pt x="6150" y="667"/>
                  <a:pt x="6148" y="678"/>
                </a:cubicBezTo>
                <a:cubicBezTo>
                  <a:pt x="6132" y="634"/>
                  <a:pt x="6116" y="601"/>
                  <a:pt x="6124" y="551"/>
                </a:cubicBezTo>
                <a:cubicBezTo>
                  <a:pt x="6134" y="491"/>
                  <a:pt x="6188" y="424"/>
                  <a:pt x="6228" y="381"/>
                </a:cubicBezTo>
                <a:cubicBezTo>
                  <a:pt x="6313" y="288"/>
                  <a:pt x="6413" y="249"/>
                  <a:pt x="6536" y="245"/>
                </a:cubicBezTo>
                <a:cubicBezTo>
                  <a:pt x="6587" y="243"/>
                  <a:pt x="6649" y="237"/>
                  <a:pt x="6697" y="258"/>
                </a:cubicBezTo>
                <a:cubicBezTo>
                  <a:pt x="6749" y="281"/>
                  <a:pt x="6737" y="339"/>
                  <a:pt x="6737" y="387"/>
                </a:cubicBezTo>
                <a:cubicBezTo>
                  <a:pt x="6737" y="456"/>
                  <a:pt x="6713" y="514"/>
                  <a:pt x="6691" y="579"/>
                </a:cubicBezTo>
                <a:cubicBezTo>
                  <a:pt x="6677" y="621"/>
                  <a:pt x="6665" y="664"/>
                  <a:pt x="6650" y="705"/>
                </a:cubicBezTo>
                <a:cubicBezTo>
                  <a:pt x="6648" y="709"/>
                  <a:pt x="6646" y="712"/>
                  <a:pt x="6644" y="716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90" name=""/>
          <p:cNvSpPr/>
          <p:nvPr/>
        </p:nvSpPr>
        <p:spPr>
          <a:xfrm>
            <a:off x="977760" y="734760"/>
            <a:ext cx="9683280" cy="4129200"/>
          </a:xfrm>
          <a:custGeom>
            <a:avLst/>
            <a:gdLst/>
            <a:ahLst/>
            <a:rect l="0" t="0" r="r" b="b"/>
            <a:pathLst>
              <a:path fill="none" w="26898" h="11470">
                <a:moveTo>
                  <a:pt x="115" y="122"/>
                </a:moveTo>
                <a:cubicBezTo>
                  <a:pt x="76" y="130"/>
                  <a:pt x="38" y="138"/>
                  <a:pt x="0" y="146"/>
                </a:cubicBezTo>
                <a:cubicBezTo>
                  <a:pt x="3" y="146"/>
                  <a:pt x="61" y="165"/>
                  <a:pt x="65" y="166"/>
                </a:cubicBezTo>
                <a:cubicBezTo>
                  <a:pt x="380" y="205"/>
                  <a:pt x="711" y="189"/>
                  <a:pt x="1028" y="181"/>
                </a:cubicBezTo>
                <a:cubicBezTo>
                  <a:pt x="2168" y="153"/>
                  <a:pt x="3305" y="78"/>
                  <a:pt x="4443" y="8"/>
                </a:cubicBezTo>
                <a:cubicBezTo>
                  <a:pt x="4465" y="7"/>
                  <a:pt x="4633" y="-8"/>
                  <a:pt x="4634" y="5"/>
                </a:cubicBezTo>
                <a:cubicBezTo>
                  <a:pt x="4635" y="10"/>
                  <a:pt x="4571" y="43"/>
                  <a:pt x="4567" y="48"/>
                </a:cubicBezTo>
                <a:moveTo>
                  <a:pt x="3008" y="3529"/>
                </a:moveTo>
                <a:cubicBezTo>
                  <a:pt x="3035" y="3531"/>
                  <a:pt x="3001" y="3553"/>
                  <a:pt x="3028" y="3555"/>
                </a:cubicBezTo>
                <a:cubicBezTo>
                  <a:pt x="3403" y="3590"/>
                  <a:pt x="3777" y="3552"/>
                  <a:pt x="4154" y="3526"/>
                </a:cubicBezTo>
                <a:cubicBezTo>
                  <a:pt x="5511" y="3433"/>
                  <a:pt x="6866" y="3463"/>
                  <a:pt x="8222" y="3570"/>
                </a:cubicBezTo>
                <a:cubicBezTo>
                  <a:pt x="11342" y="3817"/>
                  <a:pt x="14459" y="4216"/>
                  <a:pt x="17580" y="4411"/>
                </a:cubicBezTo>
                <a:cubicBezTo>
                  <a:pt x="19657" y="4541"/>
                  <a:pt x="21739" y="4433"/>
                  <a:pt x="23818" y="4433"/>
                </a:cubicBezTo>
                <a:cubicBezTo>
                  <a:pt x="24072" y="4433"/>
                  <a:pt x="24347" y="4420"/>
                  <a:pt x="24594" y="4429"/>
                </a:cubicBezTo>
                <a:cubicBezTo>
                  <a:pt x="24620" y="4430"/>
                  <a:pt x="24494" y="4440"/>
                  <a:pt x="24520" y="4441"/>
                </a:cubicBezTo>
                <a:moveTo>
                  <a:pt x="26609" y="4527"/>
                </a:moveTo>
                <a:cubicBezTo>
                  <a:pt x="26606" y="4448"/>
                  <a:pt x="26611" y="4359"/>
                  <a:pt x="26597" y="4282"/>
                </a:cubicBezTo>
                <a:cubicBezTo>
                  <a:pt x="26596" y="4275"/>
                  <a:pt x="26582" y="4273"/>
                  <a:pt x="26581" y="4265"/>
                </a:cubicBezTo>
                <a:cubicBezTo>
                  <a:pt x="26577" y="4293"/>
                  <a:pt x="26561" y="4328"/>
                  <a:pt x="26559" y="4359"/>
                </a:cubicBezTo>
                <a:cubicBezTo>
                  <a:pt x="26526" y="4773"/>
                  <a:pt x="26566" y="5203"/>
                  <a:pt x="26566" y="5618"/>
                </a:cubicBezTo>
                <a:cubicBezTo>
                  <a:pt x="26566" y="7279"/>
                  <a:pt x="26874" y="8912"/>
                  <a:pt x="26846" y="10578"/>
                </a:cubicBezTo>
                <a:cubicBezTo>
                  <a:pt x="26842" y="10814"/>
                  <a:pt x="26728" y="11247"/>
                  <a:pt x="26845" y="11463"/>
                </a:cubicBezTo>
                <a:cubicBezTo>
                  <a:pt x="26863" y="11465"/>
                  <a:pt x="26880" y="11468"/>
                  <a:pt x="26898" y="1147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91" name=""/>
          <p:cNvSpPr/>
          <p:nvPr/>
        </p:nvSpPr>
        <p:spPr>
          <a:xfrm>
            <a:off x="9042480" y="1450080"/>
            <a:ext cx="183600" cy="236880"/>
          </a:xfrm>
          <a:custGeom>
            <a:avLst/>
            <a:gdLst/>
            <a:ahLst/>
            <a:rect l="0" t="0" r="r" b="b"/>
            <a:pathLst>
              <a:path fill="none" w="510" h="658">
                <a:moveTo>
                  <a:pt x="499" y="5"/>
                </a:moveTo>
                <a:cubicBezTo>
                  <a:pt x="427" y="-8"/>
                  <a:pt x="364" y="5"/>
                  <a:pt x="295" y="29"/>
                </a:cubicBezTo>
                <a:cubicBezTo>
                  <a:pt x="196" y="63"/>
                  <a:pt x="90" y="112"/>
                  <a:pt x="33" y="205"/>
                </a:cubicBezTo>
                <a:cubicBezTo>
                  <a:pt x="-13" y="282"/>
                  <a:pt x="-10" y="388"/>
                  <a:pt x="38" y="460"/>
                </a:cubicBezTo>
                <a:cubicBezTo>
                  <a:pt x="90" y="537"/>
                  <a:pt x="186" y="598"/>
                  <a:pt x="272" y="628"/>
                </a:cubicBezTo>
                <a:cubicBezTo>
                  <a:pt x="351" y="656"/>
                  <a:pt x="428" y="655"/>
                  <a:pt x="510" y="658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92" name=""/>
          <p:cNvSpPr/>
          <p:nvPr/>
        </p:nvSpPr>
        <p:spPr>
          <a:xfrm>
            <a:off x="4375080" y="1193760"/>
            <a:ext cx="1221840" cy="380880"/>
          </a:xfrm>
          <a:custGeom>
            <a:avLst/>
            <a:gdLst/>
            <a:ahLst/>
            <a:rect l="0" t="0" r="r" b="b"/>
            <a:pathLst>
              <a:path fill="none" w="3394" h="1058">
                <a:moveTo>
                  <a:pt x="0" y="740"/>
                </a:moveTo>
                <a:cubicBezTo>
                  <a:pt x="0" y="753"/>
                  <a:pt x="0" y="765"/>
                  <a:pt x="0" y="778"/>
                </a:cubicBezTo>
                <a:cubicBezTo>
                  <a:pt x="30" y="761"/>
                  <a:pt x="51" y="754"/>
                  <a:pt x="80" y="723"/>
                </a:cubicBezTo>
                <a:cubicBezTo>
                  <a:pt x="143" y="656"/>
                  <a:pt x="192" y="581"/>
                  <a:pt x="220" y="494"/>
                </a:cubicBezTo>
                <a:cubicBezTo>
                  <a:pt x="270" y="338"/>
                  <a:pt x="268" y="169"/>
                  <a:pt x="268" y="7"/>
                </a:cubicBezTo>
                <a:cubicBezTo>
                  <a:pt x="268" y="5"/>
                  <a:pt x="268" y="2"/>
                  <a:pt x="268" y="0"/>
                </a:cubicBezTo>
                <a:cubicBezTo>
                  <a:pt x="248" y="25"/>
                  <a:pt x="226" y="49"/>
                  <a:pt x="210" y="83"/>
                </a:cubicBezTo>
                <a:cubicBezTo>
                  <a:pt x="164" y="177"/>
                  <a:pt x="135" y="281"/>
                  <a:pt x="120" y="385"/>
                </a:cubicBezTo>
                <a:cubicBezTo>
                  <a:pt x="108" y="467"/>
                  <a:pt x="84" y="619"/>
                  <a:pt x="116" y="699"/>
                </a:cubicBezTo>
                <a:cubicBezTo>
                  <a:pt x="122" y="716"/>
                  <a:pt x="123" y="721"/>
                  <a:pt x="134" y="727"/>
                </a:cubicBezTo>
                <a:cubicBezTo>
                  <a:pt x="186" y="727"/>
                  <a:pt x="213" y="714"/>
                  <a:pt x="260" y="690"/>
                </a:cubicBezTo>
                <a:cubicBezTo>
                  <a:pt x="337" y="650"/>
                  <a:pt x="436" y="601"/>
                  <a:pt x="526" y="621"/>
                </a:cubicBezTo>
                <a:cubicBezTo>
                  <a:pt x="585" y="634"/>
                  <a:pt x="586" y="710"/>
                  <a:pt x="580" y="757"/>
                </a:cubicBezTo>
                <a:cubicBezTo>
                  <a:pt x="572" y="828"/>
                  <a:pt x="523" y="892"/>
                  <a:pt x="468" y="936"/>
                </a:cubicBezTo>
                <a:cubicBezTo>
                  <a:pt x="393" y="996"/>
                  <a:pt x="305" y="1000"/>
                  <a:pt x="213" y="999"/>
                </a:cubicBezTo>
                <a:cubicBezTo>
                  <a:pt x="155" y="998"/>
                  <a:pt x="149" y="960"/>
                  <a:pt x="152" y="909"/>
                </a:cubicBezTo>
                <a:cubicBezTo>
                  <a:pt x="156" y="846"/>
                  <a:pt x="204" y="821"/>
                  <a:pt x="251" y="788"/>
                </a:cubicBezTo>
                <a:moveTo>
                  <a:pt x="1623" y="658"/>
                </a:moveTo>
                <a:cubicBezTo>
                  <a:pt x="1632" y="620"/>
                  <a:pt x="1636" y="612"/>
                  <a:pt x="1597" y="597"/>
                </a:cubicBezTo>
                <a:cubicBezTo>
                  <a:pt x="1535" y="573"/>
                  <a:pt x="1436" y="569"/>
                  <a:pt x="1372" y="580"/>
                </a:cubicBezTo>
                <a:cubicBezTo>
                  <a:pt x="1263" y="598"/>
                  <a:pt x="1157" y="669"/>
                  <a:pt x="1098" y="762"/>
                </a:cubicBezTo>
                <a:cubicBezTo>
                  <a:pt x="1074" y="800"/>
                  <a:pt x="1057" y="860"/>
                  <a:pt x="1111" y="876"/>
                </a:cubicBezTo>
                <a:cubicBezTo>
                  <a:pt x="1196" y="902"/>
                  <a:pt x="1309" y="885"/>
                  <a:pt x="1393" y="865"/>
                </a:cubicBezTo>
                <a:cubicBezTo>
                  <a:pt x="1471" y="847"/>
                  <a:pt x="1566" y="818"/>
                  <a:pt x="1621" y="755"/>
                </a:cubicBezTo>
                <a:cubicBezTo>
                  <a:pt x="1645" y="727"/>
                  <a:pt x="1649" y="693"/>
                  <a:pt x="1650" y="658"/>
                </a:cubicBezTo>
                <a:cubicBezTo>
                  <a:pt x="1650" y="656"/>
                  <a:pt x="1650" y="653"/>
                  <a:pt x="1650" y="651"/>
                </a:cubicBezTo>
                <a:cubicBezTo>
                  <a:pt x="1629" y="685"/>
                  <a:pt x="1612" y="715"/>
                  <a:pt x="1602" y="755"/>
                </a:cubicBezTo>
                <a:cubicBezTo>
                  <a:pt x="1591" y="796"/>
                  <a:pt x="1582" y="866"/>
                  <a:pt x="1602" y="907"/>
                </a:cubicBezTo>
                <a:cubicBezTo>
                  <a:pt x="1627" y="959"/>
                  <a:pt x="1684" y="965"/>
                  <a:pt x="1733" y="975"/>
                </a:cubicBezTo>
                <a:moveTo>
                  <a:pt x="2355" y="731"/>
                </a:moveTo>
                <a:cubicBezTo>
                  <a:pt x="2375" y="707"/>
                  <a:pt x="2393" y="684"/>
                  <a:pt x="2406" y="658"/>
                </a:cubicBezTo>
                <a:cubicBezTo>
                  <a:pt x="2352" y="655"/>
                  <a:pt x="2300" y="650"/>
                  <a:pt x="2246" y="666"/>
                </a:cubicBezTo>
                <a:cubicBezTo>
                  <a:pt x="2163" y="690"/>
                  <a:pt x="2078" y="745"/>
                  <a:pt x="2033" y="820"/>
                </a:cubicBezTo>
                <a:cubicBezTo>
                  <a:pt x="1999" y="877"/>
                  <a:pt x="1978" y="977"/>
                  <a:pt x="2040" y="1021"/>
                </a:cubicBezTo>
                <a:cubicBezTo>
                  <a:pt x="2105" y="1068"/>
                  <a:pt x="2200" y="1057"/>
                  <a:pt x="2275" y="1057"/>
                </a:cubicBezTo>
                <a:cubicBezTo>
                  <a:pt x="2353" y="1057"/>
                  <a:pt x="2398" y="1042"/>
                  <a:pt x="2468" y="1012"/>
                </a:cubicBezTo>
                <a:moveTo>
                  <a:pt x="2724" y="209"/>
                </a:moveTo>
                <a:cubicBezTo>
                  <a:pt x="2737" y="210"/>
                  <a:pt x="2734" y="188"/>
                  <a:pt x="2742" y="221"/>
                </a:cubicBezTo>
                <a:cubicBezTo>
                  <a:pt x="2761" y="298"/>
                  <a:pt x="2758" y="386"/>
                  <a:pt x="2759" y="464"/>
                </a:cubicBezTo>
                <a:cubicBezTo>
                  <a:pt x="2761" y="608"/>
                  <a:pt x="2762" y="751"/>
                  <a:pt x="2781" y="895"/>
                </a:cubicBezTo>
                <a:cubicBezTo>
                  <a:pt x="2784" y="914"/>
                  <a:pt x="2786" y="991"/>
                  <a:pt x="2808" y="1004"/>
                </a:cubicBezTo>
                <a:cubicBezTo>
                  <a:pt x="2818" y="1009"/>
                  <a:pt x="2823" y="1010"/>
                  <a:pt x="2831" y="1008"/>
                </a:cubicBezTo>
                <a:moveTo>
                  <a:pt x="3158" y="603"/>
                </a:moveTo>
                <a:cubicBezTo>
                  <a:pt x="3100" y="619"/>
                  <a:pt x="3044" y="643"/>
                  <a:pt x="2988" y="664"/>
                </a:cubicBezTo>
                <a:cubicBezTo>
                  <a:pt x="2937" y="683"/>
                  <a:pt x="2879" y="697"/>
                  <a:pt x="2836" y="731"/>
                </a:cubicBezTo>
                <a:cubicBezTo>
                  <a:pt x="2814" y="748"/>
                  <a:pt x="2822" y="772"/>
                  <a:pt x="2839" y="789"/>
                </a:cubicBezTo>
                <a:cubicBezTo>
                  <a:pt x="2893" y="843"/>
                  <a:pt x="2971" y="888"/>
                  <a:pt x="3042" y="915"/>
                </a:cubicBezTo>
                <a:cubicBezTo>
                  <a:pt x="3126" y="947"/>
                  <a:pt x="3229" y="944"/>
                  <a:pt x="3318" y="947"/>
                </a:cubicBezTo>
                <a:cubicBezTo>
                  <a:pt x="3343" y="948"/>
                  <a:pt x="3369" y="948"/>
                  <a:pt x="3394" y="949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93" name=""/>
          <p:cNvSpPr/>
          <p:nvPr/>
        </p:nvSpPr>
        <p:spPr>
          <a:xfrm>
            <a:off x="6145200" y="1313280"/>
            <a:ext cx="402840" cy="294840"/>
          </a:xfrm>
          <a:custGeom>
            <a:avLst/>
            <a:gdLst/>
            <a:ahLst/>
            <a:rect l="0" t="0" r="r" b="b"/>
            <a:pathLst>
              <a:path fill="none" w="1119" h="819">
                <a:moveTo>
                  <a:pt x="289" y="25"/>
                </a:moveTo>
                <a:cubicBezTo>
                  <a:pt x="295" y="11"/>
                  <a:pt x="296" y="8"/>
                  <a:pt x="301" y="0"/>
                </a:cubicBezTo>
                <a:cubicBezTo>
                  <a:pt x="307" y="11"/>
                  <a:pt x="309" y="13"/>
                  <a:pt x="314" y="42"/>
                </a:cubicBezTo>
                <a:cubicBezTo>
                  <a:pt x="329" y="131"/>
                  <a:pt x="339" y="222"/>
                  <a:pt x="347" y="312"/>
                </a:cubicBezTo>
                <a:cubicBezTo>
                  <a:pt x="354" y="401"/>
                  <a:pt x="360" y="490"/>
                  <a:pt x="369" y="579"/>
                </a:cubicBezTo>
                <a:cubicBezTo>
                  <a:pt x="374" y="628"/>
                  <a:pt x="379" y="678"/>
                  <a:pt x="392" y="727"/>
                </a:cubicBezTo>
                <a:cubicBezTo>
                  <a:pt x="398" y="750"/>
                  <a:pt x="409" y="747"/>
                  <a:pt x="392" y="740"/>
                </a:cubicBezTo>
                <a:moveTo>
                  <a:pt x="0" y="406"/>
                </a:moveTo>
                <a:cubicBezTo>
                  <a:pt x="26" y="400"/>
                  <a:pt x="76" y="393"/>
                  <a:pt x="110" y="389"/>
                </a:cubicBezTo>
                <a:cubicBezTo>
                  <a:pt x="257" y="372"/>
                  <a:pt x="434" y="353"/>
                  <a:pt x="579" y="383"/>
                </a:cubicBezTo>
                <a:cubicBezTo>
                  <a:pt x="655" y="399"/>
                  <a:pt x="710" y="447"/>
                  <a:pt x="720" y="525"/>
                </a:cubicBezTo>
                <a:cubicBezTo>
                  <a:pt x="729" y="593"/>
                  <a:pt x="721" y="665"/>
                  <a:pt x="720" y="735"/>
                </a:cubicBezTo>
                <a:cubicBezTo>
                  <a:pt x="719" y="777"/>
                  <a:pt x="713" y="800"/>
                  <a:pt x="758" y="813"/>
                </a:cubicBezTo>
                <a:cubicBezTo>
                  <a:pt x="805" y="827"/>
                  <a:pt x="878" y="814"/>
                  <a:pt x="924" y="803"/>
                </a:cubicBezTo>
                <a:cubicBezTo>
                  <a:pt x="989" y="787"/>
                  <a:pt x="1056" y="757"/>
                  <a:pt x="1093" y="699"/>
                </a:cubicBezTo>
                <a:cubicBezTo>
                  <a:pt x="1116" y="662"/>
                  <a:pt x="1130" y="584"/>
                  <a:pt x="1109" y="543"/>
                </a:cubicBezTo>
                <a:cubicBezTo>
                  <a:pt x="1083" y="494"/>
                  <a:pt x="1010" y="486"/>
                  <a:pt x="962" y="483"/>
                </a:cubicBezTo>
                <a:cubicBezTo>
                  <a:pt x="895" y="479"/>
                  <a:pt x="822" y="478"/>
                  <a:pt x="756" y="488"/>
                </a:cubicBezTo>
                <a:cubicBezTo>
                  <a:pt x="724" y="495"/>
                  <a:pt x="715" y="497"/>
                  <a:pt x="696" y="505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94" name=""/>
          <p:cNvSpPr/>
          <p:nvPr/>
        </p:nvSpPr>
        <p:spPr>
          <a:xfrm>
            <a:off x="7075080" y="1392120"/>
            <a:ext cx="1452600" cy="318600"/>
          </a:xfrm>
          <a:custGeom>
            <a:avLst/>
            <a:gdLst/>
            <a:ahLst/>
            <a:rect l="0" t="0" r="r" b="b"/>
            <a:pathLst>
              <a:path fill="none" w="4035" h="885">
                <a:moveTo>
                  <a:pt x="621" y="362"/>
                </a:moveTo>
                <a:cubicBezTo>
                  <a:pt x="624" y="347"/>
                  <a:pt x="627" y="333"/>
                  <a:pt x="630" y="319"/>
                </a:cubicBezTo>
                <a:cubicBezTo>
                  <a:pt x="574" y="317"/>
                  <a:pt x="514" y="313"/>
                  <a:pt x="458" y="323"/>
                </a:cubicBezTo>
                <a:cubicBezTo>
                  <a:pt x="315" y="348"/>
                  <a:pt x="151" y="407"/>
                  <a:pt x="54" y="521"/>
                </a:cubicBezTo>
                <a:cubicBezTo>
                  <a:pt x="27" y="552"/>
                  <a:pt x="-23" y="645"/>
                  <a:pt x="12" y="688"/>
                </a:cubicBezTo>
                <a:cubicBezTo>
                  <a:pt x="73" y="764"/>
                  <a:pt x="235" y="766"/>
                  <a:pt x="319" y="779"/>
                </a:cubicBezTo>
                <a:moveTo>
                  <a:pt x="1413" y="541"/>
                </a:moveTo>
                <a:cubicBezTo>
                  <a:pt x="1367" y="508"/>
                  <a:pt x="1483" y="518"/>
                  <a:pt x="1366" y="492"/>
                </a:cubicBezTo>
                <a:cubicBezTo>
                  <a:pt x="1196" y="454"/>
                  <a:pt x="977" y="505"/>
                  <a:pt x="821" y="571"/>
                </a:cubicBezTo>
                <a:cubicBezTo>
                  <a:pt x="739" y="606"/>
                  <a:pt x="763" y="623"/>
                  <a:pt x="730" y="676"/>
                </a:cubicBezTo>
                <a:cubicBezTo>
                  <a:pt x="855" y="709"/>
                  <a:pt x="969" y="715"/>
                  <a:pt x="1100" y="715"/>
                </a:cubicBezTo>
                <a:cubicBezTo>
                  <a:pt x="1193" y="715"/>
                  <a:pt x="1258" y="707"/>
                  <a:pt x="1334" y="654"/>
                </a:cubicBezTo>
                <a:cubicBezTo>
                  <a:pt x="1341" y="645"/>
                  <a:pt x="1347" y="636"/>
                  <a:pt x="1354" y="627"/>
                </a:cubicBezTo>
                <a:cubicBezTo>
                  <a:pt x="1356" y="623"/>
                  <a:pt x="1373" y="562"/>
                  <a:pt x="1370" y="581"/>
                </a:cubicBezTo>
                <a:cubicBezTo>
                  <a:pt x="1362" y="631"/>
                  <a:pt x="1327" y="672"/>
                  <a:pt x="1377" y="713"/>
                </a:cubicBezTo>
                <a:cubicBezTo>
                  <a:pt x="1452" y="776"/>
                  <a:pt x="1636" y="783"/>
                  <a:pt x="1725" y="754"/>
                </a:cubicBezTo>
                <a:cubicBezTo>
                  <a:pt x="1866" y="706"/>
                  <a:pt x="1925" y="642"/>
                  <a:pt x="1934" y="496"/>
                </a:cubicBezTo>
                <a:cubicBezTo>
                  <a:pt x="1940" y="407"/>
                  <a:pt x="1917" y="326"/>
                  <a:pt x="1912" y="239"/>
                </a:cubicBezTo>
                <a:cubicBezTo>
                  <a:pt x="1907" y="160"/>
                  <a:pt x="1909" y="79"/>
                  <a:pt x="1909" y="0"/>
                </a:cubicBezTo>
                <a:cubicBezTo>
                  <a:pt x="1892" y="69"/>
                  <a:pt x="1867" y="136"/>
                  <a:pt x="1846" y="206"/>
                </a:cubicBezTo>
                <a:cubicBezTo>
                  <a:pt x="1806" y="338"/>
                  <a:pt x="1757" y="543"/>
                  <a:pt x="1816" y="676"/>
                </a:cubicBezTo>
                <a:cubicBezTo>
                  <a:pt x="1865" y="787"/>
                  <a:pt x="2008" y="855"/>
                  <a:pt x="2125" y="824"/>
                </a:cubicBezTo>
                <a:cubicBezTo>
                  <a:pt x="2280" y="783"/>
                  <a:pt x="2373" y="601"/>
                  <a:pt x="2428" y="466"/>
                </a:cubicBezTo>
                <a:cubicBezTo>
                  <a:pt x="2471" y="360"/>
                  <a:pt x="2504" y="196"/>
                  <a:pt x="2505" y="122"/>
                </a:cubicBezTo>
                <a:cubicBezTo>
                  <a:pt x="2412" y="251"/>
                  <a:pt x="2341" y="365"/>
                  <a:pt x="2362" y="534"/>
                </a:cubicBezTo>
                <a:cubicBezTo>
                  <a:pt x="2378" y="664"/>
                  <a:pt x="2476" y="698"/>
                  <a:pt x="2594" y="689"/>
                </a:cubicBezTo>
                <a:cubicBezTo>
                  <a:pt x="2675" y="683"/>
                  <a:pt x="2729" y="663"/>
                  <a:pt x="2799" y="621"/>
                </a:cubicBezTo>
                <a:cubicBezTo>
                  <a:pt x="2878" y="574"/>
                  <a:pt x="2969" y="452"/>
                  <a:pt x="3071" y="496"/>
                </a:cubicBezTo>
                <a:cubicBezTo>
                  <a:pt x="3153" y="531"/>
                  <a:pt x="3178" y="568"/>
                  <a:pt x="3288" y="565"/>
                </a:cubicBezTo>
                <a:cubicBezTo>
                  <a:pt x="3355" y="563"/>
                  <a:pt x="3360" y="540"/>
                  <a:pt x="3408" y="520"/>
                </a:cubicBezTo>
                <a:cubicBezTo>
                  <a:pt x="3389" y="469"/>
                  <a:pt x="3411" y="449"/>
                  <a:pt x="3360" y="403"/>
                </a:cubicBezTo>
                <a:cubicBezTo>
                  <a:pt x="3248" y="303"/>
                  <a:pt x="3101" y="346"/>
                  <a:pt x="2987" y="417"/>
                </a:cubicBezTo>
                <a:cubicBezTo>
                  <a:pt x="2915" y="463"/>
                  <a:pt x="2781" y="568"/>
                  <a:pt x="2836" y="674"/>
                </a:cubicBezTo>
                <a:cubicBezTo>
                  <a:pt x="2907" y="812"/>
                  <a:pt x="3171" y="819"/>
                  <a:pt x="3295" y="782"/>
                </a:cubicBezTo>
                <a:cubicBezTo>
                  <a:pt x="3569" y="700"/>
                  <a:pt x="3773" y="419"/>
                  <a:pt x="3866" y="163"/>
                </a:cubicBezTo>
                <a:cubicBezTo>
                  <a:pt x="3866" y="159"/>
                  <a:pt x="3866" y="154"/>
                  <a:pt x="3866" y="150"/>
                </a:cubicBezTo>
                <a:cubicBezTo>
                  <a:pt x="3812" y="150"/>
                  <a:pt x="3762" y="139"/>
                  <a:pt x="3705" y="149"/>
                </a:cubicBezTo>
                <a:cubicBezTo>
                  <a:pt x="3640" y="160"/>
                  <a:pt x="3578" y="194"/>
                  <a:pt x="3526" y="230"/>
                </a:cubicBezTo>
                <a:cubicBezTo>
                  <a:pt x="3523" y="235"/>
                  <a:pt x="3521" y="241"/>
                  <a:pt x="3518" y="246"/>
                </a:cubicBezTo>
                <a:cubicBezTo>
                  <a:pt x="3548" y="267"/>
                  <a:pt x="3569" y="297"/>
                  <a:pt x="3621" y="317"/>
                </a:cubicBezTo>
                <a:cubicBezTo>
                  <a:pt x="3732" y="359"/>
                  <a:pt x="3910" y="368"/>
                  <a:pt x="3987" y="471"/>
                </a:cubicBezTo>
                <a:cubicBezTo>
                  <a:pt x="4024" y="519"/>
                  <a:pt x="3997" y="570"/>
                  <a:pt x="3976" y="613"/>
                </a:cubicBezTo>
                <a:cubicBezTo>
                  <a:pt x="3946" y="673"/>
                  <a:pt x="3827" y="784"/>
                  <a:pt x="3903" y="848"/>
                </a:cubicBezTo>
                <a:cubicBezTo>
                  <a:pt x="3934" y="874"/>
                  <a:pt x="3999" y="874"/>
                  <a:pt x="4035" y="885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95" name=""/>
          <p:cNvSpPr/>
          <p:nvPr/>
        </p:nvSpPr>
        <p:spPr>
          <a:xfrm>
            <a:off x="9483840" y="1391760"/>
            <a:ext cx="1372680" cy="347760"/>
          </a:xfrm>
          <a:custGeom>
            <a:avLst/>
            <a:gdLst/>
            <a:ahLst/>
            <a:rect l="0" t="0" r="r" b="b"/>
            <a:pathLst>
              <a:path fill="none" w="3813" h="966">
                <a:moveTo>
                  <a:pt x="2" y="281"/>
                </a:moveTo>
                <a:cubicBezTo>
                  <a:pt x="9" y="260"/>
                  <a:pt x="-11" y="263"/>
                  <a:pt x="11" y="250"/>
                </a:cubicBezTo>
                <a:cubicBezTo>
                  <a:pt x="27" y="241"/>
                  <a:pt x="87" y="242"/>
                  <a:pt x="102" y="252"/>
                </a:cubicBezTo>
                <a:cubicBezTo>
                  <a:pt x="138" y="275"/>
                  <a:pt x="124" y="350"/>
                  <a:pt x="124" y="384"/>
                </a:cubicBezTo>
                <a:cubicBezTo>
                  <a:pt x="123" y="455"/>
                  <a:pt x="108" y="530"/>
                  <a:pt x="118" y="600"/>
                </a:cubicBezTo>
                <a:cubicBezTo>
                  <a:pt x="127" y="660"/>
                  <a:pt x="172" y="707"/>
                  <a:pt x="229" y="725"/>
                </a:cubicBezTo>
                <a:cubicBezTo>
                  <a:pt x="294" y="745"/>
                  <a:pt x="380" y="735"/>
                  <a:pt x="444" y="719"/>
                </a:cubicBezTo>
                <a:cubicBezTo>
                  <a:pt x="529" y="698"/>
                  <a:pt x="630" y="670"/>
                  <a:pt x="697" y="611"/>
                </a:cubicBezTo>
                <a:cubicBezTo>
                  <a:pt x="747" y="567"/>
                  <a:pt x="768" y="480"/>
                  <a:pt x="753" y="416"/>
                </a:cubicBezTo>
                <a:cubicBezTo>
                  <a:pt x="736" y="344"/>
                  <a:pt x="656" y="326"/>
                  <a:pt x="594" y="316"/>
                </a:cubicBezTo>
                <a:cubicBezTo>
                  <a:pt x="559" y="311"/>
                  <a:pt x="523" y="312"/>
                  <a:pt x="488" y="312"/>
                </a:cubicBezTo>
                <a:moveTo>
                  <a:pt x="1081" y="357"/>
                </a:moveTo>
                <a:cubicBezTo>
                  <a:pt x="1046" y="347"/>
                  <a:pt x="1008" y="336"/>
                  <a:pt x="974" y="326"/>
                </a:cubicBezTo>
                <a:cubicBezTo>
                  <a:pt x="980" y="327"/>
                  <a:pt x="981" y="325"/>
                  <a:pt x="987" y="326"/>
                </a:cubicBezTo>
                <a:cubicBezTo>
                  <a:pt x="1023" y="332"/>
                  <a:pt x="1058" y="337"/>
                  <a:pt x="1098" y="334"/>
                </a:cubicBezTo>
                <a:cubicBezTo>
                  <a:pt x="1134" y="332"/>
                  <a:pt x="1167" y="324"/>
                  <a:pt x="1197" y="304"/>
                </a:cubicBezTo>
                <a:cubicBezTo>
                  <a:pt x="1197" y="298"/>
                  <a:pt x="1197" y="296"/>
                  <a:pt x="1197" y="292"/>
                </a:cubicBezTo>
                <a:cubicBezTo>
                  <a:pt x="1187" y="289"/>
                  <a:pt x="1173" y="273"/>
                  <a:pt x="1153" y="271"/>
                </a:cubicBezTo>
                <a:cubicBezTo>
                  <a:pt x="1095" y="264"/>
                  <a:pt x="1046" y="280"/>
                  <a:pt x="994" y="304"/>
                </a:cubicBezTo>
                <a:cubicBezTo>
                  <a:pt x="936" y="331"/>
                  <a:pt x="841" y="379"/>
                  <a:pt x="824" y="449"/>
                </a:cubicBezTo>
                <a:cubicBezTo>
                  <a:pt x="808" y="514"/>
                  <a:pt x="822" y="550"/>
                  <a:pt x="874" y="590"/>
                </a:cubicBezTo>
                <a:cubicBezTo>
                  <a:pt x="928" y="632"/>
                  <a:pt x="1015" y="651"/>
                  <a:pt x="1082" y="656"/>
                </a:cubicBezTo>
                <a:cubicBezTo>
                  <a:pt x="1125" y="659"/>
                  <a:pt x="1145" y="665"/>
                  <a:pt x="1162" y="630"/>
                </a:cubicBezTo>
                <a:cubicBezTo>
                  <a:pt x="1176" y="601"/>
                  <a:pt x="1156" y="533"/>
                  <a:pt x="1153" y="501"/>
                </a:cubicBezTo>
                <a:cubicBezTo>
                  <a:pt x="1153" y="494"/>
                  <a:pt x="1153" y="493"/>
                  <a:pt x="1153" y="489"/>
                </a:cubicBezTo>
                <a:cubicBezTo>
                  <a:pt x="1154" y="490"/>
                  <a:pt x="1176" y="492"/>
                  <a:pt x="1176" y="499"/>
                </a:cubicBezTo>
                <a:cubicBezTo>
                  <a:pt x="1176" y="502"/>
                  <a:pt x="1179" y="499"/>
                  <a:pt x="1179" y="506"/>
                </a:cubicBezTo>
                <a:cubicBezTo>
                  <a:pt x="1176" y="548"/>
                  <a:pt x="1166" y="560"/>
                  <a:pt x="1140" y="596"/>
                </a:cubicBezTo>
                <a:cubicBezTo>
                  <a:pt x="1074" y="687"/>
                  <a:pt x="964" y="711"/>
                  <a:pt x="864" y="732"/>
                </a:cubicBezTo>
                <a:cubicBezTo>
                  <a:pt x="885" y="723"/>
                  <a:pt x="890" y="708"/>
                  <a:pt x="912" y="703"/>
                </a:cubicBezTo>
                <a:cubicBezTo>
                  <a:pt x="963" y="691"/>
                  <a:pt x="1026" y="683"/>
                  <a:pt x="1067" y="719"/>
                </a:cubicBezTo>
                <a:cubicBezTo>
                  <a:pt x="1103" y="750"/>
                  <a:pt x="1110" y="806"/>
                  <a:pt x="1147" y="839"/>
                </a:cubicBezTo>
                <a:cubicBezTo>
                  <a:pt x="1248" y="928"/>
                  <a:pt x="1433" y="941"/>
                  <a:pt x="1559" y="908"/>
                </a:cubicBezTo>
                <a:cubicBezTo>
                  <a:pt x="1668" y="879"/>
                  <a:pt x="1759" y="800"/>
                  <a:pt x="1822" y="709"/>
                </a:cubicBezTo>
                <a:cubicBezTo>
                  <a:pt x="1880" y="626"/>
                  <a:pt x="2021" y="340"/>
                  <a:pt x="1917" y="248"/>
                </a:cubicBezTo>
                <a:cubicBezTo>
                  <a:pt x="1875" y="211"/>
                  <a:pt x="1774" y="213"/>
                  <a:pt x="1723" y="223"/>
                </a:cubicBezTo>
                <a:cubicBezTo>
                  <a:pt x="1589" y="249"/>
                  <a:pt x="1404" y="328"/>
                  <a:pt x="1361" y="470"/>
                </a:cubicBezTo>
                <a:cubicBezTo>
                  <a:pt x="1341" y="537"/>
                  <a:pt x="1376" y="563"/>
                  <a:pt x="1435" y="588"/>
                </a:cubicBezTo>
                <a:cubicBezTo>
                  <a:pt x="1584" y="650"/>
                  <a:pt x="1821" y="637"/>
                  <a:pt x="1974" y="599"/>
                </a:cubicBezTo>
                <a:cubicBezTo>
                  <a:pt x="2127" y="561"/>
                  <a:pt x="2201" y="462"/>
                  <a:pt x="2298" y="351"/>
                </a:cubicBezTo>
                <a:cubicBezTo>
                  <a:pt x="2310" y="338"/>
                  <a:pt x="2328" y="326"/>
                  <a:pt x="2339" y="315"/>
                </a:cubicBezTo>
                <a:cubicBezTo>
                  <a:pt x="2312" y="376"/>
                  <a:pt x="2278" y="433"/>
                  <a:pt x="2244" y="493"/>
                </a:cubicBezTo>
                <a:cubicBezTo>
                  <a:pt x="2187" y="595"/>
                  <a:pt x="2151" y="698"/>
                  <a:pt x="2159" y="816"/>
                </a:cubicBezTo>
                <a:cubicBezTo>
                  <a:pt x="2164" y="888"/>
                  <a:pt x="2202" y="926"/>
                  <a:pt x="2256" y="966"/>
                </a:cubicBezTo>
                <a:cubicBezTo>
                  <a:pt x="2259" y="966"/>
                  <a:pt x="2262" y="966"/>
                  <a:pt x="2265" y="966"/>
                </a:cubicBezTo>
                <a:cubicBezTo>
                  <a:pt x="2271" y="922"/>
                  <a:pt x="2277" y="879"/>
                  <a:pt x="2278" y="832"/>
                </a:cubicBezTo>
                <a:cubicBezTo>
                  <a:pt x="2280" y="673"/>
                  <a:pt x="2270" y="518"/>
                  <a:pt x="2262" y="361"/>
                </a:cubicBezTo>
                <a:cubicBezTo>
                  <a:pt x="2261" y="348"/>
                  <a:pt x="2262" y="336"/>
                  <a:pt x="2262" y="323"/>
                </a:cubicBezTo>
                <a:cubicBezTo>
                  <a:pt x="2305" y="318"/>
                  <a:pt x="2348" y="313"/>
                  <a:pt x="2393" y="311"/>
                </a:cubicBezTo>
                <a:cubicBezTo>
                  <a:pt x="2633" y="302"/>
                  <a:pt x="2870" y="299"/>
                  <a:pt x="3106" y="250"/>
                </a:cubicBezTo>
                <a:moveTo>
                  <a:pt x="2196" y="576"/>
                </a:moveTo>
                <a:cubicBezTo>
                  <a:pt x="2267" y="576"/>
                  <a:pt x="2333" y="568"/>
                  <a:pt x="2403" y="558"/>
                </a:cubicBezTo>
                <a:cubicBezTo>
                  <a:pt x="2598" y="530"/>
                  <a:pt x="2793" y="511"/>
                  <a:pt x="2987" y="472"/>
                </a:cubicBezTo>
                <a:moveTo>
                  <a:pt x="3601" y="14"/>
                </a:moveTo>
                <a:cubicBezTo>
                  <a:pt x="3614" y="8"/>
                  <a:pt x="3638" y="-3"/>
                  <a:pt x="3670" y="1"/>
                </a:cubicBezTo>
                <a:cubicBezTo>
                  <a:pt x="3734" y="10"/>
                  <a:pt x="3774" y="74"/>
                  <a:pt x="3792" y="130"/>
                </a:cubicBezTo>
                <a:cubicBezTo>
                  <a:pt x="3818" y="212"/>
                  <a:pt x="3813" y="301"/>
                  <a:pt x="3813" y="386"/>
                </a:cubicBezTo>
                <a:cubicBezTo>
                  <a:pt x="3813" y="476"/>
                  <a:pt x="3803" y="557"/>
                  <a:pt x="3768" y="640"/>
                </a:cubicBezTo>
                <a:cubicBezTo>
                  <a:pt x="3731" y="726"/>
                  <a:pt x="3688" y="805"/>
                  <a:pt x="3658" y="895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96" name=""/>
          <p:cNvSpPr/>
          <p:nvPr/>
        </p:nvSpPr>
        <p:spPr>
          <a:xfrm>
            <a:off x="995400" y="2196000"/>
            <a:ext cx="608760" cy="687960"/>
          </a:xfrm>
          <a:custGeom>
            <a:avLst/>
            <a:gdLst/>
            <a:ahLst/>
            <a:rect l="0" t="0" r="r" b="b"/>
            <a:pathLst>
              <a:path fill="none" w="1691" h="1911">
                <a:moveTo>
                  <a:pt x="734" y="391"/>
                </a:moveTo>
                <a:cubicBezTo>
                  <a:pt x="748" y="362"/>
                  <a:pt x="755" y="343"/>
                  <a:pt x="755" y="310"/>
                </a:cubicBezTo>
                <a:cubicBezTo>
                  <a:pt x="755" y="299"/>
                  <a:pt x="752" y="292"/>
                  <a:pt x="750" y="282"/>
                </a:cubicBezTo>
                <a:cubicBezTo>
                  <a:pt x="750" y="281"/>
                  <a:pt x="749" y="279"/>
                  <a:pt x="749" y="278"/>
                </a:cubicBezTo>
                <a:cubicBezTo>
                  <a:pt x="746" y="286"/>
                  <a:pt x="747" y="253"/>
                  <a:pt x="740" y="296"/>
                </a:cubicBezTo>
                <a:cubicBezTo>
                  <a:pt x="721" y="424"/>
                  <a:pt x="716" y="554"/>
                  <a:pt x="704" y="683"/>
                </a:cubicBezTo>
                <a:cubicBezTo>
                  <a:pt x="693" y="805"/>
                  <a:pt x="682" y="926"/>
                  <a:pt x="668" y="1048"/>
                </a:cubicBezTo>
                <a:cubicBezTo>
                  <a:pt x="660" y="1114"/>
                  <a:pt x="649" y="1181"/>
                  <a:pt x="646" y="1248"/>
                </a:cubicBezTo>
                <a:cubicBezTo>
                  <a:pt x="646" y="1265"/>
                  <a:pt x="646" y="1267"/>
                  <a:pt x="646" y="1276"/>
                </a:cubicBezTo>
                <a:moveTo>
                  <a:pt x="565" y="10"/>
                </a:moveTo>
                <a:cubicBezTo>
                  <a:pt x="484" y="2"/>
                  <a:pt x="427" y="-18"/>
                  <a:pt x="357" y="35"/>
                </a:cubicBezTo>
                <a:cubicBezTo>
                  <a:pt x="258" y="111"/>
                  <a:pt x="193" y="262"/>
                  <a:pt x="142" y="370"/>
                </a:cubicBezTo>
                <a:cubicBezTo>
                  <a:pt x="68" y="525"/>
                  <a:pt x="20" y="687"/>
                  <a:pt x="7" y="859"/>
                </a:cubicBezTo>
                <a:cubicBezTo>
                  <a:pt x="-5" y="1012"/>
                  <a:pt x="-1" y="1171"/>
                  <a:pt x="14" y="1322"/>
                </a:cubicBezTo>
                <a:cubicBezTo>
                  <a:pt x="27" y="1461"/>
                  <a:pt x="48" y="1608"/>
                  <a:pt x="139" y="1721"/>
                </a:cubicBezTo>
                <a:cubicBezTo>
                  <a:pt x="269" y="1883"/>
                  <a:pt x="506" y="1943"/>
                  <a:pt x="703" y="1895"/>
                </a:cubicBezTo>
                <a:cubicBezTo>
                  <a:pt x="989" y="1826"/>
                  <a:pt x="1170" y="1572"/>
                  <a:pt x="1308" y="1332"/>
                </a:cubicBezTo>
                <a:cubicBezTo>
                  <a:pt x="1448" y="1086"/>
                  <a:pt x="1627" y="801"/>
                  <a:pt x="1682" y="519"/>
                </a:cubicBezTo>
                <a:cubicBezTo>
                  <a:pt x="1706" y="398"/>
                  <a:pt x="1684" y="316"/>
                  <a:pt x="1578" y="247"/>
                </a:cubicBezTo>
                <a:cubicBezTo>
                  <a:pt x="1398" y="131"/>
                  <a:pt x="1124" y="140"/>
                  <a:pt x="919" y="164"/>
                </a:cubicBezTo>
                <a:cubicBezTo>
                  <a:pt x="830" y="174"/>
                  <a:pt x="791" y="201"/>
                  <a:pt x="725" y="251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97" name=""/>
          <p:cNvSpPr/>
          <p:nvPr/>
        </p:nvSpPr>
        <p:spPr>
          <a:xfrm>
            <a:off x="2242440" y="2602080"/>
            <a:ext cx="1506960" cy="572040"/>
          </a:xfrm>
          <a:custGeom>
            <a:avLst/>
            <a:gdLst/>
            <a:ahLst/>
            <a:rect l="0" t="0" r="r" b="b"/>
            <a:pathLst>
              <a:path fill="none" w="4186" h="1589">
                <a:moveTo>
                  <a:pt x="19" y="507"/>
                </a:moveTo>
                <a:cubicBezTo>
                  <a:pt x="3" y="486"/>
                  <a:pt x="-14" y="458"/>
                  <a:pt x="17" y="527"/>
                </a:cubicBezTo>
                <a:cubicBezTo>
                  <a:pt x="68" y="642"/>
                  <a:pt x="88" y="745"/>
                  <a:pt x="95" y="871"/>
                </a:cubicBezTo>
                <a:cubicBezTo>
                  <a:pt x="101" y="980"/>
                  <a:pt x="108" y="1100"/>
                  <a:pt x="89" y="1208"/>
                </a:cubicBezTo>
                <a:cubicBezTo>
                  <a:pt x="83" y="1242"/>
                  <a:pt x="69" y="1269"/>
                  <a:pt x="53" y="1290"/>
                </a:cubicBezTo>
                <a:cubicBezTo>
                  <a:pt x="44" y="1242"/>
                  <a:pt x="41" y="1183"/>
                  <a:pt x="41" y="1129"/>
                </a:cubicBezTo>
                <a:cubicBezTo>
                  <a:pt x="40" y="997"/>
                  <a:pt x="47" y="876"/>
                  <a:pt x="81" y="747"/>
                </a:cubicBezTo>
                <a:cubicBezTo>
                  <a:pt x="126" y="576"/>
                  <a:pt x="203" y="373"/>
                  <a:pt x="341" y="255"/>
                </a:cubicBezTo>
                <a:cubicBezTo>
                  <a:pt x="416" y="190"/>
                  <a:pt x="477" y="222"/>
                  <a:pt x="508" y="305"/>
                </a:cubicBezTo>
                <a:cubicBezTo>
                  <a:pt x="545" y="404"/>
                  <a:pt x="547" y="539"/>
                  <a:pt x="516" y="641"/>
                </a:cubicBezTo>
                <a:cubicBezTo>
                  <a:pt x="482" y="752"/>
                  <a:pt x="389" y="860"/>
                  <a:pt x="277" y="895"/>
                </a:cubicBezTo>
                <a:cubicBezTo>
                  <a:pt x="244" y="905"/>
                  <a:pt x="179" y="913"/>
                  <a:pt x="147" y="895"/>
                </a:cubicBezTo>
                <a:cubicBezTo>
                  <a:pt x="110" y="875"/>
                  <a:pt x="106" y="818"/>
                  <a:pt x="110" y="781"/>
                </a:cubicBezTo>
                <a:cubicBezTo>
                  <a:pt x="111" y="771"/>
                  <a:pt x="108" y="769"/>
                  <a:pt x="113" y="764"/>
                </a:cubicBezTo>
                <a:cubicBezTo>
                  <a:pt x="117" y="760"/>
                  <a:pt x="122" y="765"/>
                  <a:pt x="126" y="762"/>
                </a:cubicBezTo>
                <a:cubicBezTo>
                  <a:pt x="129" y="760"/>
                  <a:pt x="141" y="762"/>
                  <a:pt x="143" y="761"/>
                </a:cubicBezTo>
                <a:cubicBezTo>
                  <a:pt x="148" y="759"/>
                  <a:pt x="134" y="761"/>
                  <a:pt x="152" y="757"/>
                </a:cubicBezTo>
                <a:moveTo>
                  <a:pt x="875" y="39"/>
                </a:moveTo>
                <a:cubicBezTo>
                  <a:pt x="878" y="32"/>
                  <a:pt x="884" y="24"/>
                  <a:pt x="886" y="17"/>
                </a:cubicBezTo>
                <a:cubicBezTo>
                  <a:pt x="887" y="14"/>
                  <a:pt x="886" y="9"/>
                  <a:pt x="887" y="6"/>
                </a:cubicBezTo>
                <a:cubicBezTo>
                  <a:pt x="884" y="6"/>
                  <a:pt x="892" y="2"/>
                  <a:pt x="875" y="1"/>
                </a:cubicBezTo>
                <a:cubicBezTo>
                  <a:pt x="835" y="-1"/>
                  <a:pt x="794" y="0"/>
                  <a:pt x="754" y="0"/>
                </a:cubicBezTo>
                <a:cubicBezTo>
                  <a:pt x="679" y="0"/>
                  <a:pt x="596" y="27"/>
                  <a:pt x="532" y="67"/>
                </a:cubicBezTo>
                <a:cubicBezTo>
                  <a:pt x="419" y="138"/>
                  <a:pt x="351" y="254"/>
                  <a:pt x="286" y="367"/>
                </a:cubicBezTo>
                <a:cubicBezTo>
                  <a:pt x="156" y="591"/>
                  <a:pt x="74" y="817"/>
                  <a:pt x="78" y="1078"/>
                </a:cubicBezTo>
                <a:cubicBezTo>
                  <a:pt x="79" y="1143"/>
                  <a:pt x="96" y="1167"/>
                  <a:pt x="132" y="1213"/>
                </a:cubicBezTo>
                <a:cubicBezTo>
                  <a:pt x="137" y="1219"/>
                  <a:pt x="136" y="1224"/>
                  <a:pt x="143" y="1231"/>
                </a:cubicBezTo>
                <a:cubicBezTo>
                  <a:pt x="152" y="1239"/>
                  <a:pt x="162" y="1246"/>
                  <a:pt x="172" y="1253"/>
                </a:cubicBezTo>
                <a:cubicBezTo>
                  <a:pt x="192" y="1268"/>
                  <a:pt x="214" y="1282"/>
                  <a:pt x="237" y="1292"/>
                </a:cubicBezTo>
                <a:cubicBezTo>
                  <a:pt x="280" y="1310"/>
                  <a:pt x="336" y="1301"/>
                  <a:pt x="381" y="1301"/>
                </a:cubicBezTo>
                <a:cubicBezTo>
                  <a:pt x="484" y="1301"/>
                  <a:pt x="582" y="1294"/>
                  <a:pt x="684" y="1282"/>
                </a:cubicBezTo>
                <a:cubicBezTo>
                  <a:pt x="731" y="1276"/>
                  <a:pt x="780" y="1273"/>
                  <a:pt x="826" y="1262"/>
                </a:cubicBezTo>
                <a:cubicBezTo>
                  <a:pt x="848" y="1257"/>
                  <a:pt x="865" y="1249"/>
                  <a:pt x="884" y="1238"/>
                </a:cubicBezTo>
                <a:cubicBezTo>
                  <a:pt x="897" y="1230"/>
                  <a:pt x="903" y="1219"/>
                  <a:pt x="914" y="1211"/>
                </a:cubicBezTo>
                <a:moveTo>
                  <a:pt x="626" y="929"/>
                </a:moveTo>
                <a:cubicBezTo>
                  <a:pt x="598" y="918"/>
                  <a:pt x="577" y="911"/>
                  <a:pt x="547" y="909"/>
                </a:cubicBezTo>
                <a:cubicBezTo>
                  <a:pt x="539" y="909"/>
                  <a:pt x="538" y="909"/>
                  <a:pt x="533" y="909"/>
                </a:cubicBezTo>
                <a:cubicBezTo>
                  <a:pt x="575" y="907"/>
                  <a:pt x="612" y="900"/>
                  <a:pt x="653" y="890"/>
                </a:cubicBezTo>
                <a:cubicBezTo>
                  <a:pt x="741" y="868"/>
                  <a:pt x="833" y="843"/>
                  <a:pt x="917" y="809"/>
                </a:cubicBezTo>
                <a:cubicBezTo>
                  <a:pt x="928" y="805"/>
                  <a:pt x="930" y="804"/>
                  <a:pt x="936" y="801"/>
                </a:cubicBezTo>
                <a:cubicBezTo>
                  <a:pt x="943" y="854"/>
                  <a:pt x="950" y="907"/>
                  <a:pt x="960" y="960"/>
                </a:cubicBezTo>
                <a:cubicBezTo>
                  <a:pt x="980" y="1069"/>
                  <a:pt x="1005" y="1175"/>
                  <a:pt x="1029" y="1282"/>
                </a:cubicBezTo>
                <a:cubicBezTo>
                  <a:pt x="1047" y="1360"/>
                  <a:pt x="1055" y="1440"/>
                  <a:pt x="1083" y="1515"/>
                </a:cubicBezTo>
                <a:cubicBezTo>
                  <a:pt x="1094" y="1544"/>
                  <a:pt x="1109" y="1578"/>
                  <a:pt x="1141" y="1587"/>
                </a:cubicBezTo>
                <a:cubicBezTo>
                  <a:pt x="1164" y="1593"/>
                  <a:pt x="1186" y="1583"/>
                  <a:pt x="1207" y="1577"/>
                </a:cubicBezTo>
                <a:moveTo>
                  <a:pt x="1426" y="1132"/>
                </a:moveTo>
                <a:cubicBezTo>
                  <a:pt x="1429" y="1128"/>
                  <a:pt x="1408" y="1135"/>
                  <a:pt x="1438" y="1110"/>
                </a:cubicBezTo>
                <a:cubicBezTo>
                  <a:pt x="1508" y="1050"/>
                  <a:pt x="1568" y="996"/>
                  <a:pt x="1614" y="913"/>
                </a:cubicBezTo>
                <a:cubicBezTo>
                  <a:pt x="1650" y="848"/>
                  <a:pt x="1665" y="767"/>
                  <a:pt x="1652" y="693"/>
                </a:cubicBezTo>
                <a:cubicBezTo>
                  <a:pt x="1643" y="641"/>
                  <a:pt x="1615" y="597"/>
                  <a:pt x="1590" y="551"/>
                </a:cubicBezTo>
                <a:cubicBezTo>
                  <a:pt x="1582" y="547"/>
                  <a:pt x="1571" y="535"/>
                  <a:pt x="1577" y="542"/>
                </a:cubicBezTo>
                <a:cubicBezTo>
                  <a:pt x="1660" y="629"/>
                  <a:pt x="1797" y="635"/>
                  <a:pt x="1878" y="719"/>
                </a:cubicBezTo>
                <a:cubicBezTo>
                  <a:pt x="1917" y="759"/>
                  <a:pt x="1908" y="843"/>
                  <a:pt x="1903" y="894"/>
                </a:cubicBezTo>
                <a:cubicBezTo>
                  <a:pt x="1899" y="937"/>
                  <a:pt x="1878" y="979"/>
                  <a:pt x="1884" y="1024"/>
                </a:cubicBezTo>
                <a:cubicBezTo>
                  <a:pt x="1889" y="1058"/>
                  <a:pt x="1918" y="1054"/>
                  <a:pt x="1950" y="1056"/>
                </a:cubicBezTo>
                <a:cubicBezTo>
                  <a:pt x="2005" y="1060"/>
                  <a:pt x="2050" y="1053"/>
                  <a:pt x="2100" y="1029"/>
                </a:cubicBezTo>
                <a:cubicBezTo>
                  <a:pt x="2163" y="998"/>
                  <a:pt x="2222" y="949"/>
                  <a:pt x="2270" y="898"/>
                </a:cubicBezTo>
                <a:cubicBezTo>
                  <a:pt x="2329" y="835"/>
                  <a:pt x="2356" y="764"/>
                  <a:pt x="2379" y="683"/>
                </a:cubicBezTo>
                <a:cubicBezTo>
                  <a:pt x="2379" y="738"/>
                  <a:pt x="2350" y="858"/>
                  <a:pt x="2379" y="905"/>
                </a:cubicBezTo>
                <a:cubicBezTo>
                  <a:pt x="2398" y="936"/>
                  <a:pt x="2428" y="946"/>
                  <a:pt x="2464" y="937"/>
                </a:cubicBezTo>
                <a:cubicBezTo>
                  <a:pt x="2506" y="927"/>
                  <a:pt x="2544" y="873"/>
                  <a:pt x="2554" y="834"/>
                </a:cubicBezTo>
                <a:cubicBezTo>
                  <a:pt x="2567" y="782"/>
                  <a:pt x="2553" y="734"/>
                  <a:pt x="2524" y="692"/>
                </a:cubicBezTo>
                <a:cubicBezTo>
                  <a:pt x="2493" y="648"/>
                  <a:pt x="2455" y="609"/>
                  <a:pt x="2409" y="582"/>
                </a:cubicBezTo>
                <a:cubicBezTo>
                  <a:pt x="2408" y="582"/>
                  <a:pt x="2406" y="582"/>
                  <a:pt x="2405" y="582"/>
                </a:cubicBezTo>
                <a:moveTo>
                  <a:pt x="2865" y="482"/>
                </a:moveTo>
                <a:cubicBezTo>
                  <a:pt x="2859" y="493"/>
                  <a:pt x="2860" y="485"/>
                  <a:pt x="2855" y="497"/>
                </a:cubicBezTo>
                <a:cubicBezTo>
                  <a:pt x="2841" y="528"/>
                  <a:pt x="2799" y="643"/>
                  <a:pt x="2835" y="672"/>
                </a:cubicBezTo>
                <a:cubicBezTo>
                  <a:pt x="2860" y="692"/>
                  <a:pt x="2912" y="685"/>
                  <a:pt x="2938" y="673"/>
                </a:cubicBezTo>
                <a:cubicBezTo>
                  <a:pt x="3001" y="644"/>
                  <a:pt x="3024" y="583"/>
                  <a:pt x="3043" y="524"/>
                </a:cubicBezTo>
                <a:cubicBezTo>
                  <a:pt x="3043" y="589"/>
                  <a:pt x="3027" y="676"/>
                  <a:pt x="3052" y="737"/>
                </a:cubicBezTo>
                <a:cubicBezTo>
                  <a:pt x="3080" y="804"/>
                  <a:pt x="3153" y="822"/>
                  <a:pt x="3218" y="827"/>
                </a:cubicBezTo>
                <a:cubicBezTo>
                  <a:pt x="3319" y="835"/>
                  <a:pt x="3406" y="818"/>
                  <a:pt x="3501" y="782"/>
                </a:cubicBezTo>
                <a:cubicBezTo>
                  <a:pt x="3584" y="751"/>
                  <a:pt x="3672" y="712"/>
                  <a:pt x="3698" y="620"/>
                </a:cubicBezTo>
                <a:cubicBezTo>
                  <a:pt x="3707" y="587"/>
                  <a:pt x="3704" y="555"/>
                  <a:pt x="3706" y="523"/>
                </a:cubicBezTo>
                <a:cubicBezTo>
                  <a:pt x="3702" y="555"/>
                  <a:pt x="3701" y="561"/>
                  <a:pt x="3697" y="593"/>
                </a:cubicBezTo>
                <a:cubicBezTo>
                  <a:pt x="3680" y="725"/>
                  <a:pt x="3679" y="860"/>
                  <a:pt x="3698" y="991"/>
                </a:cubicBezTo>
                <a:cubicBezTo>
                  <a:pt x="3706" y="1045"/>
                  <a:pt x="3720" y="1097"/>
                  <a:pt x="3731" y="1149"/>
                </a:cubicBezTo>
                <a:cubicBezTo>
                  <a:pt x="3713" y="1109"/>
                  <a:pt x="3697" y="1073"/>
                  <a:pt x="3692" y="1029"/>
                </a:cubicBezTo>
                <a:cubicBezTo>
                  <a:pt x="3680" y="922"/>
                  <a:pt x="3693" y="821"/>
                  <a:pt x="3725" y="719"/>
                </a:cubicBezTo>
                <a:cubicBezTo>
                  <a:pt x="3758" y="613"/>
                  <a:pt x="3808" y="498"/>
                  <a:pt x="3898" y="428"/>
                </a:cubicBezTo>
                <a:cubicBezTo>
                  <a:pt x="3967" y="374"/>
                  <a:pt x="4109" y="334"/>
                  <a:pt x="4164" y="427"/>
                </a:cubicBezTo>
                <a:cubicBezTo>
                  <a:pt x="4200" y="487"/>
                  <a:pt x="4189" y="585"/>
                  <a:pt x="4153" y="641"/>
                </a:cubicBezTo>
                <a:cubicBezTo>
                  <a:pt x="4113" y="702"/>
                  <a:pt x="4042" y="742"/>
                  <a:pt x="3980" y="776"/>
                </a:cubicBezTo>
                <a:cubicBezTo>
                  <a:pt x="3951" y="792"/>
                  <a:pt x="3921" y="806"/>
                  <a:pt x="3891" y="82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98" name=""/>
          <p:cNvSpPr/>
          <p:nvPr/>
        </p:nvSpPr>
        <p:spPr>
          <a:xfrm>
            <a:off x="4324320" y="2662200"/>
            <a:ext cx="690120" cy="372960"/>
          </a:xfrm>
          <a:custGeom>
            <a:avLst/>
            <a:gdLst/>
            <a:ahLst/>
            <a:rect l="0" t="0" r="r" b="b"/>
            <a:pathLst>
              <a:path fill="none" w="1917" h="1036">
                <a:moveTo>
                  <a:pt x="447" y="714"/>
                </a:moveTo>
                <a:cubicBezTo>
                  <a:pt x="447" y="689"/>
                  <a:pt x="443" y="649"/>
                  <a:pt x="441" y="635"/>
                </a:cubicBezTo>
                <a:cubicBezTo>
                  <a:pt x="336" y="657"/>
                  <a:pt x="249" y="694"/>
                  <a:pt x="159" y="760"/>
                </a:cubicBezTo>
                <a:cubicBezTo>
                  <a:pt x="88" y="812"/>
                  <a:pt x="11" y="871"/>
                  <a:pt x="0" y="962"/>
                </a:cubicBezTo>
                <a:cubicBezTo>
                  <a:pt x="2" y="966"/>
                  <a:pt x="5" y="971"/>
                  <a:pt x="7" y="975"/>
                </a:cubicBezTo>
                <a:cubicBezTo>
                  <a:pt x="74" y="972"/>
                  <a:pt x="118" y="966"/>
                  <a:pt x="182" y="939"/>
                </a:cubicBezTo>
                <a:cubicBezTo>
                  <a:pt x="255" y="908"/>
                  <a:pt x="320" y="863"/>
                  <a:pt x="392" y="832"/>
                </a:cubicBezTo>
                <a:cubicBezTo>
                  <a:pt x="410" y="823"/>
                  <a:pt x="415" y="819"/>
                  <a:pt x="429" y="822"/>
                </a:cubicBezTo>
                <a:cubicBezTo>
                  <a:pt x="450" y="854"/>
                  <a:pt x="464" y="892"/>
                  <a:pt x="483" y="931"/>
                </a:cubicBezTo>
                <a:cubicBezTo>
                  <a:pt x="514" y="993"/>
                  <a:pt x="530" y="1010"/>
                  <a:pt x="597" y="1031"/>
                </a:cubicBezTo>
                <a:cubicBezTo>
                  <a:pt x="685" y="1058"/>
                  <a:pt x="785" y="975"/>
                  <a:pt x="844" y="924"/>
                </a:cubicBezTo>
                <a:cubicBezTo>
                  <a:pt x="1009" y="780"/>
                  <a:pt x="1144" y="581"/>
                  <a:pt x="1158" y="358"/>
                </a:cubicBezTo>
                <a:cubicBezTo>
                  <a:pt x="1163" y="284"/>
                  <a:pt x="1177" y="153"/>
                  <a:pt x="1112" y="96"/>
                </a:cubicBezTo>
                <a:cubicBezTo>
                  <a:pt x="1061" y="51"/>
                  <a:pt x="1021" y="44"/>
                  <a:pt x="973" y="97"/>
                </a:cubicBezTo>
                <a:cubicBezTo>
                  <a:pt x="893" y="186"/>
                  <a:pt x="878" y="352"/>
                  <a:pt x="893" y="465"/>
                </a:cubicBezTo>
                <a:cubicBezTo>
                  <a:pt x="916" y="642"/>
                  <a:pt x="1097" y="781"/>
                  <a:pt x="1275" y="745"/>
                </a:cubicBezTo>
                <a:cubicBezTo>
                  <a:pt x="1448" y="710"/>
                  <a:pt x="1595" y="539"/>
                  <a:pt x="1659" y="385"/>
                </a:cubicBezTo>
                <a:cubicBezTo>
                  <a:pt x="1709" y="266"/>
                  <a:pt x="1725" y="114"/>
                  <a:pt x="1696" y="0"/>
                </a:cubicBezTo>
                <a:cubicBezTo>
                  <a:pt x="1648" y="47"/>
                  <a:pt x="1610" y="96"/>
                  <a:pt x="1580" y="172"/>
                </a:cubicBezTo>
                <a:cubicBezTo>
                  <a:pt x="1538" y="279"/>
                  <a:pt x="1517" y="428"/>
                  <a:pt x="1571" y="534"/>
                </a:cubicBezTo>
                <a:cubicBezTo>
                  <a:pt x="1608" y="606"/>
                  <a:pt x="1683" y="668"/>
                  <a:pt x="1752" y="707"/>
                </a:cubicBezTo>
                <a:cubicBezTo>
                  <a:pt x="1804" y="736"/>
                  <a:pt x="1860" y="754"/>
                  <a:pt x="1917" y="77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99" name=""/>
          <p:cNvSpPr/>
          <p:nvPr/>
        </p:nvSpPr>
        <p:spPr>
          <a:xfrm>
            <a:off x="5423400" y="2739960"/>
            <a:ext cx="2875680" cy="412200"/>
          </a:xfrm>
          <a:custGeom>
            <a:avLst/>
            <a:gdLst/>
            <a:ahLst/>
            <a:rect l="0" t="0" r="r" b="b"/>
            <a:pathLst>
              <a:path fill="none" w="7988" h="1145">
                <a:moveTo>
                  <a:pt x="22" y="446"/>
                </a:moveTo>
                <a:cubicBezTo>
                  <a:pt x="10" y="427"/>
                  <a:pt x="9" y="423"/>
                  <a:pt x="0" y="413"/>
                </a:cubicBezTo>
                <a:cubicBezTo>
                  <a:pt x="2" y="444"/>
                  <a:pt x="12" y="479"/>
                  <a:pt x="18" y="511"/>
                </a:cubicBezTo>
                <a:cubicBezTo>
                  <a:pt x="32" y="586"/>
                  <a:pt x="36" y="662"/>
                  <a:pt x="40" y="738"/>
                </a:cubicBezTo>
                <a:cubicBezTo>
                  <a:pt x="41" y="750"/>
                  <a:pt x="34" y="829"/>
                  <a:pt x="51" y="838"/>
                </a:cubicBezTo>
                <a:cubicBezTo>
                  <a:pt x="58" y="838"/>
                  <a:pt x="62" y="838"/>
                  <a:pt x="67" y="838"/>
                </a:cubicBezTo>
                <a:moveTo>
                  <a:pt x="103" y="194"/>
                </a:moveTo>
                <a:cubicBezTo>
                  <a:pt x="98" y="165"/>
                  <a:pt x="97" y="161"/>
                  <a:pt x="96" y="144"/>
                </a:cubicBezTo>
                <a:cubicBezTo>
                  <a:pt x="96" y="186"/>
                  <a:pt x="100" y="220"/>
                  <a:pt x="106" y="261"/>
                </a:cubicBezTo>
                <a:moveTo>
                  <a:pt x="449" y="543"/>
                </a:moveTo>
                <a:cubicBezTo>
                  <a:pt x="493" y="541"/>
                  <a:pt x="487" y="518"/>
                  <a:pt x="529" y="557"/>
                </a:cubicBezTo>
                <a:cubicBezTo>
                  <a:pt x="564" y="589"/>
                  <a:pt x="561" y="672"/>
                  <a:pt x="556" y="714"/>
                </a:cubicBezTo>
                <a:cubicBezTo>
                  <a:pt x="552" y="742"/>
                  <a:pt x="546" y="755"/>
                  <a:pt x="537" y="780"/>
                </a:cubicBezTo>
                <a:cubicBezTo>
                  <a:pt x="537" y="779"/>
                  <a:pt x="537" y="777"/>
                  <a:pt x="537" y="776"/>
                </a:cubicBezTo>
                <a:cubicBezTo>
                  <a:pt x="552" y="729"/>
                  <a:pt x="569" y="688"/>
                  <a:pt x="595" y="643"/>
                </a:cubicBezTo>
                <a:cubicBezTo>
                  <a:pt x="627" y="587"/>
                  <a:pt x="683" y="472"/>
                  <a:pt x="753" y="455"/>
                </a:cubicBezTo>
                <a:cubicBezTo>
                  <a:pt x="812" y="440"/>
                  <a:pt x="831" y="466"/>
                  <a:pt x="855" y="516"/>
                </a:cubicBezTo>
                <a:cubicBezTo>
                  <a:pt x="894" y="596"/>
                  <a:pt x="907" y="679"/>
                  <a:pt x="999" y="716"/>
                </a:cubicBezTo>
                <a:cubicBezTo>
                  <a:pt x="1075" y="747"/>
                  <a:pt x="1181" y="743"/>
                  <a:pt x="1256" y="712"/>
                </a:cubicBezTo>
                <a:cubicBezTo>
                  <a:pt x="1337" y="678"/>
                  <a:pt x="1405" y="605"/>
                  <a:pt x="1445" y="528"/>
                </a:cubicBezTo>
                <a:cubicBezTo>
                  <a:pt x="1488" y="446"/>
                  <a:pt x="1498" y="346"/>
                  <a:pt x="1520" y="258"/>
                </a:cubicBezTo>
                <a:cubicBezTo>
                  <a:pt x="1515" y="351"/>
                  <a:pt x="1498" y="434"/>
                  <a:pt x="1481" y="526"/>
                </a:cubicBezTo>
                <a:cubicBezTo>
                  <a:pt x="1459" y="646"/>
                  <a:pt x="1439" y="776"/>
                  <a:pt x="1451" y="898"/>
                </a:cubicBezTo>
                <a:cubicBezTo>
                  <a:pt x="1458" y="976"/>
                  <a:pt x="1490" y="1049"/>
                  <a:pt x="1544" y="1105"/>
                </a:cubicBezTo>
                <a:cubicBezTo>
                  <a:pt x="1563" y="1125"/>
                  <a:pt x="1610" y="1156"/>
                  <a:pt x="1641" y="1141"/>
                </a:cubicBezTo>
                <a:cubicBezTo>
                  <a:pt x="1683" y="1122"/>
                  <a:pt x="1678" y="1054"/>
                  <a:pt x="1674" y="1016"/>
                </a:cubicBezTo>
                <a:cubicBezTo>
                  <a:pt x="1664" y="927"/>
                  <a:pt x="1607" y="852"/>
                  <a:pt x="1550" y="786"/>
                </a:cubicBezTo>
                <a:cubicBezTo>
                  <a:pt x="1525" y="757"/>
                  <a:pt x="1496" y="735"/>
                  <a:pt x="1468" y="710"/>
                </a:cubicBezTo>
                <a:cubicBezTo>
                  <a:pt x="1473" y="709"/>
                  <a:pt x="1502" y="698"/>
                  <a:pt x="1506" y="697"/>
                </a:cubicBezTo>
                <a:cubicBezTo>
                  <a:pt x="1613" y="674"/>
                  <a:pt x="1723" y="658"/>
                  <a:pt x="1831" y="637"/>
                </a:cubicBezTo>
                <a:moveTo>
                  <a:pt x="2184" y="488"/>
                </a:moveTo>
                <a:cubicBezTo>
                  <a:pt x="2198" y="475"/>
                  <a:pt x="2210" y="464"/>
                  <a:pt x="2223" y="450"/>
                </a:cubicBezTo>
                <a:cubicBezTo>
                  <a:pt x="2198" y="489"/>
                  <a:pt x="2167" y="523"/>
                  <a:pt x="2145" y="564"/>
                </a:cubicBezTo>
                <a:cubicBezTo>
                  <a:pt x="2120" y="611"/>
                  <a:pt x="2115" y="652"/>
                  <a:pt x="2115" y="704"/>
                </a:cubicBezTo>
                <a:cubicBezTo>
                  <a:pt x="2115" y="749"/>
                  <a:pt x="2145" y="752"/>
                  <a:pt x="2184" y="753"/>
                </a:cubicBezTo>
                <a:cubicBezTo>
                  <a:pt x="2229" y="754"/>
                  <a:pt x="2256" y="739"/>
                  <a:pt x="2264" y="691"/>
                </a:cubicBezTo>
                <a:cubicBezTo>
                  <a:pt x="2275" y="627"/>
                  <a:pt x="2253" y="577"/>
                  <a:pt x="2215" y="526"/>
                </a:cubicBezTo>
                <a:cubicBezTo>
                  <a:pt x="2186" y="487"/>
                  <a:pt x="2156" y="457"/>
                  <a:pt x="2107" y="454"/>
                </a:cubicBezTo>
                <a:cubicBezTo>
                  <a:pt x="2076" y="452"/>
                  <a:pt x="2076" y="475"/>
                  <a:pt x="2065" y="500"/>
                </a:cubicBezTo>
                <a:moveTo>
                  <a:pt x="2439" y="554"/>
                </a:moveTo>
                <a:cubicBezTo>
                  <a:pt x="2400" y="535"/>
                  <a:pt x="2360" y="517"/>
                  <a:pt x="2321" y="497"/>
                </a:cubicBezTo>
                <a:cubicBezTo>
                  <a:pt x="2307" y="490"/>
                  <a:pt x="2293" y="483"/>
                  <a:pt x="2282" y="472"/>
                </a:cubicBezTo>
                <a:cubicBezTo>
                  <a:pt x="2282" y="469"/>
                  <a:pt x="2282" y="467"/>
                  <a:pt x="2282" y="465"/>
                </a:cubicBezTo>
                <a:cubicBezTo>
                  <a:pt x="2326" y="451"/>
                  <a:pt x="2369" y="437"/>
                  <a:pt x="2413" y="423"/>
                </a:cubicBezTo>
                <a:cubicBezTo>
                  <a:pt x="2492" y="398"/>
                  <a:pt x="2578" y="373"/>
                  <a:pt x="2646" y="325"/>
                </a:cubicBezTo>
                <a:cubicBezTo>
                  <a:pt x="2711" y="279"/>
                  <a:pt x="2725" y="214"/>
                  <a:pt x="2716" y="138"/>
                </a:cubicBezTo>
                <a:cubicBezTo>
                  <a:pt x="2710" y="86"/>
                  <a:pt x="2679" y="35"/>
                  <a:pt x="2627" y="19"/>
                </a:cubicBezTo>
                <a:cubicBezTo>
                  <a:pt x="2586" y="6"/>
                  <a:pt x="2521" y="7"/>
                  <a:pt x="2500" y="52"/>
                </a:cubicBezTo>
                <a:cubicBezTo>
                  <a:pt x="2469" y="118"/>
                  <a:pt x="2518" y="163"/>
                  <a:pt x="2568" y="196"/>
                </a:cubicBezTo>
                <a:cubicBezTo>
                  <a:pt x="2663" y="259"/>
                  <a:pt x="2800" y="268"/>
                  <a:pt x="2874" y="361"/>
                </a:cubicBezTo>
                <a:cubicBezTo>
                  <a:pt x="2907" y="403"/>
                  <a:pt x="2914" y="478"/>
                  <a:pt x="2904" y="529"/>
                </a:cubicBezTo>
                <a:cubicBezTo>
                  <a:pt x="2891" y="594"/>
                  <a:pt x="2849" y="651"/>
                  <a:pt x="2831" y="715"/>
                </a:cubicBezTo>
                <a:cubicBezTo>
                  <a:pt x="2819" y="758"/>
                  <a:pt x="2812" y="816"/>
                  <a:pt x="2854" y="844"/>
                </a:cubicBezTo>
                <a:cubicBezTo>
                  <a:pt x="2869" y="851"/>
                  <a:pt x="2885" y="857"/>
                  <a:pt x="2900" y="864"/>
                </a:cubicBezTo>
                <a:moveTo>
                  <a:pt x="3458" y="480"/>
                </a:moveTo>
                <a:cubicBezTo>
                  <a:pt x="3449" y="453"/>
                  <a:pt x="3424" y="394"/>
                  <a:pt x="3461" y="378"/>
                </a:cubicBezTo>
                <a:cubicBezTo>
                  <a:pt x="3501" y="360"/>
                  <a:pt x="3551" y="376"/>
                  <a:pt x="3581" y="402"/>
                </a:cubicBezTo>
                <a:cubicBezTo>
                  <a:pt x="3672" y="480"/>
                  <a:pt x="3699" y="609"/>
                  <a:pt x="3711" y="722"/>
                </a:cubicBezTo>
                <a:cubicBezTo>
                  <a:pt x="3713" y="739"/>
                  <a:pt x="3714" y="743"/>
                  <a:pt x="3714" y="753"/>
                </a:cubicBezTo>
                <a:cubicBezTo>
                  <a:pt x="3688" y="721"/>
                  <a:pt x="3665" y="697"/>
                  <a:pt x="3657" y="652"/>
                </a:cubicBezTo>
                <a:cubicBezTo>
                  <a:pt x="3643" y="580"/>
                  <a:pt x="3660" y="516"/>
                  <a:pt x="3720" y="470"/>
                </a:cubicBezTo>
                <a:cubicBezTo>
                  <a:pt x="3761" y="438"/>
                  <a:pt x="3819" y="441"/>
                  <a:pt x="3857" y="475"/>
                </a:cubicBezTo>
                <a:cubicBezTo>
                  <a:pt x="3912" y="525"/>
                  <a:pt x="3939" y="601"/>
                  <a:pt x="3957" y="670"/>
                </a:cubicBezTo>
                <a:cubicBezTo>
                  <a:pt x="3963" y="692"/>
                  <a:pt x="3968" y="713"/>
                  <a:pt x="3975" y="735"/>
                </a:cubicBezTo>
                <a:cubicBezTo>
                  <a:pt x="3996" y="725"/>
                  <a:pt x="3997" y="729"/>
                  <a:pt x="4019" y="708"/>
                </a:cubicBezTo>
                <a:cubicBezTo>
                  <a:pt x="4088" y="642"/>
                  <a:pt x="4143" y="558"/>
                  <a:pt x="4219" y="501"/>
                </a:cubicBezTo>
                <a:cubicBezTo>
                  <a:pt x="4291" y="447"/>
                  <a:pt x="4387" y="440"/>
                  <a:pt x="4454" y="504"/>
                </a:cubicBezTo>
                <a:cubicBezTo>
                  <a:pt x="4513" y="560"/>
                  <a:pt x="4511" y="635"/>
                  <a:pt x="4511" y="710"/>
                </a:cubicBezTo>
                <a:cubicBezTo>
                  <a:pt x="4511" y="740"/>
                  <a:pt x="4511" y="749"/>
                  <a:pt x="4516" y="768"/>
                </a:cubicBezTo>
                <a:moveTo>
                  <a:pt x="5185" y="490"/>
                </a:moveTo>
                <a:cubicBezTo>
                  <a:pt x="5185" y="444"/>
                  <a:pt x="5185" y="433"/>
                  <a:pt x="5185" y="405"/>
                </a:cubicBezTo>
                <a:cubicBezTo>
                  <a:pt x="5112" y="396"/>
                  <a:pt x="5075" y="400"/>
                  <a:pt x="4999" y="432"/>
                </a:cubicBezTo>
                <a:cubicBezTo>
                  <a:pt x="4914" y="467"/>
                  <a:pt x="4794" y="516"/>
                  <a:pt x="4741" y="597"/>
                </a:cubicBezTo>
                <a:cubicBezTo>
                  <a:pt x="4734" y="626"/>
                  <a:pt x="4730" y="634"/>
                  <a:pt x="4740" y="652"/>
                </a:cubicBezTo>
                <a:cubicBezTo>
                  <a:pt x="4823" y="669"/>
                  <a:pt x="4914" y="677"/>
                  <a:pt x="4999" y="662"/>
                </a:cubicBezTo>
                <a:cubicBezTo>
                  <a:pt x="5072" y="649"/>
                  <a:pt x="5179" y="616"/>
                  <a:pt x="5224" y="551"/>
                </a:cubicBezTo>
                <a:cubicBezTo>
                  <a:pt x="5234" y="537"/>
                  <a:pt x="5231" y="535"/>
                  <a:pt x="5237" y="523"/>
                </a:cubicBezTo>
                <a:cubicBezTo>
                  <a:pt x="5236" y="541"/>
                  <a:pt x="5225" y="581"/>
                  <a:pt x="5234" y="597"/>
                </a:cubicBezTo>
                <a:cubicBezTo>
                  <a:pt x="5258" y="641"/>
                  <a:pt x="5401" y="624"/>
                  <a:pt x="5435" y="623"/>
                </a:cubicBezTo>
                <a:cubicBezTo>
                  <a:pt x="5560" y="619"/>
                  <a:pt x="5680" y="580"/>
                  <a:pt x="5786" y="512"/>
                </a:cubicBezTo>
                <a:cubicBezTo>
                  <a:pt x="5873" y="456"/>
                  <a:pt x="5934" y="379"/>
                  <a:pt x="5951" y="276"/>
                </a:cubicBezTo>
                <a:cubicBezTo>
                  <a:pt x="5962" y="209"/>
                  <a:pt x="5976" y="75"/>
                  <a:pt x="5945" y="11"/>
                </a:cubicBezTo>
                <a:cubicBezTo>
                  <a:pt x="5941" y="7"/>
                  <a:pt x="5936" y="4"/>
                  <a:pt x="5932" y="0"/>
                </a:cubicBezTo>
                <a:cubicBezTo>
                  <a:pt x="5879" y="38"/>
                  <a:pt x="5845" y="71"/>
                  <a:pt x="5813" y="142"/>
                </a:cubicBezTo>
                <a:cubicBezTo>
                  <a:pt x="5771" y="237"/>
                  <a:pt x="5762" y="347"/>
                  <a:pt x="5772" y="450"/>
                </a:cubicBezTo>
                <a:cubicBezTo>
                  <a:pt x="5780" y="533"/>
                  <a:pt x="5818" y="603"/>
                  <a:pt x="5855" y="676"/>
                </a:cubicBezTo>
                <a:moveTo>
                  <a:pt x="5620" y="357"/>
                </a:moveTo>
                <a:cubicBezTo>
                  <a:pt x="5639" y="330"/>
                  <a:pt x="5657" y="338"/>
                  <a:pt x="5707" y="333"/>
                </a:cubicBezTo>
                <a:cubicBezTo>
                  <a:pt x="5807" y="324"/>
                  <a:pt x="5908" y="310"/>
                  <a:pt x="6007" y="292"/>
                </a:cubicBezTo>
                <a:cubicBezTo>
                  <a:pt x="6100" y="276"/>
                  <a:pt x="6191" y="253"/>
                  <a:pt x="6283" y="233"/>
                </a:cubicBezTo>
                <a:cubicBezTo>
                  <a:pt x="6314" y="226"/>
                  <a:pt x="6331" y="226"/>
                  <a:pt x="6359" y="231"/>
                </a:cubicBezTo>
                <a:cubicBezTo>
                  <a:pt x="6363" y="274"/>
                  <a:pt x="6364" y="317"/>
                  <a:pt x="6362" y="360"/>
                </a:cubicBezTo>
                <a:cubicBezTo>
                  <a:pt x="6359" y="425"/>
                  <a:pt x="6348" y="489"/>
                  <a:pt x="6347" y="554"/>
                </a:cubicBezTo>
                <a:moveTo>
                  <a:pt x="6316" y="54"/>
                </a:moveTo>
                <a:cubicBezTo>
                  <a:pt x="6316" y="34"/>
                  <a:pt x="6310" y="27"/>
                  <a:pt x="6323" y="26"/>
                </a:cubicBezTo>
                <a:cubicBezTo>
                  <a:pt x="6365" y="34"/>
                  <a:pt x="6389" y="66"/>
                  <a:pt x="6422" y="94"/>
                </a:cubicBezTo>
                <a:cubicBezTo>
                  <a:pt x="6434" y="104"/>
                  <a:pt x="6446" y="114"/>
                  <a:pt x="6458" y="124"/>
                </a:cubicBezTo>
                <a:moveTo>
                  <a:pt x="6859" y="246"/>
                </a:moveTo>
                <a:cubicBezTo>
                  <a:pt x="6827" y="253"/>
                  <a:pt x="6792" y="272"/>
                  <a:pt x="6759" y="295"/>
                </a:cubicBezTo>
                <a:cubicBezTo>
                  <a:pt x="6709" y="329"/>
                  <a:pt x="6653" y="371"/>
                  <a:pt x="6638" y="433"/>
                </a:cubicBezTo>
                <a:cubicBezTo>
                  <a:pt x="6638" y="455"/>
                  <a:pt x="6638" y="460"/>
                  <a:pt x="6640" y="474"/>
                </a:cubicBezTo>
                <a:cubicBezTo>
                  <a:pt x="6698" y="485"/>
                  <a:pt x="6739" y="485"/>
                  <a:pt x="6793" y="457"/>
                </a:cubicBezTo>
                <a:cubicBezTo>
                  <a:pt x="6848" y="428"/>
                  <a:pt x="6891" y="388"/>
                  <a:pt x="6899" y="325"/>
                </a:cubicBezTo>
                <a:cubicBezTo>
                  <a:pt x="6906" y="265"/>
                  <a:pt x="6869" y="224"/>
                  <a:pt x="6822" y="192"/>
                </a:cubicBezTo>
                <a:cubicBezTo>
                  <a:pt x="6809" y="183"/>
                  <a:pt x="6756" y="155"/>
                  <a:pt x="6737" y="169"/>
                </a:cubicBezTo>
                <a:cubicBezTo>
                  <a:pt x="6734" y="180"/>
                  <a:pt x="6733" y="185"/>
                  <a:pt x="6734" y="194"/>
                </a:cubicBezTo>
                <a:moveTo>
                  <a:pt x="7121" y="254"/>
                </a:moveTo>
                <a:cubicBezTo>
                  <a:pt x="7168" y="251"/>
                  <a:pt x="7247" y="217"/>
                  <a:pt x="7294" y="233"/>
                </a:cubicBezTo>
                <a:cubicBezTo>
                  <a:pt x="7325" y="243"/>
                  <a:pt x="7346" y="273"/>
                  <a:pt x="7360" y="303"/>
                </a:cubicBezTo>
                <a:cubicBezTo>
                  <a:pt x="7401" y="387"/>
                  <a:pt x="7400" y="486"/>
                  <a:pt x="7400" y="578"/>
                </a:cubicBezTo>
                <a:cubicBezTo>
                  <a:pt x="7394" y="543"/>
                  <a:pt x="7386" y="507"/>
                  <a:pt x="7385" y="471"/>
                </a:cubicBezTo>
                <a:cubicBezTo>
                  <a:pt x="7382" y="399"/>
                  <a:pt x="7387" y="354"/>
                  <a:pt x="7432" y="296"/>
                </a:cubicBezTo>
                <a:cubicBezTo>
                  <a:pt x="7498" y="211"/>
                  <a:pt x="7605" y="143"/>
                  <a:pt x="7711" y="125"/>
                </a:cubicBezTo>
                <a:cubicBezTo>
                  <a:pt x="7789" y="112"/>
                  <a:pt x="7859" y="118"/>
                  <a:pt x="7913" y="180"/>
                </a:cubicBezTo>
                <a:cubicBezTo>
                  <a:pt x="7987" y="264"/>
                  <a:pt x="7987" y="393"/>
                  <a:pt x="7988" y="498"/>
                </a:cubicBezTo>
                <a:cubicBezTo>
                  <a:pt x="7988" y="540"/>
                  <a:pt x="7988" y="581"/>
                  <a:pt x="7988" y="623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00" name=""/>
          <p:cNvSpPr/>
          <p:nvPr/>
        </p:nvSpPr>
        <p:spPr>
          <a:xfrm>
            <a:off x="8880480" y="2683080"/>
            <a:ext cx="339480" cy="278640"/>
          </a:xfrm>
          <a:custGeom>
            <a:avLst/>
            <a:gdLst/>
            <a:ahLst/>
            <a:rect l="0" t="0" r="r" b="b"/>
            <a:pathLst>
              <a:path fill="none" w="943" h="774">
                <a:moveTo>
                  <a:pt x="0" y="382"/>
                </a:moveTo>
                <a:cubicBezTo>
                  <a:pt x="0" y="359"/>
                  <a:pt x="-1" y="354"/>
                  <a:pt x="3" y="340"/>
                </a:cubicBezTo>
                <a:cubicBezTo>
                  <a:pt x="6" y="342"/>
                  <a:pt x="10" y="334"/>
                  <a:pt x="11" y="337"/>
                </a:cubicBezTo>
                <a:cubicBezTo>
                  <a:pt x="21" y="378"/>
                  <a:pt x="12" y="435"/>
                  <a:pt x="12" y="476"/>
                </a:cubicBezTo>
                <a:cubicBezTo>
                  <a:pt x="12" y="530"/>
                  <a:pt x="0" y="603"/>
                  <a:pt x="29" y="651"/>
                </a:cubicBezTo>
                <a:cubicBezTo>
                  <a:pt x="42" y="673"/>
                  <a:pt x="59" y="669"/>
                  <a:pt x="81" y="671"/>
                </a:cubicBezTo>
                <a:moveTo>
                  <a:pt x="130" y="31"/>
                </a:moveTo>
                <a:cubicBezTo>
                  <a:pt x="127" y="-3"/>
                  <a:pt x="127" y="-16"/>
                  <a:pt x="127" y="31"/>
                </a:cubicBezTo>
                <a:moveTo>
                  <a:pt x="526" y="184"/>
                </a:moveTo>
                <a:cubicBezTo>
                  <a:pt x="526" y="168"/>
                  <a:pt x="526" y="167"/>
                  <a:pt x="526" y="158"/>
                </a:cubicBezTo>
                <a:cubicBezTo>
                  <a:pt x="538" y="193"/>
                  <a:pt x="540" y="232"/>
                  <a:pt x="540" y="273"/>
                </a:cubicBezTo>
                <a:cubicBezTo>
                  <a:pt x="541" y="349"/>
                  <a:pt x="537" y="426"/>
                  <a:pt x="534" y="502"/>
                </a:cubicBezTo>
                <a:cubicBezTo>
                  <a:pt x="533" y="523"/>
                  <a:pt x="535" y="542"/>
                  <a:pt x="537" y="561"/>
                </a:cubicBezTo>
                <a:cubicBezTo>
                  <a:pt x="569" y="545"/>
                  <a:pt x="584" y="530"/>
                  <a:pt x="610" y="498"/>
                </a:cubicBezTo>
                <a:cubicBezTo>
                  <a:pt x="657" y="439"/>
                  <a:pt x="703" y="381"/>
                  <a:pt x="763" y="333"/>
                </a:cubicBezTo>
                <a:cubicBezTo>
                  <a:pt x="782" y="318"/>
                  <a:pt x="837" y="274"/>
                  <a:pt x="866" y="300"/>
                </a:cubicBezTo>
                <a:cubicBezTo>
                  <a:pt x="923" y="352"/>
                  <a:pt x="928" y="462"/>
                  <a:pt x="935" y="531"/>
                </a:cubicBezTo>
                <a:cubicBezTo>
                  <a:pt x="944" y="612"/>
                  <a:pt x="943" y="693"/>
                  <a:pt x="943" y="774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01" name=""/>
          <p:cNvSpPr/>
          <p:nvPr/>
        </p:nvSpPr>
        <p:spPr>
          <a:xfrm>
            <a:off x="10611000" y="2733840"/>
            <a:ext cx="1073520" cy="1261080"/>
          </a:xfrm>
          <a:custGeom>
            <a:avLst/>
            <a:gdLst/>
            <a:ahLst/>
            <a:rect l="0" t="0" r="r" b="b"/>
            <a:pathLst>
              <a:path fill="none" w="2982" h="3503">
                <a:moveTo>
                  <a:pt x="447" y="331"/>
                </a:moveTo>
                <a:cubicBezTo>
                  <a:pt x="447" y="316"/>
                  <a:pt x="446" y="313"/>
                  <a:pt x="452" y="305"/>
                </a:cubicBezTo>
                <a:cubicBezTo>
                  <a:pt x="481" y="303"/>
                  <a:pt x="492" y="297"/>
                  <a:pt x="511" y="328"/>
                </a:cubicBezTo>
                <a:cubicBezTo>
                  <a:pt x="545" y="382"/>
                  <a:pt x="545" y="452"/>
                  <a:pt x="546" y="513"/>
                </a:cubicBezTo>
                <a:cubicBezTo>
                  <a:pt x="547" y="570"/>
                  <a:pt x="558" y="647"/>
                  <a:pt x="540" y="702"/>
                </a:cubicBezTo>
                <a:cubicBezTo>
                  <a:pt x="531" y="729"/>
                  <a:pt x="525" y="718"/>
                  <a:pt x="510" y="727"/>
                </a:cubicBezTo>
                <a:cubicBezTo>
                  <a:pt x="502" y="685"/>
                  <a:pt x="497" y="632"/>
                  <a:pt x="504" y="590"/>
                </a:cubicBezTo>
                <a:cubicBezTo>
                  <a:pt x="517" y="508"/>
                  <a:pt x="568" y="427"/>
                  <a:pt x="629" y="373"/>
                </a:cubicBezTo>
                <a:cubicBezTo>
                  <a:pt x="663" y="343"/>
                  <a:pt x="752" y="290"/>
                  <a:pt x="802" y="318"/>
                </a:cubicBezTo>
                <a:cubicBezTo>
                  <a:pt x="851" y="345"/>
                  <a:pt x="853" y="437"/>
                  <a:pt x="861" y="483"/>
                </a:cubicBezTo>
                <a:cubicBezTo>
                  <a:pt x="872" y="545"/>
                  <a:pt x="879" y="615"/>
                  <a:pt x="927" y="661"/>
                </a:cubicBezTo>
                <a:cubicBezTo>
                  <a:pt x="954" y="678"/>
                  <a:pt x="962" y="684"/>
                  <a:pt x="984" y="682"/>
                </a:cubicBezTo>
                <a:moveTo>
                  <a:pt x="1168" y="520"/>
                </a:moveTo>
                <a:cubicBezTo>
                  <a:pt x="1191" y="464"/>
                  <a:pt x="1210" y="409"/>
                  <a:pt x="1223" y="350"/>
                </a:cubicBezTo>
                <a:cubicBezTo>
                  <a:pt x="1202" y="388"/>
                  <a:pt x="1176" y="426"/>
                  <a:pt x="1163" y="468"/>
                </a:cubicBezTo>
                <a:cubicBezTo>
                  <a:pt x="1151" y="505"/>
                  <a:pt x="1133" y="594"/>
                  <a:pt x="1166" y="627"/>
                </a:cubicBezTo>
                <a:cubicBezTo>
                  <a:pt x="1203" y="664"/>
                  <a:pt x="1298" y="653"/>
                  <a:pt x="1341" y="637"/>
                </a:cubicBezTo>
                <a:cubicBezTo>
                  <a:pt x="1400" y="615"/>
                  <a:pt x="1439" y="571"/>
                  <a:pt x="1445" y="509"/>
                </a:cubicBezTo>
                <a:cubicBezTo>
                  <a:pt x="1451" y="443"/>
                  <a:pt x="1398" y="399"/>
                  <a:pt x="1350" y="361"/>
                </a:cubicBezTo>
                <a:cubicBezTo>
                  <a:pt x="1308" y="328"/>
                  <a:pt x="1274" y="310"/>
                  <a:pt x="1221" y="308"/>
                </a:cubicBezTo>
                <a:cubicBezTo>
                  <a:pt x="1208" y="308"/>
                  <a:pt x="1205" y="307"/>
                  <a:pt x="1198" y="312"/>
                </a:cubicBezTo>
                <a:moveTo>
                  <a:pt x="1668" y="15"/>
                </a:moveTo>
                <a:cubicBezTo>
                  <a:pt x="1668" y="10"/>
                  <a:pt x="1668" y="5"/>
                  <a:pt x="1668" y="0"/>
                </a:cubicBezTo>
                <a:cubicBezTo>
                  <a:pt x="1696" y="11"/>
                  <a:pt x="1700" y="25"/>
                  <a:pt x="1710" y="61"/>
                </a:cubicBezTo>
                <a:cubicBezTo>
                  <a:pt x="1730" y="138"/>
                  <a:pt x="1722" y="219"/>
                  <a:pt x="1724" y="297"/>
                </a:cubicBezTo>
                <a:cubicBezTo>
                  <a:pt x="1725" y="357"/>
                  <a:pt x="1728" y="416"/>
                  <a:pt x="1735" y="476"/>
                </a:cubicBezTo>
                <a:cubicBezTo>
                  <a:pt x="1737" y="494"/>
                  <a:pt x="1739" y="513"/>
                  <a:pt x="1740" y="531"/>
                </a:cubicBezTo>
                <a:moveTo>
                  <a:pt x="1565" y="330"/>
                </a:moveTo>
                <a:cubicBezTo>
                  <a:pt x="1642" y="304"/>
                  <a:pt x="1720" y="293"/>
                  <a:pt x="1801" y="280"/>
                </a:cubicBezTo>
                <a:cubicBezTo>
                  <a:pt x="1898" y="264"/>
                  <a:pt x="1994" y="245"/>
                  <a:pt x="2090" y="226"/>
                </a:cubicBezTo>
                <a:moveTo>
                  <a:pt x="3" y="1541"/>
                </a:moveTo>
                <a:cubicBezTo>
                  <a:pt x="1" y="1521"/>
                  <a:pt x="-4" y="1506"/>
                  <a:pt x="6" y="1489"/>
                </a:cubicBezTo>
                <a:cubicBezTo>
                  <a:pt x="15" y="1475"/>
                  <a:pt x="42" y="1471"/>
                  <a:pt x="55" y="1468"/>
                </a:cubicBezTo>
                <a:cubicBezTo>
                  <a:pt x="101" y="1459"/>
                  <a:pt x="155" y="1458"/>
                  <a:pt x="199" y="1476"/>
                </a:cubicBezTo>
                <a:cubicBezTo>
                  <a:pt x="242" y="1494"/>
                  <a:pt x="309" y="1534"/>
                  <a:pt x="318" y="1585"/>
                </a:cubicBezTo>
                <a:cubicBezTo>
                  <a:pt x="318" y="1598"/>
                  <a:pt x="318" y="1601"/>
                  <a:pt x="318" y="1609"/>
                </a:cubicBezTo>
                <a:cubicBezTo>
                  <a:pt x="295" y="1610"/>
                  <a:pt x="270" y="1621"/>
                  <a:pt x="249" y="1605"/>
                </a:cubicBezTo>
                <a:cubicBezTo>
                  <a:pt x="216" y="1579"/>
                  <a:pt x="223" y="1472"/>
                  <a:pt x="237" y="1441"/>
                </a:cubicBezTo>
                <a:cubicBezTo>
                  <a:pt x="264" y="1379"/>
                  <a:pt x="323" y="1336"/>
                  <a:pt x="386" y="1319"/>
                </a:cubicBezTo>
                <a:cubicBezTo>
                  <a:pt x="433" y="1306"/>
                  <a:pt x="497" y="1303"/>
                  <a:pt x="528" y="1346"/>
                </a:cubicBezTo>
                <a:cubicBezTo>
                  <a:pt x="549" y="1375"/>
                  <a:pt x="578" y="1497"/>
                  <a:pt x="547" y="1523"/>
                </a:cubicBezTo>
                <a:cubicBezTo>
                  <a:pt x="541" y="1523"/>
                  <a:pt x="539" y="1523"/>
                  <a:pt x="535" y="1523"/>
                </a:cubicBezTo>
                <a:cubicBezTo>
                  <a:pt x="534" y="1492"/>
                  <a:pt x="528" y="1455"/>
                  <a:pt x="537" y="1424"/>
                </a:cubicBezTo>
                <a:cubicBezTo>
                  <a:pt x="552" y="1373"/>
                  <a:pt x="600" y="1319"/>
                  <a:pt x="643" y="1291"/>
                </a:cubicBezTo>
                <a:cubicBezTo>
                  <a:pt x="686" y="1263"/>
                  <a:pt x="761" y="1249"/>
                  <a:pt x="808" y="1274"/>
                </a:cubicBezTo>
                <a:cubicBezTo>
                  <a:pt x="864" y="1303"/>
                  <a:pt x="878" y="1370"/>
                  <a:pt x="884" y="1427"/>
                </a:cubicBezTo>
                <a:cubicBezTo>
                  <a:pt x="888" y="1460"/>
                  <a:pt x="887" y="1492"/>
                  <a:pt x="892" y="1525"/>
                </a:cubicBezTo>
                <a:moveTo>
                  <a:pt x="1390" y="1152"/>
                </a:moveTo>
                <a:cubicBezTo>
                  <a:pt x="1326" y="1130"/>
                  <a:pt x="1285" y="1146"/>
                  <a:pt x="1226" y="1185"/>
                </a:cubicBezTo>
                <a:cubicBezTo>
                  <a:pt x="1151" y="1234"/>
                  <a:pt x="1050" y="1313"/>
                  <a:pt x="1033" y="1407"/>
                </a:cubicBezTo>
                <a:cubicBezTo>
                  <a:pt x="1021" y="1477"/>
                  <a:pt x="1139" y="1463"/>
                  <a:pt x="1178" y="1462"/>
                </a:cubicBezTo>
                <a:cubicBezTo>
                  <a:pt x="1268" y="1459"/>
                  <a:pt x="1355" y="1431"/>
                  <a:pt x="1427" y="1375"/>
                </a:cubicBezTo>
                <a:cubicBezTo>
                  <a:pt x="1463" y="1347"/>
                  <a:pt x="1481" y="1313"/>
                  <a:pt x="1484" y="1269"/>
                </a:cubicBezTo>
                <a:cubicBezTo>
                  <a:pt x="1484" y="1260"/>
                  <a:pt x="1484" y="1258"/>
                  <a:pt x="1484" y="1253"/>
                </a:cubicBezTo>
                <a:cubicBezTo>
                  <a:pt x="1484" y="1314"/>
                  <a:pt x="1460" y="1417"/>
                  <a:pt x="1487" y="1472"/>
                </a:cubicBezTo>
                <a:cubicBezTo>
                  <a:pt x="1500" y="1502"/>
                  <a:pt x="1525" y="1504"/>
                  <a:pt x="1553" y="1510"/>
                </a:cubicBezTo>
                <a:moveTo>
                  <a:pt x="1629" y="962"/>
                </a:moveTo>
                <a:cubicBezTo>
                  <a:pt x="1629" y="932"/>
                  <a:pt x="1626" y="925"/>
                  <a:pt x="1638" y="909"/>
                </a:cubicBezTo>
                <a:cubicBezTo>
                  <a:pt x="1691" y="911"/>
                  <a:pt x="1697" y="944"/>
                  <a:pt x="1711" y="994"/>
                </a:cubicBezTo>
                <a:cubicBezTo>
                  <a:pt x="1734" y="1078"/>
                  <a:pt x="1732" y="1167"/>
                  <a:pt x="1732" y="1253"/>
                </a:cubicBezTo>
                <a:cubicBezTo>
                  <a:pt x="1732" y="1303"/>
                  <a:pt x="1732" y="1317"/>
                  <a:pt x="1732" y="1349"/>
                </a:cubicBezTo>
                <a:moveTo>
                  <a:pt x="2060" y="1062"/>
                </a:moveTo>
                <a:cubicBezTo>
                  <a:pt x="2045" y="1114"/>
                  <a:pt x="2002" y="1151"/>
                  <a:pt x="1958" y="1184"/>
                </a:cubicBezTo>
                <a:cubicBezTo>
                  <a:pt x="1897" y="1230"/>
                  <a:pt x="1830" y="1258"/>
                  <a:pt x="1757" y="1281"/>
                </a:cubicBezTo>
                <a:cubicBezTo>
                  <a:pt x="1750" y="1283"/>
                  <a:pt x="1727" y="1291"/>
                  <a:pt x="1718" y="1294"/>
                </a:cubicBezTo>
                <a:cubicBezTo>
                  <a:pt x="1757" y="1298"/>
                  <a:pt x="1796" y="1302"/>
                  <a:pt x="1834" y="1311"/>
                </a:cubicBezTo>
                <a:cubicBezTo>
                  <a:pt x="1898" y="1325"/>
                  <a:pt x="1959" y="1353"/>
                  <a:pt x="2024" y="1360"/>
                </a:cubicBezTo>
                <a:cubicBezTo>
                  <a:pt x="2067" y="1365"/>
                  <a:pt x="2109" y="1366"/>
                  <a:pt x="2148" y="1345"/>
                </a:cubicBezTo>
                <a:cubicBezTo>
                  <a:pt x="2159" y="1338"/>
                  <a:pt x="2170" y="1330"/>
                  <a:pt x="2181" y="1323"/>
                </a:cubicBezTo>
                <a:moveTo>
                  <a:pt x="2256" y="1234"/>
                </a:moveTo>
                <a:cubicBezTo>
                  <a:pt x="2272" y="1204"/>
                  <a:pt x="2285" y="1166"/>
                  <a:pt x="2305" y="1138"/>
                </a:cubicBezTo>
                <a:cubicBezTo>
                  <a:pt x="2306" y="1136"/>
                  <a:pt x="2311" y="1134"/>
                  <a:pt x="2311" y="1134"/>
                </a:cubicBezTo>
                <a:cubicBezTo>
                  <a:pt x="2320" y="1149"/>
                  <a:pt x="2326" y="1166"/>
                  <a:pt x="2344" y="1173"/>
                </a:cubicBezTo>
                <a:cubicBezTo>
                  <a:pt x="2386" y="1188"/>
                  <a:pt x="2442" y="1174"/>
                  <a:pt x="2481" y="1160"/>
                </a:cubicBezTo>
                <a:cubicBezTo>
                  <a:pt x="2525" y="1144"/>
                  <a:pt x="2581" y="1114"/>
                  <a:pt x="2597" y="1066"/>
                </a:cubicBezTo>
                <a:cubicBezTo>
                  <a:pt x="2608" y="1033"/>
                  <a:pt x="2604" y="983"/>
                  <a:pt x="2566" y="970"/>
                </a:cubicBezTo>
                <a:cubicBezTo>
                  <a:pt x="2497" y="947"/>
                  <a:pt x="2421" y="977"/>
                  <a:pt x="2369" y="1020"/>
                </a:cubicBezTo>
                <a:cubicBezTo>
                  <a:pt x="2312" y="1067"/>
                  <a:pt x="2280" y="1128"/>
                  <a:pt x="2279" y="1200"/>
                </a:cubicBezTo>
                <a:cubicBezTo>
                  <a:pt x="2278" y="1268"/>
                  <a:pt x="2357" y="1290"/>
                  <a:pt x="2412" y="1307"/>
                </a:cubicBezTo>
                <a:cubicBezTo>
                  <a:pt x="2480" y="1327"/>
                  <a:pt x="2551" y="1339"/>
                  <a:pt x="2620" y="1353"/>
                </a:cubicBezTo>
                <a:moveTo>
                  <a:pt x="759" y="2194"/>
                </a:moveTo>
                <a:cubicBezTo>
                  <a:pt x="767" y="2194"/>
                  <a:pt x="770" y="2194"/>
                  <a:pt x="775" y="2192"/>
                </a:cubicBezTo>
                <a:cubicBezTo>
                  <a:pt x="760" y="2174"/>
                  <a:pt x="788" y="2175"/>
                  <a:pt x="743" y="2172"/>
                </a:cubicBezTo>
                <a:cubicBezTo>
                  <a:pt x="681" y="2168"/>
                  <a:pt x="624" y="2173"/>
                  <a:pt x="565" y="2192"/>
                </a:cubicBezTo>
                <a:cubicBezTo>
                  <a:pt x="533" y="2202"/>
                  <a:pt x="474" y="2218"/>
                  <a:pt x="462" y="2256"/>
                </a:cubicBezTo>
                <a:cubicBezTo>
                  <a:pt x="450" y="2293"/>
                  <a:pt x="489" y="2304"/>
                  <a:pt x="517" y="2313"/>
                </a:cubicBezTo>
                <a:cubicBezTo>
                  <a:pt x="560" y="2328"/>
                  <a:pt x="650" y="2335"/>
                  <a:pt x="656" y="2390"/>
                </a:cubicBezTo>
                <a:cubicBezTo>
                  <a:pt x="661" y="2438"/>
                  <a:pt x="547" y="2465"/>
                  <a:pt x="514" y="2474"/>
                </a:cubicBezTo>
                <a:cubicBezTo>
                  <a:pt x="468" y="2486"/>
                  <a:pt x="244" y="2536"/>
                  <a:pt x="218" y="2478"/>
                </a:cubicBezTo>
                <a:cubicBezTo>
                  <a:pt x="218" y="2446"/>
                  <a:pt x="220" y="2433"/>
                  <a:pt x="234" y="2413"/>
                </a:cubicBezTo>
                <a:moveTo>
                  <a:pt x="831" y="2056"/>
                </a:moveTo>
                <a:cubicBezTo>
                  <a:pt x="833" y="2116"/>
                  <a:pt x="833" y="2165"/>
                  <a:pt x="868" y="2217"/>
                </a:cubicBezTo>
                <a:cubicBezTo>
                  <a:pt x="898" y="2261"/>
                  <a:pt x="936" y="2271"/>
                  <a:pt x="986" y="2273"/>
                </a:cubicBezTo>
                <a:cubicBezTo>
                  <a:pt x="1029" y="2275"/>
                  <a:pt x="1085" y="2272"/>
                  <a:pt x="1107" y="2228"/>
                </a:cubicBezTo>
                <a:cubicBezTo>
                  <a:pt x="1128" y="2186"/>
                  <a:pt x="1100" y="2140"/>
                  <a:pt x="1068" y="2115"/>
                </a:cubicBezTo>
                <a:cubicBezTo>
                  <a:pt x="1038" y="2092"/>
                  <a:pt x="980" y="2075"/>
                  <a:pt x="946" y="2101"/>
                </a:cubicBezTo>
                <a:cubicBezTo>
                  <a:pt x="900" y="2136"/>
                  <a:pt x="894" y="2196"/>
                  <a:pt x="892" y="2248"/>
                </a:cubicBezTo>
                <a:cubicBezTo>
                  <a:pt x="890" y="2303"/>
                  <a:pt x="917" y="2337"/>
                  <a:pt x="968" y="2359"/>
                </a:cubicBezTo>
                <a:cubicBezTo>
                  <a:pt x="1012" y="2378"/>
                  <a:pt x="1082" y="2378"/>
                  <a:pt x="1127" y="2364"/>
                </a:cubicBezTo>
                <a:cubicBezTo>
                  <a:pt x="1179" y="2348"/>
                  <a:pt x="1230" y="2313"/>
                  <a:pt x="1253" y="2263"/>
                </a:cubicBezTo>
                <a:cubicBezTo>
                  <a:pt x="1280" y="2204"/>
                  <a:pt x="1277" y="2133"/>
                  <a:pt x="1326" y="2084"/>
                </a:cubicBezTo>
                <a:cubicBezTo>
                  <a:pt x="1344" y="2074"/>
                  <a:pt x="1349" y="2070"/>
                  <a:pt x="1363" y="2073"/>
                </a:cubicBezTo>
                <a:cubicBezTo>
                  <a:pt x="1382" y="2112"/>
                  <a:pt x="1392" y="2147"/>
                  <a:pt x="1399" y="2196"/>
                </a:cubicBezTo>
                <a:cubicBezTo>
                  <a:pt x="1406" y="2244"/>
                  <a:pt x="1408" y="2304"/>
                  <a:pt x="1433" y="2347"/>
                </a:cubicBezTo>
                <a:cubicBezTo>
                  <a:pt x="1449" y="2375"/>
                  <a:pt x="1474" y="2373"/>
                  <a:pt x="1501" y="2372"/>
                </a:cubicBezTo>
                <a:cubicBezTo>
                  <a:pt x="1541" y="2371"/>
                  <a:pt x="1589" y="2316"/>
                  <a:pt x="1617" y="2292"/>
                </a:cubicBezTo>
                <a:cubicBezTo>
                  <a:pt x="1664" y="2251"/>
                  <a:pt x="1699" y="2200"/>
                  <a:pt x="1747" y="2160"/>
                </a:cubicBezTo>
                <a:cubicBezTo>
                  <a:pt x="1783" y="2130"/>
                  <a:pt x="1806" y="2129"/>
                  <a:pt x="1848" y="2126"/>
                </a:cubicBezTo>
                <a:cubicBezTo>
                  <a:pt x="1865" y="2165"/>
                  <a:pt x="1871" y="2209"/>
                  <a:pt x="1889" y="2248"/>
                </a:cubicBezTo>
                <a:cubicBezTo>
                  <a:pt x="1906" y="2278"/>
                  <a:pt x="1912" y="2288"/>
                  <a:pt x="1932" y="2301"/>
                </a:cubicBezTo>
                <a:moveTo>
                  <a:pt x="2294" y="2159"/>
                </a:moveTo>
                <a:cubicBezTo>
                  <a:pt x="2299" y="2115"/>
                  <a:pt x="2309" y="2062"/>
                  <a:pt x="2294" y="2018"/>
                </a:cubicBezTo>
                <a:cubicBezTo>
                  <a:pt x="2286" y="1996"/>
                  <a:pt x="2277" y="1989"/>
                  <a:pt x="2259" y="1981"/>
                </a:cubicBezTo>
                <a:cubicBezTo>
                  <a:pt x="2229" y="1985"/>
                  <a:pt x="2214" y="2005"/>
                  <a:pt x="2206" y="2036"/>
                </a:cubicBezTo>
                <a:cubicBezTo>
                  <a:pt x="2197" y="2067"/>
                  <a:pt x="2194" y="2130"/>
                  <a:pt x="2206" y="2160"/>
                </a:cubicBezTo>
                <a:cubicBezTo>
                  <a:pt x="2227" y="2212"/>
                  <a:pt x="2288" y="2239"/>
                  <a:pt x="2311" y="2292"/>
                </a:cubicBezTo>
                <a:cubicBezTo>
                  <a:pt x="2326" y="2328"/>
                  <a:pt x="2325" y="2374"/>
                  <a:pt x="2296" y="2399"/>
                </a:cubicBezTo>
                <a:cubicBezTo>
                  <a:pt x="2263" y="2427"/>
                  <a:pt x="2222" y="2432"/>
                  <a:pt x="2181" y="2433"/>
                </a:cubicBezTo>
                <a:cubicBezTo>
                  <a:pt x="2146" y="2434"/>
                  <a:pt x="2155" y="2409"/>
                  <a:pt x="2153" y="2381"/>
                </a:cubicBezTo>
                <a:moveTo>
                  <a:pt x="2364" y="2044"/>
                </a:moveTo>
                <a:cubicBezTo>
                  <a:pt x="2406" y="2013"/>
                  <a:pt x="2446" y="1975"/>
                  <a:pt x="2503" y="1984"/>
                </a:cubicBezTo>
                <a:cubicBezTo>
                  <a:pt x="2536" y="1989"/>
                  <a:pt x="2558" y="2042"/>
                  <a:pt x="2579" y="2064"/>
                </a:cubicBezTo>
                <a:cubicBezTo>
                  <a:pt x="2619" y="2105"/>
                  <a:pt x="2662" y="2112"/>
                  <a:pt x="2718" y="2110"/>
                </a:cubicBezTo>
                <a:cubicBezTo>
                  <a:pt x="2793" y="2108"/>
                  <a:pt x="2868" y="2070"/>
                  <a:pt x="2928" y="2025"/>
                </a:cubicBezTo>
                <a:cubicBezTo>
                  <a:pt x="2963" y="1999"/>
                  <a:pt x="2995" y="1945"/>
                  <a:pt x="2976" y="1899"/>
                </a:cubicBezTo>
                <a:cubicBezTo>
                  <a:pt x="2951" y="1839"/>
                  <a:pt x="2854" y="1817"/>
                  <a:pt x="2799" y="1843"/>
                </a:cubicBezTo>
                <a:cubicBezTo>
                  <a:pt x="2704" y="1887"/>
                  <a:pt x="2628" y="2015"/>
                  <a:pt x="2608" y="2113"/>
                </a:cubicBezTo>
                <a:cubicBezTo>
                  <a:pt x="2593" y="2187"/>
                  <a:pt x="2604" y="2239"/>
                  <a:pt x="2654" y="2294"/>
                </a:cubicBezTo>
                <a:cubicBezTo>
                  <a:pt x="2688" y="2327"/>
                  <a:pt x="2699" y="2337"/>
                  <a:pt x="2722" y="2358"/>
                </a:cubicBezTo>
                <a:moveTo>
                  <a:pt x="1414" y="3177"/>
                </a:moveTo>
                <a:cubicBezTo>
                  <a:pt x="1394" y="3251"/>
                  <a:pt x="1376" y="3316"/>
                  <a:pt x="1372" y="3393"/>
                </a:cubicBezTo>
                <a:cubicBezTo>
                  <a:pt x="1369" y="3455"/>
                  <a:pt x="1430" y="3531"/>
                  <a:pt x="1500" y="3492"/>
                </a:cubicBezTo>
                <a:cubicBezTo>
                  <a:pt x="1616" y="3428"/>
                  <a:pt x="1659" y="3237"/>
                  <a:pt x="1668" y="3119"/>
                </a:cubicBezTo>
                <a:cubicBezTo>
                  <a:pt x="1673" y="3048"/>
                  <a:pt x="1681" y="2955"/>
                  <a:pt x="1663" y="2884"/>
                </a:cubicBezTo>
                <a:cubicBezTo>
                  <a:pt x="1651" y="2837"/>
                  <a:pt x="1631" y="2845"/>
                  <a:pt x="1601" y="2828"/>
                </a:cubicBezTo>
                <a:cubicBezTo>
                  <a:pt x="1567" y="2866"/>
                  <a:pt x="1547" y="2897"/>
                  <a:pt x="1535" y="2960"/>
                </a:cubicBezTo>
                <a:cubicBezTo>
                  <a:pt x="1519" y="3039"/>
                  <a:pt x="1515" y="3129"/>
                  <a:pt x="1546" y="3204"/>
                </a:cubicBezTo>
                <a:cubicBezTo>
                  <a:pt x="1591" y="3312"/>
                  <a:pt x="1683" y="3355"/>
                  <a:pt x="1793" y="3359"/>
                </a:cubicBezTo>
                <a:cubicBezTo>
                  <a:pt x="1851" y="3361"/>
                  <a:pt x="1899" y="3362"/>
                  <a:pt x="1932" y="3307"/>
                </a:cubicBezTo>
                <a:cubicBezTo>
                  <a:pt x="1952" y="3273"/>
                  <a:pt x="1956" y="3225"/>
                  <a:pt x="1966" y="3187"/>
                </a:cubicBezTo>
                <a:cubicBezTo>
                  <a:pt x="1967" y="3184"/>
                  <a:pt x="1967" y="3182"/>
                  <a:pt x="1968" y="3179"/>
                </a:cubicBezTo>
                <a:cubicBezTo>
                  <a:pt x="1973" y="3205"/>
                  <a:pt x="1975" y="3237"/>
                  <a:pt x="1983" y="3263"/>
                </a:cubicBezTo>
                <a:cubicBezTo>
                  <a:pt x="1999" y="3317"/>
                  <a:pt x="2031" y="3348"/>
                  <a:pt x="2087" y="3359"/>
                </a:cubicBezTo>
                <a:cubicBezTo>
                  <a:pt x="2142" y="3370"/>
                  <a:pt x="2212" y="3370"/>
                  <a:pt x="2259" y="3336"/>
                </a:cubicBezTo>
                <a:cubicBezTo>
                  <a:pt x="2302" y="3304"/>
                  <a:pt x="2323" y="3247"/>
                  <a:pt x="2311" y="3195"/>
                </a:cubicBezTo>
                <a:cubicBezTo>
                  <a:pt x="2299" y="3142"/>
                  <a:pt x="2243" y="3077"/>
                  <a:pt x="2192" y="3057"/>
                </a:cubicBezTo>
                <a:cubicBezTo>
                  <a:pt x="2147" y="3050"/>
                  <a:pt x="2130" y="3047"/>
                  <a:pt x="2099" y="3050"/>
                </a:cubicBezTo>
                <a:moveTo>
                  <a:pt x="1229" y="3155"/>
                </a:moveTo>
                <a:cubicBezTo>
                  <a:pt x="1353" y="3097"/>
                  <a:pt x="1484" y="3072"/>
                  <a:pt x="1619" y="3049"/>
                </a:cubicBezTo>
                <a:cubicBezTo>
                  <a:pt x="1777" y="3022"/>
                  <a:pt x="1936" y="3007"/>
                  <a:pt x="2093" y="298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02" name=""/>
          <p:cNvSpPr/>
          <p:nvPr/>
        </p:nvSpPr>
        <p:spPr>
          <a:xfrm>
            <a:off x="10691280" y="4104360"/>
            <a:ext cx="1171440" cy="237960"/>
          </a:xfrm>
          <a:custGeom>
            <a:avLst/>
            <a:gdLst/>
            <a:ahLst/>
            <a:rect l="0" t="0" r="r" b="b"/>
            <a:pathLst>
              <a:path fill="none" w="3254" h="661">
                <a:moveTo>
                  <a:pt x="302" y="369"/>
                </a:moveTo>
                <a:cubicBezTo>
                  <a:pt x="235" y="369"/>
                  <a:pt x="199" y="390"/>
                  <a:pt x="145" y="431"/>
                </a:cubicBezTo>
                <a:cubicBezTo>
                  <a:pt x="92" y="472"/>
                  <a:pt x="37" y="521"/>
                  <a:pt x="9" y="583"/>
                </a:cubicBezTo>
                <a:cubicBezTo>
                  <a:pt x="-12" y="631"/>
                  <a:pt x="3" y="654"/>
                  <a:pt x="54" y="659"/>
                </a:cubicBezTo>
                <a:cubicBezTo>
                  <a:pt x="148" y="668"/>
                  <a:pt x="231" y="647"/>
                  <a:pt x="321" y="624"/>
                </a:cubicBezTo>
                <a:moveTo>
                  <a:pt x="542" y="423"/>
                </a:moveTo>
                <a:cubicBezTo>
                  <a:pt x="539" y="409"/>
                  <a:pt x="539" y="395"/>
                  <a:pt x="520" y="420"/>
                </a:cubicBezTo>
                <a:cubicBezTo>
                  <a:pt x="489" y="462"/>
                  <a:pt x="471" y="520"/>
                  <a:pt x="461" y="571"/>
                </a:cubicBezTo>
                <a:cubicBezTo>
                  <a:pt x="456" y="597"/>
                  <a:pt x="457" y="623"/>
                  <a:pt x="457" y="649"/>
                </a:cubicBezTo>
                <a:cubicBezTo>
                  <a:pt x="540" y="658"/>
                  <a:pt x="601" y="632"/>
                  <a:pt x="669" y="583"/>
                </a:cubicBezTo>
                <a:cubicBezTo>
                  <a:pt x="722" y="545"/>
                  <a:pt x="749" y="511"/>
                  <a:pt x="752" y="447"/>
                </a:cubicBezTo>
                <a:cubicBezTo>
                  <a:pt x="754" y="406"/>
                  <a:pt x="733" y="374"/>
                  <a:pt x="690" y="365"/>
                </a:cubicBezTo>
                <a:cubicBezTo>
                  <a:pt x="652" y="357"/>
                  <a:pt x="637" y="373"/>
                  <a:pt x="622" y="406"/>
                </a:cubicBezTo>
                <a:cubicBezTo>
                  <a:pt x="617" y="421"/>
                  <a:pt x="615" y="425"/>
                  <a:pt x="616" y="435"/>
                </a:cubicBezTo>
                <a:moveTo>
                  <a:pt x="716" y="420"/>
                </a:moveTo>
                <a:cubicBezTo>
                  <a:pt x="765" y="398"/>
                  <a:pt x="809" y="385"/>
                  <a:pt x="863" y="382"/>
                </a:cubicBezTo>
                <a:cubicBezTo>
                  <a:pt x="929" y="379"/>
                  <a:pt x="972" y="398"/>
                  <a:pt x="1009" y="454"/>
                </a:cubicBezTo>
                <a:cubicBezTo>
                  <a:pt x="1036" y="495"/>
                  <a:pt x="1050" y="547"/>
                  <a:pt x="1045" y="596"/>
                </a:cubicBezTo>
                <a:cubicBezTo>
                  <a:pt x="1042" y="621"/>
                  <a:pt x="1000" y="635"/>
                  <a:pt x="979" y="623"/>
                </a:cubicBezTo>
                <a:cubicBezTo>
                  <a:pt x="949" y="606"/>
                  <a:pt x="948" y="579"/>
                  <a:pt x="954" y="543"/>
                </a:cubicBezTo>
                <a:cubicBezTo>
                  <a:pt x="963" y="488"/>
                  <a:pt x="1008" y="451"/>
                  <a:pt x="1050" y="420"/>
                </a:cubicBezTo>
                <a:cubicBezTo>
                  <a:pt x="1105" y="379"/>
                  <a:pt x="1159" y="362"/>
                  <a:pt x="1227" y="359"/>
                </a:cubicBezTo>
                <a:cubicBezTo>
                  <a:pt x="1277" y="357"/>
                  <a:pt x="1307" y="367"/>
                  <a:pt x="1315" y="420"/>
                </a:cubicBezTo>
                <a:cubicBezTo>
                  <a:pt x="1319" y="448"/>
                  <a:pt x="1319" y="485"/>
                  <a:pt x="1296" y="506"/>
                </a:cubicBezTo>
                <a:cubicBezTo>
                  <a:pt x="1285" y="516"/>
                  <a:pt x="1277" y="507"/>
                  <a:pt x="1267" y="512"/>
                </a:cubicBezTo>
                <a:cubicBezTo>
                  <a:pt x="1266" y="505"/>
                  <a:pt x="1263" y="481"/>
                  <a:pt x="1263" y="468"/>
                </a:cubicBezTo>
                <a:cubicBezTo>
                  <a:pt x="1264" y="433"/>
                  <a:pt x="1294" y="406"/>
                  <a:pt x="1324" y="389"/>
                </a:cubicBezTo>
                <a:cubicBezTo>
                  <a:pt x="1366" y="365"/>
                  <a:pt x="1424" y="356"/>
                  <a:pt x="1472" y="363"/>
                </a:cubicBezTo>
                <a:cubicBezTo>
                  <a:pt x="1523" y="370"/>
                  <a:pt x="1547" y="406"/>
                  <a:pt x="1570" y="448"/>
                </a:cubicBezTo>
                <a:cubicBezTo>
                  <a:pt x="1583" y="472"/>
                  <a:pt x="1596" y="494"/>
                  <a:pt x="1611" y="516"/>
                </a:cubicBezTo>
                <a:moveTo>
                  <a:pt x="1649" y="113"/>
                </a:moveTo>
                <a:cubicBezTo>
                  <a:pt x="1645" y="97"/>
                  <a:pt x="1644" y="95"/>
                  <a:pt x="1644" y="86"/>
                </a:cubicBezTo>
                <a:cubicBezTo>
                  <a:pt x="1671" y="127"/>
                  <a:pt x="1679" y="169"/>
                  <a:pt x="1683" y="218"/>
                </a:cubicBezTo>
                <a:cubicBezTo>
                  <a:pt x="1688" y="282"/>
                  <a:pt x="1683" y="343"/>
                  <a:pt x="1699" y="406"/>
                </a:cubicBezTo>
                <a:cubicBezTo>
                  <a:pt x="1706" y="433"/>
                  <a:pt x="1717" y="449"/>
                  <a:pt x="1733" y="469"/>
                </a:cubicBezTo>
                <a:cubicBezTo>
                  <a:pt x="1760" y="463"/>
                  <a:pt x="1766" y="455"/>
                  <a:pt x="1788" y="434"/>
                </a:cubicBezTo>
                <a:cubicBezTo>
                  <a:pt x="1818" y="405"/>
                  <a:pt x="1849" y="378"/>
                  <a:pt x="1892" y="372"/>
                </a:cubicBezTo>
                <a:cubicBezTo>
                  <a:pt x="1942" y="365"/>
                  <a:pt x="1942" y="391"/>
                  <a:pt x="1943" y="433"/>
                </a:cubicBezTo>
                <a:cubicBezTo>
                  <a:pt x="1944" y="486"/>
                  <a:pt x="1932" y="529"/>
                  <a:pt x="1897" y="570"/>
                </a:cubicBezTo>
                <a:cubicBezTo>
                  <a:pt x="1867" y="605"/>
                  <a:pt x="1827" y="617"/>
                  <a:pt x="1782" y="620"/>
                </a:cubicBezTo>
                <a:cubicBezTo>
                  <a:pt x="1745" y="622"/>
                  <a:pt x="1733" y="625"/>
                  <a:pt x="1727" y="589"/>
                </a:cubicBezTo>
                <a:moveTo>
                  <a:pt x="2007" y="311"/>
                </a:moveTo>
                <a:cubicBezTo>
                  <a:pt x="2032" y="313"/>
                  <a:pt x="2038" y="335"/>
                  <a:pt x="2046" y="358"/>
                </a:cubicBezTo>
                <a:cubicBezTo>
                  <a:pt x="2060" y="396"/>
                  <a:pt x="2067" y="437"/>
                  <a:pt x="2071" y="478"/>
                </a:cubicBezTo>
                <a:cubicBezTo>
                  <a:pt x="2073" y="498"/>
                  <a:pt x="2073" y="517"/>
                  <a:pt x="2073" y="537"/>
                </a:cubicBezTo>
                <a:moveTo>
                  <a:pt x="2378" y="215"/>
                </a:moveTo>
                <a:cubicBezTo>
                  <a:pt x="2392" y="244"/>
                  <a:pt x="2405" y="283"/>
                  <a:pt x="2411" y="320"/>
                </a:cubicBezTo>
                <a:cubicBezTo>
                  <a:pt x="2420" y="376"/>
                  <a:pt x="2418" y="437"/>
                  <a:pt x="2416" y="494"/>
                </a:cubicBezTo>
                <a:cubicBezTo>
                  <a:pt x="2414" y="516"/>
                  <a:pt x="2414" y="521"/>
                  <a:pt x="2411" y="534"/>
                </a:cubicBezTo>
                <a:cubicBezTo>
                  <a:pt x="2411" y="504"/>
                  <a:pt x="2410" y="488"/>
                  <a:pt x="2416" y="459"/>
                </a:cubicBezTo>
                <a:cubicBezTo>
                  <a:pt x="2429" y="396"/>
                  <a:pt x="2447" y="321"/>
                  <a:pt x="2485" y="268"/>
                </a:cubicBezTo>
                <a:cubicBezTo>
                  <a:pt x="2511" y="232"/>
                  <a:pt x="2572" y="182"/>
                  <a:pt x="2622" y="201"/>
                </a:cubicBezTo>
                <a:cubicBezTo>
                  <a:pt x="2674" y="221"/>
                  <a:pt x="2674" y="316"/>
                  <a:pt x="2676" y="359"/>
                </a:cubicBezTo>
                <a:cubicBezTo>
                  <a:pt x="2679" y="410"/>
                  <a:pt x="2671" y="465"/>
                  <a:pt x="2695" y="513"/>
                </a:cubicBezTo>
                <a:cubicBezTo>
                  <a:pt x="2700" y="520"/>
                  <a:pt x="2705" y="527"/>
                  <a:pt x="2710" y="534"/>
                </a:cubicBezTo>
                <a:moveTo>
                  <a:pt x="2845" y="224"/>
                </a:moveTo>
                <a:cubicBezTo>
                  <a:pt x="2855" y="240"/>
                  <a:pt x="2865" y="262"/>
                  <a:pt x="2879" y="275"/>
                </a:cubicBezTo>
                <a:cubicBezTo>
                  <a:pt x="2905" y="298"/>
                  <a:pt x="2966" y="298"/>
                  <a:pt x="2997" y="291"/>
                </a:cubicBezTo>
                <a:cubicBezTo>
                  <a:pt x="3077" y="273"/>
                  <a:pt x="3177" y="214"/>
                  <a:pt x="3229" y="150"/>
                </a:cubicBezTo>
                <a:cubicBezTo>
                  <a:pt x="3248" y="127"/>
                  <a:pt x="3262" y="70"/>
                  <a:pt x="3250" y="40"/>
                </a:cubicBezTo>
                <a:cubicBezTo>
                  <a:pt x="3234" y="-1"/>
                  <a:pt x="3167" y="-4"/>
                  <a:pt x="3131" y="3"/>
                </a:cubicBezTo>
                <a:cubicBezTo>
                  <a:pt x="3055" y="17"/>
                  <a:pt x="2973" y="74"/>
                  <a:pt x="2932" y="140"/>
                </a:cubicBezTo>
                <a:cubicBezTo>
                  <a:pt x="2897" y="196"/>
                  <a:pt x="2906" y="267"/>
                  <a:pt x="2950" y="313"/>
                </a:cubicBezTo>
                <a:cubicBezTo>
                  <a:pt x="2993" y="357"/>
                  <a:pt x="3059" y="380"/>
                  <a:pt x="3117" y="395"/>
                </a:cubicBezTo>
                <a:cubicBezTo>
                  <a:pt x="3129" y="398"/>
                  <a:pt x="3140" y="400"/>
                  <a:pt x="3152" y="403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03" name=""/>
          <p:cNvSpPr/>
          <p:nvPr/>
        </p:nvSpPr>
        <p:spPr>
          <a:xfrm>
            <a:off x="3157200" y="3196080"/>
            <a:ext cx="1393560" cy="411840"/>
          </a:xfrm>
          <a:custGeom>
            <a:avLst/>
            <a:gdLst/>
            <a:ahLst/>
            <a:rect l="0" t="0" r="r" b="b"/>
            <a:pathLst>
              <a:path fill="none" w="3871" h="1144">
                <a:moveTo>
                  <a:pt x="468" y="338"/>
                </a:moveTo>
                <a:cubicBezTo>
                  <a:pt x="484" y="297"/>
                  <a:pt x="490" y="269"/>
                  <a:pt x="493" y="225"/>
                </a:cubicBezTo>
                <a:cubicBezTo>
                  <a:pt x="436" y="230"/>
                  <a:pt x="398" y="241"/>
                  <a:pt x="344" y="266"/>
                </a:cubicBezTo>
                <a:cubicBezTo>
                  <a:pt x="233" y="318"/>
                  <a:pt x="86" y="389"/>
                  <a:pt x="13" y="492"/>
                </a:cubicBezTo>
                <a:cubicBezTo>
                  <a:pt x="2" y="520"/>
                  <a:pt x="-2" y="527"/>
                  <a:pt x="1" y="547"/>
                </a:cubicBezTo>
                <a:cubicBezTo>
                  <a:pt x="56" y="586"/>
                  <a:pt x="115" y="589"/>
                  <a:pt x="181" y="600"/>
                </a:cubicBezTo>
                <a:cubicBezTo>
                  <a:pt x="238" y="609"/>
                  <a:pt x="328" y="614"/>
                  <a:pt x="366" y="666"/>
                </a:cubicBezTo>
                <a:cubicBezTo>
                  <a:pt x="369" y="674"/>
                  <a:pt x="371" y="681"/>
                  <a:pt x="374" y="689"/>
                </a:cubicBezTo>
                <a:cubicBezTo>
                  <a:pt x="362" y="746"/>
                  <a:pt x="321" y="770"/>
                  <a:pt x="263" y="791"/>
                </a:cubicBezTo>
                <a:cubicBezTo>
                  <a:pt x="179" y="821"/>
                  <a:pt x="79" y="826"/>
                  <a:pt x="8" y="799"/>
                </a:cubicBezTo>
                <a:cubicBezTo>
                  <a:pt x="27" y="733"/>
                  <a:pt x="96" y="709"/>
                  <a:pt x="156" y="675"/>
                </a:cubicBezTo>
                <a:cubicBezTo>
                  <a:pt x="304" y="591"/>
                  <a:pt x="447" y="491"/>
                  <a:pt x="621" y="477"/>
                </a:cubicBezTo>
                <a:cubicBezTo>
                  <a:pt x="703" y="470"/>
                  <a:pt x="731" y="515"/>
                  <a:pt x="739" y="593"/>
                </a:cubicBezTo>
                <a:cubicBezTo>
                  <a:pt x="746" y="662"/>
                  <a:pt x="744" y="743"/>
                  <a:pt x="699" y="799"/>
                </a:cubicBezTo>
                <a:cubicBezTo>
                  <a:pt x="678" y="824"/>
                  <a:pt x="667" y="820"/>
                  <a:pt x="642" y="830"/>
                </a:cubicBezTo>
                <a:moveTo>
                  <a:pt x="709" y="235"/>
                </a:moveTo>
                <a:cubicBezTo>
                  <a:pt x="778" y="233"/>
                  <a:pt x="778" y="199"/>
                  <a:pt x="846" y="266"/>
                </a:cubicBezTo>
                <a:cubicBezTo>
                  <a:pt x="941" y="360"/>
                  <a:pt x="1001" y="525"/>
                  <a:pt x="1126" y="589"/>
                </a:cubicBezTo>
                <a:cubicBezTo>
                  <a:pt x="1158" y="605"/>
                  <a:pt x="1172" y="591"/>
                  <a:pt x="1204" y="626"/>
                </a:cubicBezTo>
                <a:cubicBezTo>
                  <a:pt x="1250" y="676"/>
                  <a:pt x="1251" y="722"/>
                  <a:pt x="1332" y="720"/>
                </a:cubicBezTo>
                <a:cubicBezTo>
                  <a:pt x="1403" y="719"/>
                  <a:pt x="1460" y="682"/>
                  <a:pt x="1517" y="641"/>
                </a:cubicBezTo>
                <a:cubicBezTo>
                  <a:pt x="1554" y="615"/>
                  <a:pt x="1589" y="578"/>
                  <a:pt x="1629" y="557"/>
                </a:cubicBezTo>
                <a:cubicBezTo>
                  <a:pt x="1683" y="530"/>
                  <a:pt x="1745" y="534"/>
                  <a:pt x="1802" y="551"/>
                </a:cubicBezTo>
                <a:cubicBezTo>
                  <a:pt x="1988" y="606"/>
                  <a:pt x="2315" y="698"/>
                  <a:pt x="2499" y="597"/>
                </a:cubicBezTo>
                <a:cubicBezTo>
                  <a:pt x="2522" y="584"/>
                  <a:pt x="2529" y="582"/>
                  <a:pt x="2533" y="564"/>
                </a:cubicBezTo>
                <a:cubicBezTo>
                  <a:pt x="2510" y="515"/>
                  <a:pt x="2524" y="499"/>
                  <a:pt x="2457" y="474"/>
                </a:cubicBezTo>
                <a:cubicBezTo>
                  <a:pt x="2377" y="444"/>
                  <a:pt x="2272" y="458"/>
                  <a:pt x="2197" y="493"/>
                </a:cubicBezTo>
                <a:cubicBezTo>
                  <a:pt x="2140" y="520"/>
                  <a:pt x="2063" y="576"/>
                  <a:pt x="2063" y="647"/>
                </a:cubicBezTo>
                <a:cubicBezTo>
                  <a:pt x="2063" y="708"/>
                  <a:pt x="2138" y="694"/>
                  <a:pt x="2182" y="696"/>
                </a:cubicBezTo>
                <a:cubicBezTo>
                  <a:pt x="2257" y="700"/>
                  <a:pt x="2307" y="663"/>
                  <a:pt x="2363" y="620"/>
                </a:cubicBezTo>
                <a:cubicBezTo>
                  <a:pt x="2403" y="589"/>
                  <a:pt x="2458" y="521"/>
                  <a:pt x="2519" y="550"/>
                </a:cubicBezTo>
                <a:cubicBezTo>
                  <a:pt x="2593" y="586"/>
                  <a:pt x="2619" y="669"/>
                  <a:pt x="2634" y="744"/>
                </a:cubicBezTo>
                <a:cubicBezTo>
                  <a:pt x="2650" y="828"/>
                  <a:pt x="2679" y="1003"/>
                  <a:pt x="2636" y="1083"/>
                </a:cubicBezTo>
                <a:cubicBezTo>
                  <a:pt x="2608" y="1135"/>
                  <a:pt x="2584" y="1142"/>
                  <a:pt x="2528" y="1144"/>
                </a:cubicBezTo>
                <a:cubicBezTo>
                  <a:pt x="2447" y="1146"/>
                  <a:pt x="2373" y="1116"/>
                  <a:pt x="2364" y="1031"/>
                </a:cubicBezTo>
                <a:cubicBezTo>
                  <a:pt x="2357" y="965"/>
                  <a:pt x="2398" y="912"/>
                  <a:pt x="2436" y="862"/>
                </a:cubicBezTo>
                <a:cubicBezTo>
                  <a:pt x="2488" y="794"/>
                  <a:pt x="2547" y="738"/>
                  <a:pt x="2609" y="679"/>
                </a:cubicBezTo>
                <a:moveTo>
                  <a:pt x="3163" y="0"/>
                </a:moveTo>
                <a:cubicBezTo>
                  <a:pt x="3161" y="49"/>
                  <a:pt x="3157" y="77"/>
                  <a:pt x="3144" y="124"/>
                </a:cubicBezTo>
                <a:cubicBezTo>
                  <a:pt x="3118" y="218"/>
                  <a:pt x="3080" y="307"/>
                  <a:pt x="3053" y="400"/>
                </a:cubicBezTo>
                <a:cubicBezTo>
                  <a:pt x="3032" y="473"/>
                  <a:pt x="3001" y="548"/>
                  <a:pt x="2986" y="624"/>
                </a:cubicBezTo>
                <a:cubicBezTo>
                  <a:pt x="2984" y="649"/>
                  <a:pt x="2984" y="654"/>
                  <a:pt x="2984" y="669"/>
                </a:cubicBezTo>
                <a:moveTo>
                  <a:pt x="3333" y="454"/>
                </a:moveTo>
                <a:cubicBezTo>
                  <a:pt x="3354" y="441"/>
                  <a:pt x="3370" y="423"/>
                  <a:pt x="3391" y="450"/>
                </a:cubicBezTo>
                <a:cubicBezTo>
                  <a:pt x="3428" y="496"/>
                  <a:pt x="3425" y="556"/>
                  <a:pt x="3482" y="590"/>
                </a:cubicBezTo>
                <a:cubicBezTo>
                  <a:pt x="3528" y="617"/>
                  <a:pt x="3618" y="621"/>
                  <a:pt x="3669" y="610"/>
                </a:cubicBezTo>
                <a:cubicBezTo>
                  <a:pt x="3734" y="596"/>
                  <a:pt x="3804" y="545"/>
                  <a:pt x="3841" y="490"/>
                </a:cubicBezTo>
                <a:cubicBezTo>
                  <a:pt x="3869" y="448"/>
                  <a:pt x="3882" y="363"/>
                  <a:pt x="3861" y="315"/>
                </a:cubicBezTo>
                <a:cubicBezTo>
                  <a:pt x="3834" y="252"/>
                  <a:pt x="3743" y="225"/>
                  <a:pt x="3681" y="240"/>
                </a:cubicBezTo>
                <a:cubicBezTo>
                  <a:pt x="3571" y="266"/>
                  <a:pt x="3475" y="388"/>
                  <a:pt x="3414" y="475"/>
                </a:cubicBezTo>
                <a:cubicBezTo>
                  <a:pt x="3368" y="540"/>
                  <a:pt x="3324" y="630"/>
                  <a:pt x="3341" y="713"/>
                </a:cubicBezTo>
                <a:cubicBezTo>
                  <a:pt x="3354" y="777"/>
                  <a:pt x="3427" y="806"/>
                  <a:pt x="3482" y="823"/>
                </a:cubicBezTo>
                <a:cubicBezTo>
                  <a:pt x="3595" y="858"/>
                  <a:pt x="3716" y="863"/>
                  <a:pt x="3833" y="874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04" name=""/>
          <p:cNvSpPr/>
          <p:nvPr/>
        </p:nvSpPr>
        <p:spPr>
          <a:xfrm>
            <a:off x="5329080" y="3277800"/>
            <a:ext cx="2275200" cy="338040"/>
          </a:xfrm>
          <a:custGeom>
            <a:avLst/>
            <a:gdLst/>
            <a:ahLst/>
            <a:rect l="0" t="0" r="r" b="b"/>
            <a:pathLst>
              <a:path fill="none" w="6320" h="939">
                <a:moveTo>
                  <a:pt x="428" y="488"/>
                </a:moveTo>
                <a:cubicBezTo>
                  <a:pt x="452" y="477"/>
                  <a:pt x="469" y="466"/>
                  <a:pt x="489" y="450"/>
                </a:cubicBezTo>
                <a:cubicBezTo>
                  <a:pt x="428" y="461"/>
                  <a:pt x="368" y="488"/>
                  <a:pt x="310" y="512"/>
                </a:cubicBezTo>
                <a:cubicBezTo>
                  <a:pt x="265" y="530"/>
                  <a:pt x="232" y="548"/>
                  <a:pt x="195" y="577"/>
                </a:cubicBezTo>
                <a:cubicBezTo>
                  <a:pt x="195" y="638"/>
                  <a:pt x="235" y="645"/>
                  <a:pt x="291" y="669"/>
                </a:cubicBezTo>
                <a:cubicBezTo>
                  <a:pt x="381" y="707"/>
                  <a:pt x="506" y="733"/>
                  <a:pt x="576" y="807"/>
                </a:cubicBezTo>
                <a:cubicBezTo>
                  <a:pt x="578" y="812"/>
                  <a:pt x="581" y="818"/>
                  <a:pt x="583" y="823"/>
                </a:cubicBezTo>
                <a:cubicBezTo>
                  <a:pt x="545" y="839"/>
                  <a:pt x="494" y="843"/>
                  <a:pt x="440" y="843"/>
                </a:cubicBezTo>
                <a:cubicBezTo>
                  <a:pt x="326" y="844"/>
                  <a:pt x="222" y="841"/>
                  <a:pt x="111" y="810"/>
                </a:cubicBezTo>
                <a:cubicBezTo>
                  <a:pt x="54" y="794"/>
                  <a:pt x="31" y="786"/>
                  <a:pt x="0" y="744"/>
                </a:cubicBezTo>
                <a:moveTo>
                  <a:pt x="726" y="181"/>
                </a:moveTo>
                <a:cubicBezTo>
                  <a:pt x="734" y="159"/>
                  <a:pt x="735" y="151"/>
                  <a:pt x="753" y="157"/>
                </a:cubicBezTo>
                <a:cubicBezTo>
                  <a:pt x="811" y="216"/>
                  <a:pt x="837" y="284"/>
                  <a:pt x="853" y="367"/>
                </a:cubicBezTo>
                <a:cubicBezTo>
                  <a:pt x="881" y="515"/>
                  <a:pt x="868" y="673"/>
                  <a:pt x="868" y="823"/>
                </a:cubicBezTo>
                <a:cubicBezTo>
                  <a:pt x="868" y="869"/>
                  <a:pt x="864" y="903"/>
                  <a:pt x="891" y="939"/>
                </a:cubicBezTo>
                <a:moveTo>
                  <a:pt x="749" y="696"/>
                </a:moveTo>
                <a:cubicBezTo>
                  <a:pt x="769" y="665"/>
                  <a:pt x="777" y="676"/>
                  <a:pt x="834" y="676"/>
                </a:cubicBezTo>
                <a:cubicBezTo>
                  <a:pt x="951" y="676"/>
                  <a:pt x="1069" y="681"/>
                  <a:pt x="1185" y="666"/>
                </a:cubicBezTo>
                <a:cubicBezTo>
                  <a:pt x="1214" y="661"/>
                  <a:pt x="1243" y="655"/>
                  <a:pt x="1272" y="650"/>
                </a:cubicBezTo>
                <a:moveTo>
                  <a:pt x="1381" y="639"/>
                </a:moveTo>
                <a:cubicBezTo>
                  <a:pt x="1381" y="636"/>
                  <a:pt x="1373" y="634"/>
                  <a:pt x="1375" y="629"/>
                </a:cubicBezTo>
                <a:cubicBezTo>
                  <a:pt x="1380" y="615"/>
                  <a:pt x="1390" y="605"/>
                  <a:pt x="1398" y="592"/>
                </a:cubicBezTo>
                <a:cubicBezTo>
                  <a:pt x="1416" y="561"/>
                  <a:pt x="1421" y="523"/>
                  <a:pt x="1430" y="488"/>
                </a:cubicBezTo>
                <a:cubicBezTo>
                  <a:pt x="1444" y="433"/>
                  <a:pt x="1457" y="372"/>
                  <a:pt x="1502" y="333"/>
                </a:cubicBezTo>
                <a:cubicBezTo>
                  <a:pt x="1539" y="300"/>
                  <a:pt x="1623" y="284"/>
                  <a:pt x="1671" y="299"/>
                </a:cubicBezTo>
                <a:cubicBezTo>
                  <a:pt x="1727" y="316"/>
                  <a:pt x="1755" y="384"/>
                  <a:pt x="1772" y="433"/>
                </a:cubicBezTo>
                <a:cubicBezTo>
                  <a:pt x="1793" y="494"/>
                  <a:pt x="1803" y="559"/>
                  <a:pt x="1815" y="622"/>
                </a:cubicBezTo>
                <a:cubicBezTo>
                  <a:pt x="1818" y="636"/>
                  <a:pt x="1819" y="693"/>
                  <a:pt x="1834" y="701"/>
                </a:cubicBezTo>
                <a:cubicBezTo>
                  <a:pt x="1846" y="701"/>
                  <a:pt x="1852" y="701"/>
                  <a:pt x="1861" y="701"/>
                </a:cubicBezTo>
                <a:moveTo>
                  <a:pt x="2077" y="453"/>
                </a:moveTo>
                <a:cubicBezTo>
                  <a:pt x="2085" y="426"/>
                  <a:pt x="2086" y="420"/>
                  <a:pt x="2094" y="405"/>
                </a:cubicBezTo>
                <a:cubicBezTo>
                  <a:pt x="2106" y="414"/>
                  <a:pt x="2108" y="399"/>
                  <a:pt x="2122" y="437"/>
                </a:cubicBezTo>
                <a:cubicBezTo>
                  <a:pt x="2144" y="496"/>
                  <a:pt x="2152" y="562"/>
                  <a:pt x="2211" y="597"/>
                </a:cubicBezTo>
                <a:cubicBezTo>
                  <a:pt x="2245" y="617"/>
                  <a:pt x="2308" y="623"/>
                  <a:pt x="2346" y="611"/>
                </a:cubicBezTo>
                <a:cubicBezTo>
                  <a:pt x="2392" y="597"/>
                  <a:pt x="2435" y="555"/>
                  <a:pt x="2471" y="526"/>
                </a:cubicBezTo>
                <a:cubicBezTo>
                  <a:pt x="2490" y="511"/>
                  <a:pt x="2509" y="496"/>
                  <a:pt x="2529" y="483"/>
                </a:cubicBezTo>
                <a:cubicBezTo>
                  <a:pt x="2529" y="541"/>
                  <a:pt x="2506" y="652"/>
                  <a:pt x="2553" y="692"/>
                </a:cubicBezTo>
                <a:cubicBezTo>
                  <a:pt x="2567" y="699"/>
                  <a:pt x="2581" y="707"/>
                  <a:pt x="2595" y="714"/>
                </a:cubicBezTo>
                <a:moveTo>
                  <a:pt x="3296" y="621"/>
                </a:moveTo>
                <a:cubicBezTo>
                  <a:pt x="3324" y="567"/>
                  <a:pt x="3350" y="514"/>
                  <a:pt x="3340" y="450"/>
                </a:cubicBezTo>
                <a:cubicBezTo>
                  <a:pt x="3329" y="381"/>
                  <a:pt x="3259" y="375"/>
                  <a:pt x="3202" y="381"/>
                </a:cubicBezTo>
                <a:cubicBezTo>
                  <a:pt x="3117" y="391"/>
                  <a:pt x="3034" y="444"/>
                  <a:pt x="2983" y="512"/>
                </a:cubicBezTo>
                <a:cubicBezTo>
                  <a:pt x="2952" y="554"/>
                  <a:pt x="2939" y="627"/>
                  <a:pt x="2981" y="665"/>
                </a:cubicBezTo>
                <a:cubicBezTo>
                  <a:pt x="3034" y="713"/>
                  <a:pt x="3116" y="709"/>
                  <a:pt x="3182" y="710"/>
                </a:cubicBezTo>
                <a:cubicBezTo>
                  <a:pt x="3256" y="710"/>
                  <a:pt x="3282" y="710"/>
                  <a:pt x="3331" y="696"/>
                </a:cubicBezTo>
                <a:moveTo>
                  <a:pt x="3611" y="6"/>
                </a:moveTo>
                <a:cubicBezTo>
                  <a:pt x="3622" y="-30"/>
                  <a:pt x="3602" y="120"/>
                  <a:pt x="3601" y="127"/>
                </a:cubicBezTo>
                <a:cubicBezTo>
                  <a:pt x="3579" y="285"/>
                  <a:pt x="3599" y="446"/>
                  <a:pt x="3576" y="603"/>
                </a:cubicBezTo>
                <a:cubicBezTo>
                  <a:pt x="3569" y="639"/>
                  <a:pt x="3567" y="649"/>
                  <a:pt x="3561" y="672"/>
                </a:cubicBezTo>
                <a:moveTo>
                  <a:pt x="3462" y="490"/>
                </a:moveTo>
                <a:cubicBezTo>
                  <a:pt x="3496" y="462"/>
                  <a:pt x="3455" y="459"/>
                  <a:pt x="3539" y="436"/>
                </a:cubicBezTo>
                <a:cubicBezTo>
                  <a:pt x="3682" y="398"/>
                  <a:pt x="3840" y="340"/>
                  <a:pt x="3986" y="321"/>
                </a:cubicBezTo>
                <a:cubicBezTo>
                  <a:pt x="4005" y="319"/>
                  <a:pt x="4024" y="322"/>
                  <a:pt x="4043" y="321"/>
                </a:cubicBezTo>
                <a:cubicBezTo>
                  <a:pt x="4052" y="376"/>
                  <a:pt x="4048" y="451"/>
                  <a:pt x="4098" y="488"/>
                </a:cubicBezTo>
                <a:cubicBezTo>
                  <a:pt x="4157" y="532"/>
                  <a:pt x="4266" y="529"/>
                  <a:pt x="4331" y="504"/>
                </a:cubicBezTo>
                <a:cubicBezTo>
                  <a:pt x="4410" y="474"/>
                  <a:pt x="4443" y="389"/>
                  <a:pt x="4507" y="342"/>
                </a:cubicBezTo>
                <a:cubicBezTo>
                  <a:pt x="4514" y="337"/>
                  <a:pt x="4524" y="341"/>
                  <a:pt x="4529" y="337"/>
                </a:cubicBezTo>
                <a:cubicBezTo>
                  <a:pt x="4561" y="395"/>
                  <a:pt x="4577" y="439"/>
                  <a:pt x="4650" y="454"/>
                </a:cubicBezTo>
                <a:cubicBezTo>
                  <a:pt x="4719" y="468"/>
                  <a:pt x="4806" y="465"/>
                  <a:pt x="4869" y="437"/>
                </a:cubicBezTo>
                <a:cubicBezTo>
                  <a:pt x="4933" y="408"/>
                  <a:pt x="5037" y="284"/>
                  <a:pt x="4991" y="204"/>
                </a:cubicBezTo>
                <a:cubicBezTo>
                  <a:pt x="4975" y="176"/>
                  <a:pt x="4959" y="168"/>
                  <a:pt x="4921" y="175"/>
                </a:cubicBezTo>
                <a:cubicBezTo>
                  <a:pt x="4883" y="182"/>
                  <a:pt x="4858" y="214"/>
                  <a:pt x="4874" y="257"/>
                </a:cubicBezTo>
                <a:cubicBezTo>
                  <a:pt x="4891" y="304"/>
                  <a:pt x="4973" y="325"/>
                  <a:pt x="5011" y="344"/>
                </a:cubicBezTo>
                <a:cubicBezTo>
                  <a:pt x="5078" y="377"/>
                  <a:pt x="5172" y="409"/>
                  <a:pt x="5196" y="487"/>
                </a:cubicBezTo>
                <a:cubicBezTo>
                  <a:pt x="5204" y="512"/>
                  <a:pt x="5190" y="542"/>
                  <a:pt x="5191" y="566"/>
                </a:cubicBezTo>
                <a:cubicBezTo>
                  <a:pt x="5222" y="558"/>
                  <a:pt x="5247" y="554"/>
                  <a:pt x="5280" y="540"/>
                </a:cubicBezTo>
                <a:cubicBezTo>
                  <a:pt x="5442" y="471"/>
                  <a:pt x="5587" y="356"/>
                  <a:pt x="5750" y="293"/>
                </a:cubicBezTo>
                <a:cubicBezTo>
                  <a:pt x="5797" y="275"/>
                  <a:pt x="5917" y="248"/>
                  <a:pt x="5965" y="279"/>
                </a:cubicBezTo>
                <a:cubicBezTo>
                  <a:pt x="6000" y="301"/>
                  <a:pt x="6003" y="348"/>
                  <a:pt x="6047" y="369"/>
                </a:cubicBezTo>
                <a:cubicBezTo>
                  <a:pt x="6108" y="398"/>
                  <a:pt x="6193" y="392"/>
                  <a:pt x="6249" y="356"/>
                </a:cubicBezTo>
                <a:cubicBezTo>
                  <a:pt x="6308" y="318"/>
                  <a:pt x="6328" y="248"/>
                  <a:pt x="6318" y="181"/>
                </a:cubicBezTo>
                <a:cubicBezTo>
                  <a:pt x="6312" y="138"/>
                  <a:pt x="6298" y="104"/>
                  <a:pt x="6249" y="106"/>
                </a:cubicBezTo>
                <a:cubicBezTo>
                  <a:pt x="6157" y="109"/>
                  <a:pt x="6074" y="175"/>
                  <a:pt x="5998" y="224"/>
                </a:cubicBezTo>
                <a:cubicBezTo>
                  <a:pt x="5926" y="270"/>
                  <a:pt x="5802" y="334"/>
                  <a:pt x="5771" y="421"/>
                </a:cubicBezTo>
                <a:cubicBezTo>
                  <a:pt x="5755" y="466"/>
                  <a:pt x="5752" y="499"/>
                  <a:pt x="5798" y="519"/>
                </a:cubicBezTo>
                <a:cubicBezTo>
                  <a:pt x="5929" y="576"/>
                  <a:pt x="6120" y="557"/>
                  <a:pt x="6259" y="559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05" name=""/>
          <p:cNvSpPr/>
          <p:nvPr/>
        </p:nvSpPr>
        <p:spPr>
          <a:xfrm>
            <a:off x="8356680" y="3124080"/>
            <a:ext cx="1987200" cy="321480"/>
          </a:xfrm>
          <a:custGeom>
            <a:avLst/>
            <a:gdLst/>
            <a:ahLst/>
            <a:rect l="0" t="0" r="r" b="b"/>
            <a:pathLst>
              <a:path fill="none" w="5520" h="893">
                <a:moveTo>
                  <a:pt x="93" y="623"/>
                </a:moveTo>
                <a:cubicBezTo>
                  <a:pt x="66" y="583"/>
                  <a:pt x="42" y="562"/>
                  <a:pt x="5" y="531"/>
                </a:cubicBezTo>
                <a:cubicBezTo>
                  <a:pt x="0" y="527"/>
                  <a:pt x="5" y="532"/>
                  <a:pt x="0" y="528"/>
                </a:cubicBezTo>
                <a:cubicBezTo>
                  <a:pt x="40" y="637"/>
                  <a:pt x="82" y="760"/>
                  <a:pt x="156" y="852"/>
                </a:cubicBezTo>
                <a:cubicBezTo>
                  <a:pt x="173" y="873"/>
                  <a:pt x="214" y="910"/>
                  <a:pt x="244" y="884"/>
                </a:cubicBezTo>
                <a:cubicBezTo>
                  <a:pt x="287" y="847"/>
                  <a:pt x="314" y="775"/>
                  <a:pt x="345" y="728"/>
                </a:cubicBezTo>
                <a:cubicBezTo>
                  <a:pt x="387" y="664"/>
                  <a:pt x="431" y="594"/>
                  <a:pt x="493" y="546"/>
                </a:cubicBezTo>
                <a:cubicBezTo>
                  <a:pt x="554" y="499"/>
                  <a:pt x="644" y="478"/>
                  <a:pt x="720" y="496"/>
                </a:cubicBezTo>
                <a:cubicBezTo>
                  <a:pt x="738" y="504"/>
                  <a:pt x="757" y="512"/>
                  <a:pt x="775" y="520"/>
                </a:cubicBezTo>
                <a:moveTo>
                  <a:pt x="982" y="575"/>
                </a:moveTo>
                <a:cubicBezTo>
                  <a:pt x="1005" y="574"/>
                  <a:pt x="1031" y="569"/>
                  <a:pt x="1046" y="566"/>
                </a:cubicBezTo>
                <a:cubicBezTo>
                  <a:pt x="970" y="578"/>
                  <a:pt x="908" y="595"/>
                  <a:pt x="836" y="627"/>
                </a:cubicBezTo>
                <a:cubicBezTo>
                  <a:pt x="782" y="651"/>
                  <a:pt x="638" y="700"/>
                  <a:pt x="621" y="771"/>
                </a:cubicBezTo>
                <a:cubicBezTo>
                  <a:pt x="604" y="842"/>
                  <a:pt x="688" y="834"/>
                  <a:pt x="734" y="836"/>
                </a:cubicBezTo>
                <a:cubicBezTo>
                  <a:pt x="839" y="840"/>
                  <a:pt x="933" y="833"/>
                  <a:pt x="1031" y="791"/>
                </a:cubicBezTo>
                <a:cubicBezTo>
                  <a:pt x="1090" y="766"/>
                  <a:pt x="1111" y="734"/>
                  <a:pt x="1145" y="687"/>
                </a:cubicBezTo>
                <a:cubicBezTo>
                  <a:pt x="1135" y="696"/>
                  <a:pt x="1102" y="705"/>
                  <a:pt x="1104" y="726"/>
                </a:cubicBezTo>
                <a:cubicBezTo>
                  <a:pt x="1107" y="761"/>
                  <a:pt x="1127" y="747"/>
                  <a:pt x="1161" y="749"/>
                </a:cubicBezTo>
                <a:cubicBezTo>
                  <a:pt x="1233" y="754"/>
                  <a:pt x="1314" y="721"/>
                  <a:pt x="1351" y="657"/>
                </a:cubicBezTo>
                <a:cubicBezTo>
                  <a:pt x="1382" y="603"/>
                  <a:pt x="1370" y="516"/>
                  <a:pt x="1367" y="456"/>
                </a:cubicBezTo>
                <a:cubicBezTo>
                  <a:pt x="1365" y="442"/>
                  <a:pt x="1364" y="439"/>
                  <a:pt x="1364" y="431"/>
                </a:cubicBezTo>
                <a:cubicBezTo>
                  <a:pt x="1395" y="449"/>
                  <a:pt x="1422" y="470"/>
                  <a:pt x="1451" y="497"/>
                </a:cubicBezTo>
                <a:cubicBezTo>
                  <a:pt x="1502" y="545"/>
                  <a:pt x="1583" y="603"/>
                  <a:pt x="1600" y="674"/>
                </a:cubicBezTo>
                <a:cubicBezTo>
                  <a:pt x="1610" y="716"/>
                  <a:pt x="1609" y="761"/>
                  <a:pt x="1613" y="804"/>
                </a:cubicBezTo>
                <a:cubicBezTo>
                  <a:pt x="1641" y="803"/>
                  <a:pt x="1656" y="808"/>
                  <a:pt x="1685" y="795"/>
                </a:cubicBezTo>
                <a:cubicBezTo>
                  <a:pt x="1747" y="768"/>
                  <a:pt x="1810" y="725"/>
                  <a:pt x="1859" y="678"/>
                </a:cubicBezTo>
                <a:cubicBezTo>
                  <a:pt x="1911" y="629"/>
                  <a:pt x="1948" y="567"/>
                  <a:pt x="1995" y="514"/>
                </a:cubicBezTo>
                <a:cubicBezTo>
                  <a:pt x="2031" y="474"/>
                  <a:pt x="2043" y="481"/>
                  <a:pt x="2086" y="469"/>
                </a:cubicBezTo>
                <a:cubicBezTo>
                  <a:pt x="2108" y="518"/>
                  <a:pt x="2127" y="566"/>
                  <a:pt x="2144" y="618"/>
                </a:cubicBezTo>
                <a:cubicBezTo>
                  <a:pt x="2165" y="681"/>
                  <a:pt x="2189" y="722"/>
                  <a:pt x="2231" y="764"/>
                </a:cubicBezTo>
                <a:moveTo>
                  <a:pt x="2081" y="363"/>
                </a:moveTo>
                <a:cubicBezTo>
                  <a:pt x="2078" y="342"/>
                  <a:pt x="2077" y="339"/>
                  <a:pt x="2077" y="327"/>
                </a:cubicBezTo>
                <a:cubicBezTo>
                  <a:pt x="2120" y="328"/>
                  <a:pt x="2154" y="354"/>
                  <a:pt x="2192" y="373"/>
                </a:cubicBezTo>
                <a:moveTo>
                  <a:pt x="2891" y="473"/>
                </a:moveTo>
                <a:cubicBezTo>
                  <a:pt x="2862" y="454"/>
                  <a:pt x="2828" y="439"/>
                  <a:pt x="2769" y="449"/>
                </a:cubicBezTo>
                <a:cubicBezTo>
                  <a:pt x="2679" y="465"/>
                  <a:pt x="2580" y="509"/>
                  <a:pt x="2502" y="556"/>
                </a:cubicBezTo>
                <a:cubicBezTo>
                  <a:pt x="2455" y="585"/>
                  <a:pt x="2463" y="596"/>
                  <a:pt x="2441" y="630"/>
                </a:cubicBezTo>
                <a:cubicBezTo>
                  <a:pt x="2490" y="653"/>
                  <a:pt x="2538" y="665"/>
                  <a:pt x="2605" y="667"/>
                </a:cubicBezTo>
                <a:cubicBezTo>
                  <a:pt x="2669" y="668"/>
                  <a:pt x="2709" y="668"/>
                  <a:pt x="2764" y="638"/>
                </a:cubicBezTo>
                <a:cubicBezTo>
                  <a:pt x="2769" y="635"/>
                  <a:pt x="2796" y="610"/>
                  <a:pt x="2797" y="611"/>
                </a:cubicBezTo>
                <a:cubicBezTo>
                  <a:pt x="2818" y="622"/>
                  <a:pt x="2782" y="660"/>
                  <a:pt x="2800" y="674"/>
                </a:cubicBezTo>
                <a:cubicBezTo>
                  <a:pt x="2837" y="706"/>
                  <a:pt x="2969" y="695"/>
                  <a:pt x="3011" y="688"/>
                </a:cubicBezTo>
                <a:cubicBezTo>
                  <a:pt x="3197" y="658"/>
                  <a:pt x="3315" y="500"/>
                  <a:pt x="3345" y="324"/>
                </a:cubicBezTo>
                <a:cubicBezTo>
                  <a:pt x="3358" y="246"/>
                  <a:pt x="3361" y="168"/>
                  <a:pt x="3361" y="89"/>
                </a:cubicBezTo>
                <a:cubicBezTo>
                  <a:pt x="3313" y="120"/>
                  <a:pt x="3266" y="152"/>
                  <a:pt x="3230" y="207"/>
                </a:cubicBezTo>
                <a:cubicBezTo>
                  <a:pt x="3193" y="263"/>
                  <a:pt x="3168" y="358"/>
                  <a:pt x="3192" y="425"/>
                </a:cubicBezTo>
                <a:cubicBezTo>
                  <a:pt x="3225" y="516"/>
                  <a:pt x="3318" y="527"/>
                  <a:pt x="3400" y="528"/>
                </a:cubicBezTo>
                <a:cubicBezTo>
                  <a:pt x="3491" y="529"/>
                  <a:pt x="3586" y="475"/>
                  <a:pt x="3676" y="492"/>
                </a:cubicBezTo>
                <a:cubicBezTo>
                  <a:pt x="3702" y="492"/>
                  <a:pt x="3710" y="491"/>
                  <a:pt x="3721" y="506"/>
                </a:cubicBezTo>
                <a:cubicBezTo>
                  <a:pt x="3722" y="563"/>
                  <a:pt x="3727" y="579"/>
                  <a:pt x="3679" y="624"/>
                </a:cubicBezTo>
                <a:cubicBezTo>
                  <a:pt x="3573" y="722"/>
                  <a:pt x="3446" y="741"/>
                  <a:pt x="3307" y="742"/>
                </a:cubicBezTo>
                <a:cubicBezTo>
                  <a:pt x="3295" y="742"/>
                  <a:pt x="3180" y="756"/>
                  <a:pt x="3182" y="722"/>
                </a:cubicBezTo>
                <a:cubicBezTo>
                  <a:pt x="3182" y="693"/>
                  <a:pt x="3188" y="681"/>
                  <a:pt x="3215" y="671"/>
                </a:cubicBezTo>
                <a:moveTo>
                  <a:pt x="4341" y="28"/>
                </a:moveTo>
                <a:cubicBezTo>
                  <a:pt x="4373" y="8"/>
                  <a:pt x="4380" y="1"/>
                  <a:pt x="4404" y="0"/>
                </a:cubicBezTo>
                <a:cubicBezTo>
                  <a:pt x="4416" y="28"/>
                  <a:pt x="4413" y="47"/>
                  <a:pt x="4389" y="90"/>
                </a:cubicBezTo>
                <a:cubicBezTo>
                  <a:pt x="4344" y="171"/>
                  <a:pt x="4284" y="241"/>
                  <a:pt x="4248" y="328"/>
                </a:cubicBezTo>
                <a:cubicBezTo>
                  <a:pt x="4216" y="406"/>
                  <a:pt x="4223" y="474"/>
                  <a:pt x="4241" y="552"/>
                </a:cubicBezTo>
                <a:moveTo>
                  <a:pt x="4854" y="424"/>
                </a:moveTo>
                <a:cubicBezTo>
                  <a:pt x="4850" y="402"/>
                  <a:pt x="4874" y="382"/>
                  <a:pt x="4836" y="422"/>
                </a:cubicBezTo>
                <a:cubicBezTo>
                  <a:pt x="4808" y="452"/>
                  <a:pt x="4786" y="487"/>
                  <a:pt x="4783" y="528"/>
                </a:cubicBezTo>
                <a:cubicBezTo>
                  <a:pt x="4783" y="533"/>
                  <a:pt x="4783" y="539"/>
                  <a:pt x="4783" y="544"/>
                </a:cubicBezTo>
                <a:cubicBezTo>
                  <a:pt x="4833" y="565"/>
                  <a:pt x="4890" y="560"/>
                  <a:pt x="4945" y="559"/>
                </a:cubicBezTo>
                <a:cubicBezTo>
                  <a:pt x="5031" y="557"/>
                  <a:pt x="5122" y="541"/>
                  <a:pt x="5199" y="502"/>
                </a:cubicBezTo>
                <a:cubicBezTo>
                  <a:pt x="5264" y="469"/>
                  <a:pt x="5304" y="423"/>
                  <a:pt x="5312" y="353"/>
                </a:cubicBezTo>
                <a:cubicBezTo>
                  <a:pt x="5284" y="299"/>
                  <a:pt x="5213" y="309"/>
                  <a:pt x="5151" y="313"/>
                </a:cubicBezTo>
                <a:cubicBezTo>
                  <a:pt x="5060" y="319"/>
                  <a:pt x="4957" y="350"/>
                  <a:pt x="4890" y="415"/>
                </a:cubicBezTo>
                <a:cubicBezTo>
                  <a:pt x="4826" y="477"/>
                  <a:pt x="4843" y="560"/>
                  <a:pt x="4911" y="607"/>
                </a:cubicBezTo>
                <a:cubicBezTo>
                  <a:pt x="5022" y="684"/>
                  <a:pt x="5168" y="722"/>
                  <a:pt x="5296" y="762"/>
                </a:cubicBezTo>
                <a:cubicBezTo>
                  <a:pt x="5409" y="795"/>
                  <a:pt x="5445" y="806"/>
                  <a:pt x="5520" y="829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06" name=""/>
          <p:cNvSpPr/>
          <p:nvPr/>
        </p:nvSpPr>
        <p:spPr>
          <a:xfrm>
            <a:off x="2158920" y="3973680"/>
            <a:ext cx="7394040" cy="56880"/>
          </a:xfrm>
          <a:custGeom>
            <a:avLst/>
            <a:gdLst/>
            <a:ahLst/>
            <a:rect l="0" t="0" r="r" b="b"/>
            <a:pathLst>
              <a:path fill="none" w="20539" h="158">
                <a:moveTo>
                  <a:pt x="23" y="56"/>
                </a:moveTo>
                <a:cubicBezTo>
                  <a:pt x="7" y="27"/>
                  <a:pt x="3" y="20"/>
                  <a:pt x="0" y="0"/>
                </a:cubicBezTo>
                <a:moveTo>
                  <a:pt x="20539" y="158"/>
                </a:moveTo>
                <a:cubicBezTo>
                  <a:pt x="20537" y="149"/>
                  <a:pt x="20538" y="147"/>
                  <a:pt x="20534" y="144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07" name=""/>
          <p:cNvSpPr/>
          <p:nvPr/>
        </p:nvSpPr>
        <p:spPr>
          <a:xfrm>
            <a:off x="2095560" y="3691080"/>
            <a:ext cx="866160" cy="339840"/>
          </a:xfrm>
          <a:custGeom>
            <a:avLst/>
            <a:gdLst/>
            <a:ahLst/>
            <a:rect l="0" t="0" r="r" b="b"/>
            <a:pathLst>
              <a:path fill="none" w="2406" h="944">
                <a:moveTo>
                  <a:pt x="481" y="533"/>
                </a:moveTo>
                <a:cubicBezTo>
                  <a:pt x="480" y="503"/>
                  <a:pt x="477" y="476"/>
                  <a:pt x="474" y="447"/>
                </a:cubicBezTo>
                <a:cubicBezTo>
                  <a:pt x="407" y="444"/>
                  <a:pt x="385" y="446"/>
                  <a:pt x="322" y="489"/>
                </a:cubicBezTo>
                <a:cubicBezTo>
                  <a:pt x="224" y="555"/>
                  <a:pt x="126" y="639"/>
                  <a:pt x="54" y="733"/>
                </a:cubicBezTo>
                <a:cubicBezTo>
                  <a:pt x="24" y="772"/>
                  <a:pt x="-32" y="869"/>
                  <a:pt x="23" y="915"/>
                </a:cubicBezTo>
                <a:cubicBezTo>
                  <a:pt x="85" y="967"/>
                  <a:pt x="209" y="938"/>
                  <a:pt x="272" y="911"/>
                </a:cubicBezTo>
                <a:cubicBezTo>
                  <a:pt x="374" y="868"/>
                  <a:pt x="470" y="793"/>
                  <a:pt x="505" y="685"/>
                </a:cubicBezTo>
                <a:cubicBezTo>
                  <a:pt x="517" y="648"/>
                  <a:pt x="516" y="613"/>
                  <a:pt x="517" y="575"/>
                </a:cubicBezTo>
                <a:cubicBezTo>
                  <a:pt x="517" y="656"/>
                  <a:pt x="496" y="774"/>
                  <a:pt x="545" y="846"/>
                </a:cubicBezTo>
                <a:cubicBezTo>
                  <a:pt x="561" y="869"/>
                  <a:pt x="584" y="896"/>
                  <a:pt x="618" y="884"/>
                </a:cubicBezTo>
                <a:cubicBezTo>
                  <a:pt x="664" y="867"/>
                  <a:pt x="695" y="814"/>
                  <a:pt x="725" y="777"/>
                </a:cubicBezTo>
                <a:cubicBezTo>
                  <a:pt x="781" y="708"/>
                  <a:pt x="847" y="579"/>
                  <a:pt x="952" y="588"/>
                </a:cubicBezTo>
                <a:cubicBezTo>
                  <a:pt x="961" y="590"/>
                  <a:pt x="970" y="593"/>
                  <a:pt x="979" y="595"/>
                </a:cubicBezTo>
                <a:cubicBezTo>
                  <a:pt x="1000" y="652"/>
                  <a:pt x="1013" y="719"/>
                  <a:pt x="998" y="781"/>
                </a:cubicBezTo>
                <a:cubicBezTo>
                  <a:pt x="985" y="836"/>
                  <a:pt x="947" y="889"/>
                  <a:pt x="907" y="925"/>
                </a:cubicBezTo>
                <a:cubicBezTo>
                  <a:pt x="906" y="925"/>
                  <a:pt x="905" y="925"/>
                  <a:pt x="904" y="925"/>
                </a:cubicBezTo>
                <a:cubicBezTo>
                  <a:pt x="909" y="874"/>
                  <a:pt x="916" y="848"/>
                  <a:pt x="947" y="803"/>
                </a:cubicBezTo>
                <a:cubicBezTo>
                  <a:pt x="1014" y="706"/>
                  <a:pt x="1104" y="563"/>
                  <a:pt x="1216" y="517"/>
                </a:cubicBezTo>
                <a:cubicBezTo>
                  <a:pt x="1271" y="494"/>
                  <a:pt x="1315" y="510"/>
                  <a:pt x="1343" y="561"/>
                </a:cubicBezTo>
                <a:cubicBezTo>
                  <a:pt x="1373" y="615"/>
                  <a:pt x="1362" y="675"/>
                  <a:pt x="1374" y="733"/>
                </a:cubicBezTo>
                <a:cubicBezTo>
                  <a:pt x="1387" y="799"/>
                  <a:pt x="1426" y="806"/>
                  <a:pt x="1483" y="817"/>
                </a:cubicBezTo>
                <a:moveTo>
                  <a:pt x="2306" y="592"/>
                </a:moveTo>
                <a:cubicBezTo>
                  <a:pt x="2339" y="557"/>
                  <a:pt x="2372" y="522"/>
                  <a:pt x="2406" y="488"/>
                </a:cubicBezTo>
                <a:cubicBezTo>
                  <a:pt x="2367" y="483"/>
                  <a:pt x="2317" y="487"/>
                  <a:pt x="2267" y="501"/>
                </a:cubicBezTo>
                <a:cubicBezTo>
                  <a:pt x="2165" y="529"/>
                  <a:pt x="2068" y="570"/>
                  <a:pt x="1982" y="631"/>
                </a:cubicBezTo>
                <a:cubicBezTo>
                  <a:pt x="1925" y="671"/>
                  <a:pt x="1873" y="716"/>
                  <a:pt x="1866" y="788"/>
                </a:cubicBezTo>
                <a:cubicBezTo>
                  <a:pt x="1866" y="795"/>
                  <a:pt x="1866" y="803"/>
                  <a:pt x="1866" y="810"/>
                </a:cubicBezTo>
                <a:cubicBezTo>
                  <a:pt x="1921" y="828"/>
                  <a:pt x="1968" y="830"/>
                  <a:pt x="2024" y="807"/>
                </a:cubicBezTo>
                <a:cubicBezTo>
                  <a:pt x="2106" y="772"/>
                  <a:pt x="2182" y="709"/>
                  <a:pt x="2227" y="633"/>
                </a:cubicBezTo>
                <a:cubicBezTo>
                  <a:pt x="2277" y="548"/>
                  <a:pt x="2270" y="447"/>
                  <a:pt x="2271" y="352"/>
                </a:cubicBezTo>
                <a:cubicBezTo>
                  <a:pt x="2272" y="258"/>
                  <a:pt x="2260" y="160"/>
                  <a:pt x="2269" y="65"/>
                </a:cubicBezTo>
                <a:cubicBezTo>
                  <a:pt x="2272" y="33"/>
                  <a:pt x="2281" y="24"/>
                  <a:pt x="2292" y="0"/>
                </a:cubicBezTo>
                <a:cubicBezTo>
                  <a:pt x="2291" y="102"/>
                  <a:pt x="2268" y="189"/>
                  <a:pt x="2249" y="289"/>
                </a:cubicBezTo>
                <a:cubicBezTo>
                  <a:pt x="2229" y="397"/>
                  <a:pt x="2206" y="533"/>
                  <a:pt x="2228" y="643"/>
                </a:cubicBezTo>
                <a:cubicBezTo>
                  <a:pt x="2241" y="710"/>
                  <a:pt x="2281" y="766"/>
                  <a:pt x="2328" y="812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08" name=""/>
          <p:cNvSpPr/>
          <p:nvPr/>
        </p:nvSpPr>
        <p:spPr>
          <a:xfrm>
            <a:off x="3528720" y="3809880"/>
            <a:ext cx="1635120" cy="232920"/>
          </a:xfrm>
          <a:custGeom>
            <a:avLst/>
            <a:gdLst/>
            <a:ahLst/>
            <a:rect l="0" t="0" r="r" b="b"/>
            <a:pathLst>
              <a:path fill="none" w="4542" h="647">
                <a:moveTo>
                  <a:pt x="309" y="566"/>
                </a:moveTo>
                <a:cubicBezTo>
                  <a:pt x="224" y="537"/>
                  <a:pt x="85" y="493"/>
                  <a:pt x="1" y="528"/>
                </a:cubicBezTo>
                <a:cubicBezTo>
                  <a:pt x="-4" y="530"/>
                  <a:pt x="15" y="533"/>
                  <a:pt x="10" y="536"/>
                </a:cubicBezTo>
                <a:cubicBezTo>
                  <a:pt x="66" y="524"/>
                  <a:pt x="100" y="513"/>
                  <a:pt x="149" y="474"/>
                </a:cubicBezTo>
                <a:cubicBezTo>
                  <a:pt x="238" y="406"/>
                  <a:pt x="287" y="317"/>
                  <a:pt x="316" y="210"/>
                </a:cubicBezTo>
                <a:cubicBezTo>
                  <a:pt x="325" y="178"/>
                  <a:pt x="325" y="148"/>
                  <a:pt x="328" y="116"/>
                </a:cubicBezTo>
                <a:cubicBezTo>
                  <a:pt x="319" y="203"/>
                  <a:pt x="298" y="281"/>
                  <a:pt x="371" y="344"/>
                </a:cubicBezTo>
                <a:cubicBezTo>
                  <a:pt x="465" y="426"/>
                  <a:pt x="767" y="402"/>
                  <a:pt x="816" y="522"/>
                </a:cubicBezTo>
                <a:cubicBezTo>
                  <a:pt x="830" y="555"/>
                  <a:pt x="810" y="568"/>
                  <a:pt x="792" y="590"/>
                </a:cubicBezTo>
                <a:cubicBezTo>
                  <a:pt x="784" y="599"/>
                  <a:pt x="770" y="602"/>
                  <a:pt x="762" y="611"/>
                </a:cubicBezTo>
                <a:cubicBezTo>
                  <a:pt x="796" y="603"/>
                  <a:pt x="823" y="598"/>
                  <a:pt x="861" y="579"/>
                </a:cubicBezTo>
                <a:cubicBezTo>
                  <a:pt x="985" y="516"/>
                  <a:pt x="1052" y="413"/>
                  <a:pt x="1152" y="322"/>
                </a:cubicBezTo>
                <a:cubicBezTo>
                  <a:pt x="1185" y="292"/>
                  <a:pt x="1198" y="297"/>
                  <a:pt x="1230" y="281"/>
                </a:cubicBezTo>
                <a:cubicBezTo>
                  <a:pt x="1263" y="368"/>
                  <a:pt x="1287" y="455"/>
                  <a:pt x="1385" y="487"/>
                </a:cubicBezTo>
                <a:cubicBezTo>
                  <a:pt x="1435" y="503"/>
                  <a:pt x="1493" y="491"/>
                  <a:pt x="1538" y="470"/>
                </a:cubicBezTo>
                <a:cubicBezTo>
                  <a:pt x="1580" y="452"/>
                  <a:pt x="1621" y="424"/>
                  <a:pt x="1621" y="376"/>
                </a:cubicBezTo>
                <a:cubicBezTo>
                  <a:pt x="1621" y="325"/>
                  <a:pt x="1562" y="303"/>
                  <a:pt x="1518" y="290"/>
                </a:cubicBezTo>
                <a:cubicBezTo>
                  <a:pt x="1443" y="269"/>
                  <a:pt x="1365" y="278"/>
                  <a:pt x="1298" y="317"/>
                </a:cubicBezTo>
                <a:cubicBezTo>
                  <a:pt x="1236" y="353"/>
                  <a:pt x="1113" y="446"/>
                  <a:pt x="1126" y="534"/>
                </a:cubicBezTo>
                <a:cubicBezTo>
                  <a:pt x="1139" y="613"/>
                  <a:pt x="1253" y="592"/>
                  <a:pt x="1315" y="593"/>
                </a:cubicBezTo>
                <a:cubicBezTo>
                  <a:pt x="1463" y="595"/>
                  <a:pt x="1601" y="563"/>
                  <a:pt x="1740" y="512"/>
                </a:cubicBezTo>
                <a:cubicBezTo>
                  <a:pt x="1830" y="478"/>
                  <a:pt x="1937" y="436"/>
                  <a:pt x="1974" y="338"/>
                </a:cubicBezTo>
                <a:cubicBezTo>
                  <a:pt x="1999" y="272"/>
                  <a:pt x="1985" y="180"/>
                  <a:pt x="1962" y="116"/>
                </a:cubicBezTo>
                <a:cubicBezTo>
                  <a:pt x="1947" y="76"/>
                  <a:pt x="1925" y="38"/>
                  <a:pt x="1907" y="0"/>
                </a:cubicBezTo>
                <a:cubicBezTo>
                  <a:pt x="1906" y="19"/>
                  <a:pt x="1904" y="34"/>
                  <a:pt x="1904" y="53"/>
                </a:cubicBezTo>
                <a:cubicBezTo>
                  <a:pt x="1903" y="177"/>
                  <a:pt x="1908" y="290"/>
                  <a:pt x="1950" y="408"/>
                </a:cubicBezTo>
                <a:cubicBezTo>
                  <a:pt x="1970" y="465"/>
                  <a:pt x="2000" y="529"/>
                  <a:pt x="2038" y="577"/>
                </a:cubicBezTo>
                <a:cubicBezTo>
                  <a:pt x="2061" y="607"/>
                  <a:pt x="2092" y="623"/>
                  <a:pt x="2119" y="647"/>
                </a:cubicBezTo>
                <a:moveTo>
                  <a:pt x="1722" y="484"/>
                </a:moveTo>
                <a:cubicBezTo>
                  <a:pt x="1724" y="483"/>
                  <a:pt x="1754" y="463"/>
                  <a:pt x="1786" y="455"/>
                </a:cubicBezTo>
                <a:cubicBezTo>
                  <a:pt x="1912" y="425"/>
                  <a:pt x="2045" y="390"/>
                  <a:pt x="2174" y="377"/>
                </a:cubicBezTo>
                <a:cubicBezTo>
                  <a:pt x="2214" y="373"/>
                  <a:pt x="2251" y="368"/>
                  <a:pt x="2280" y="394"/>
                </a:cubicBezTo>
                <a:cubicBezTo>
                  <a:pt x="2303" y="415"/>
                  <a:pt x="2305" y="455"/>
                  <a:pt x="2332" y="474"/>
                </a:cubicBezTo>
                <a:cubicBezTo>
                  <a:pt x="2361" y="495"/>
                  <a:pt x="2399" y="488"/>
                  <a:pt x="2431" y="480"/>
                </a:cubicBezTo>
                <a:cubicBezTo>
                  <a:pt x="2488" y="467"/>
                  <a:pt x="2558" y="411"/>
                  <a:pt x="2602" y="374"/>
                </a:cubicBezTo>
                <a:cubicBezTo>
                  <a:pt x="2623" y="356"/>
                  <a:pt x="2641" y="335"/>
                  <a:pt x="2660" y="315"/>
                </a:cubicBezTo>
                <a:cubicBezTo>
                  <a:pt x="2666" y="322"/>
                  <a:pt x="2682" y="344"/>
                  <a:pt x="2691" y="355"/>
                </a:cubicBezTo>
                <a:cubicBezTo>
                  <a:pt x="2759" y="432"/>
                  <a:pt x="2887" y="473"/>
                  <a:pt x="2990" y="448"/>
                </a:cubicBezTo>
                <a:cubicBezTo>
                  <a:pt x="3054" y="432"/>
                  <a:pt x="3076" y="390"/>
                  <a:pt x="3084" y="328"/>
                </a:cubicBezTo>
                <a:cubicBezTo>
                  <a:pt x="3089" y="289"/>
                  <a:pt x="3085" y="247"/>
                  <a:pt x="3085" y="208"/>
                </a:cubicBezTo>
                <a:cubicBezTo>
                  <a:pt x="3096" y="230"/>
                  <a:pt x="3095" y="246"/>
                  <a:pt x="3115" y="265"/>
                </a:cubicBezTo>
                <a:cubicBezTo>
                  <a:pt x="3158" y="307"/>
                  <a:pt x="3213" y="329"/>
                  <a:pt x="3267" y="355"/>
                </a:cubicBezTo>
                <a:cubicBezTo>
                  <a:pt x="3337" y="388"/>
                  <a:pt x="3405" y="418"/>
                  <a:pt x="3429" y="497"/>
                </a:cubicBezTo>
                <a:cubicBezTo>
                  <a:pt x="3437" y="525"/>
                  <a:pt x="3416" y="582"/>
                  <a:pt x="3443" y="603"/>
                </a:cubicBezTo>
                <a:cubicBezTo>
                  <a:pt x="3460" y="616"/>
                  <a:pt x="3472" y="604"/>
                  <a:pt x="3489" y="611"/>
                </a:cubicBezTo>
                <a:moveTo>
                  <a:pt x="3594" y="355"/>
                </a:moveTo>
                <a:cubicBezTo>
                  <a:pt x="3608" y="314"/>
                  <a:pt x="3618" y="285"/>
                  <a:pt x="3655" y="260"/>
                </a:cubicBezTo>
                <a:cubicBezTo>
                  <a:pt x="3677" y="245"/>
                  <a:pt x="3705" y="232"/>
                  <a:pt x="3731" y="226"/>
                </a:cubicBezTo>
                <a:cubicBezTo>
                  <a:pt x="3750" y="222"/>
                  <a:pt x="3780" y="219"/>
                  <a:pt x="3799" y="223"/>
                </a:cubicBezTo>
                <a:cubicBezTo>
                  <a:pt x="3838" y="232"/>
                  <a:pt x="3871" y="277"/>
                  <a:pt x="3893" y="307"/>
                </a:cubicBezTo>
                <a:cubicBezTo>
                  <a:pt x="3926" y="352"/>
                  <a:pt x="3949" y="400"/>
                  <a:pt x="3971" y="451"/>
                </a:cubicBezTo>
                <a:cubicBezTo>
                  <a:pt x="3984" y="481"/>
                  <a:pt x="3997" y="511"/>
                  <a:pt x="4011" y="540"/>
                </a:cubicBezTo>
                <a:cubicBezTo>
                  <a:pt x="4012" y="542"/>
                  <a:pt x="4013" y="544"/>
                  <a:pt x="4014" y="546"/>
                </a:cubicBezTo>
                <a:cubicBezTo>
                  <a:pt x="4014" y="483"/>
                  <a:pt x="4007" y="427"/>
                  <a:pt x="4038" y="371"/>
                </a:cubicBezTo>
                <a:cubicBezTo>
                  <a:pt x="4074" y="304"/>
                  <a:pt x="4132" y="239"/>
                  <a:pt x="4193" y="194"/>
                </a:cubicBezTo>
                <a:cubicBezTo>
                  <a:pt x="4254" y="147"/>
                  <a:pt x="4324" y="110"/>
                  <a:pt x="4402" y="115"/>
                </a:cubicBezTo>
                <a:cubicBezTo>
                  <a:pt x="4460" y="119"/>
                  <a:pt x="4463" y="202"/>
                  <a:pt x="4466" y="246"/>
                </a:cubicBezTo>
                <a:cubicBezTo>
                  <a:pt x="4472" y="337"/>
                  <a:pt x="4453" y="434"/>
                  <a:pt x="4469" y="525"/>
                </a:cubicBezTo>
                <a:cubicBezTo>
                  <a:pt x="4476" y="561"/>
                  <a:pt x="4495" y="599"/>
                  <a:pt x="4527" y="618"/>
                </a:cubicBezTo>
                <a:cubicBezTo>
                  <a:pt x="4532" y="618"/>
                  <a:pt x="4537" y="618"/>
                  <a:pt x="4542" y="618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09" name=""/>
          <p:cNvSpPr/>
          <p:nvPr/>
        </p:nvSpPr>
        <p:spPr>
          <a:xfrm>
            <a:off x="5825880" y="3825720"/>
            <a:ext cx="1139760" cy="253800"/>
          </a:xfrm>
          <a:custGeom>
            <a:avLst/>
            <a:gdLst/>
            <a:ahLst/>
            <a:rect l="0" t="0" r="r" b="b"/>
            <a:pathLst>
              <a:path fill="none" w="3166" h="705">
                <a:moveTo>
                  <a:pt x="304" y="215"/>
                </a:moveTo>
                <a:cubicBezTo>
                  <a:pt x="331" y="169"/>
                  <a:pt x="344" y="133"/>
                  <a:pt x="402" y="126"/>
                </a:cubicBezTo>
                <a:cubicBezTo>
                  <a:pt x="409" y="126"/>
                  <a:pt x="416" y="126"/>
                  <a:pt x="423" y="126"/>
                </a:cubicBezTo>
                <a:cubicBezTo>
                  <a:pt x="443" y="185"/>
                  <a:pt x="442" y="245"/>
                  <a:pt x="444" y="307"/>
                </a:cubicBezTo>
                <a:cubicBezTo>
                  <a:pt x="446" y="393"/>
                  <a:pt x="447" y="478"/>
                  <a:pt x="448" y="563"/>
                </a:cubicBezTo>
                <a:cubicBezTo>
                  <a:pt x="448" y="608"/>
                  <a:pt x="448" y="651"/>
                  <a:pt x="459" y="695"/>
                </a:cubicBezTo>
                <a:cubicBezTo>
                  <a:pt x="460" y="698"/>
                  <a:pt x="461" y="702"/>
                  <a:pt x="462" y="705"/>
                </a:cubicBezTo>
                <a:moveTo>
                  <a:pt x="0" y="523"/>
                </a:moveTo>
                <a:cubicBezTo>
                  <a:pt x="7" y="522"/>
                  <a:pt x="134" y="511"/>
                  <a:pt x="167" y="508"/>
                </a:cubicBezTo>
                <a:cubicBezTo>
                  <a:pt x="315" y="496"/>
                  <a:pt x="466" y="481"/>
                  <a:pt x="611" y="450"/>
                </a:cubicBezTo>
                <a:cubicBezTo>
                  <a:pt x="703" y="430"/>
                  <a:pt x="798" y="405"/>
                  <a:pt x="850" y="318"/>
                </a:cubicBezTo>
                <a:cubicBezTo>
                  <a:pt x="880" y="269"/>
                  <a:pt x="882" y="209"/>
                  <a:pt x="890" y="154"/>
                </a:cubicBezTo>
                <a:cubicBezTo>
                  <a:pt x="890" y="242"/>
                  <a:pt x="871" y="352"/>
                  <a:pt x="897" y="437"/>
                </a:cubicBezTo>
                <a:cubicBezTo>
                  <a:pt x="920" y="512"/>
                  <a:pt x="996" y="526"/>
                  <a:pt x="1064" y="523"/>
                </a:cubicBezTo>
                <a:cubicBezTo>
                  <a:pt x="1125" y="520"/>
                  <a:pt x="1181" y="488"/>
                  <a:pt x="1237" y="463"/>
                </a:cubicBezTo>
                <a:cubicBezTo>
                  <a:pt x="1308" y="430"/>
                  <a:pt x="1361" y="404"/>
                  <a:pt x="1435" y="406"/>
                </a:cubicBezTo>
                <a:cubicBezTo>
                  <a:pt x="1436" y="438"/>
                  <a:pt x="1429" y="481"/>
                  <a:pt x="1448" y="509"/>
                </a:cubicBezTo>
                <a:cubicBezTo>
                  <a:pt x="1456" y="517"/>
                  <a:pt x="1464" y="524"/>
                  <a:pt x="1472" y="532"/>
                </a:cubicBezTo>
                <a:moveTo>
                  <a:pt x="1862" y="453"/>
                </a:moveTo>
                <a:cubicBezTo>
                  <a:pt x="1869" y="423"/>
                  <a:pt x="1872" y="401"/>
                  <a:pt x="1871" y="371"/>
                </a:cubicBezTo>
                <a:cubicBezTo>
                  <a:pt x="1818" y="372"/>
                  <a:pt x="1787" y="374"/>
                  <a:pt x="1738" y="401"/>
                </a:cubicBezTo>
                <a:cubicBezTo>
                  <a:pt x="1690" y="427"/>
                  <a:pt x="1657" y="453"/>
                  <a:pt x="1635" y="501"/>
                </a:cubicBezTo>
                <a:cubicBezTo>
                  <a:pt x="1635" y="506"/>
                  <a:pt x="1635" y="511"/>
                  <a:pt x="1635" y="516"/>
                </a:cubicBezTo>
                <a:cubicBezTo>
                  <a:pt x="1680" y="527"/>
                  <a:pt x="1716" y="532"/>
                  <a:pt x="1765" y="532"/>
                </a:cubicBezTo>
                <a:cubicBezTo>
                  <a:pt x="1814" y="532"/>
                  <a:pt x="1847" y="511"/>
                  <a:pt x="1892" y="501"/>
                </a:cubicBezTo>
                <a:cubicBezTo>
                  <a:pt x="1900" y="499"/>
                  <a:pt x="1919" y="495"/>
                  <a:pt x="1926" y="502"/>
                </a:cubicBezTo>
                <a:cubicBezTo>
                  <a:pt x="1968" y="538"/>
                  <a:pt x="1957" y="568"/>
                  <a:pt x="2031" y="573"/>
                </a:cubicBezTo>
                <a:cubicBezTo>
                  <a:pt x="2108" y="578"/>
                  <a:pt x="2190" y="579"/>
                  <a:pt x="2264" y="555"/>
                </a:cubicBezTo>
                <a:cubicBezTo>
                  <a:pt x="2354" y="525"/>
                  <a:pt x="2448" y="469"/>
                  <a:pt x="2482" y="375"/>
                </a:cubicBezTo>
                <a:cubicBezTo>
                  <a:pt x="2500" y="323"/>
                  <a:pt x="2498" y="244"/>
                  <a:pt x="2492" y="191"/>
                </a:cubicBezTo>
                <a:cubicBezTo>
                  <a:pt x="2485" y="130"/>
                  <a:pt x="2463" y="66"/>
                  <a:pt x="2447" y="6"/>
                </a:cubicBezTo>
                <a:cubicBezTo>
                  <a:pt x="2446" y="4"/>
                  <a:pt x="2445" y="2"/>
                  <a:pt x="2444" y="0"/>
                </a:cubicBezTo>
                <a:cubicBezTo>
                  <a:pt x="2432" y="32"/>
                  <a:pt x="2420" y="76"/>
                  <a:pt x="2416" y="116"/>
                </a:cubicBezTo>
                <a:cubicBezTo>
                  <a:pt x="2409" y="190"/>
                  <a:pt x="2409" y="262"/>
                  <a:pt x="2439" y="330"/>
                </a:cubicBezTo>
                <a:cubicBezTo>
                  <a:pt x="2471" y="403"/>
                  <a:pt x="2528" y="501"/>
                  <a:pt x="2596" y="546"/>
                </a:cubicBezTo>
                <a:cubicBezTo>
                  <a:pt x="2606" y="551"/>
                  <a:pt x="2616" y="555"/>
                  <a:pt x="2626" y="560"/>
                </a:cubicBezTo>
                <a:moveTo>
                  <a:pt x="2383" y="392"/>
                </a:moveTo>
                <a:cubicBezTo>
                  <a:pt x="2368" y="385"/>
                  <a:pt x="2351" y="377"/>
                  <a:pt x="2336" y="370"/>
                </a:cubicBezTo>
                <a:cubicBezTo>
                  <a:pt x="2509" y="370"/>
                  <a:pt x="2673" y="385"/>
                  <a:pt x="2845" y="412"/>
                </a:cubicBezTo>
                <a:cubicBezTo>
                  <a:pt x="3004" y="438"/>
                  <a:pt x="3059" y="447"/>
                  <a:pt x="3166" y="466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10" name=""/>
          <p:cNvSpPr/>
          <p:nvPr/>
        </p:nvSpPr>
        <p:spPr>
          <a:xfrm>
            <a:off x="7473960" y="3824280"/>
            <a:ext cx="1874520" cy="342000"/>
          </a:xfrm>
          <a:custGeom>
            <a:avLst/>
            <a:gdLst/>
            <a:ahLst/>
            <a:rect l="0" t="0" r="r" b="b"/>
            <a:pathLst>
              <a:path fill="none" w="5207" h="950">
                <a:moveTo>
                  <a:pt x="0" y="549"/>
                </a:moveTo>
                <a:cubicBezTo>
                  <a:pt x="14" y="542"/>
                  <a:pt x="22" y="540"/>
                  <a:pt x="36" y="578"/>
                </a:cubicBezTo>
                <a:cubicBezTo>
                  <a:pt x="62" y="651"/>
                  <a:pt x="57" y="730"/>
                  <a:pt x="73" y="803"/>
                </a:cubicBezTo>
                <a:cubicBezTo>
                  <a:pt x="84" y="857"/>
                  <a:pt x="103" y="930"/>
                  <a:pt x="163" y="947"/>
                </a:cubicBezTo>
                <a:cubicBezTo>
                  <a:pt x="217" y="963"/>
                  <a:pt x="245" y="912"/>
                  <a:pt x="267" y="873"/>
                </a:cubicBezTo>
                <a:cubicBezTo>
                  <a:pt x="308" y="798"/>
                  <a:pt x="319" y="716"/>
                  <a:pt x="334" y="634"/>
                </a:cubicBezTo>
                <a:cubicBezTo>
                  <a:pt x="341" y="591"/>
                  <a:pt x="355" y="542"/>
                  <a:pt x="395" y="519"/>
                </a:cubicBezTo>
                <a:cubicBezTo>
                  <a:pt x="428" y="508"/>
                  <a:pt x="440" y="505"/>
                  <a:pt x="464" y="509"/>
                </a:cubicBezTo>
                <a:moveTo>
                  <a:pt x="790" y="561"/>
                </a:moveTo>
                <a:cubicBezTo>
                  <a:pt x="818" y="554"/>
                  <a:pt x="838" y="547"/>
                  <a:pt x="864" y="537"/>
                </a:cubicBezTo>
                <a:cubicBezTo>
                  <a:pt x="808" y="563"/>
                  <a:pt x="754" y="590"/>
                  <a:pt x="701" y="624"/>
                </a:cubicBezTo>
                <a:cubicBezTo>
                  <a:pt x="644" y="659"/>
                  <a:pt x="605" y="686"/>
                  <a:pt x="576" y="743"/>
                </a:cubicBezTo>
                <a:cubicBezTo>
                  <a:pt x="576" y="748"/>
                  <a:pt x="576" y="753"/>
                  <a:pt x="576" y="758"/>
                </a:cubicBezTo>
                <a:cubicBezTo>
                  <a:pt x="630" y="765"/>
                  <a:pt x="686" y="774"/>
                  <a:pt x="743" y="767"/>
                </a:cubicBezTo>
                <a:cubicBezTo>
                  <a:pt x="801" y="759"/>
                  <a:pt x="885" y="740"/>
                  <a:pt x="932" y="702"/>
                </a:cubicBezTo>
                <a:cubicBezTo>
                  <a:pt x="951" y="687"/>
                  <a:pt x="955" y="669"/>
                  <a:pt x="969" y="653"/>
                </a:cubicBezTo>
                <a:cubicBezTo>
                  <a:pt x="969" y="663"/>
                  <a:pt x="952" y="705"/>
                  <a:pt x="962" y="713"/>
                </a:cubicBezTo>
                <a:cubicBezTo>
                  <a:pt x="986" y="733"/>
                  <a:pt x="1063" y="726"/>
                  <a:pt x="1089" y="720"/>
                </a:cubicBezTo>
                <a:cubicBezTo>
                  <a:pt x="1152" y="706"/>
                  <a:pt x="1227" y="651"/>
                  <a:pt x="1248" y="588"/>
                </a:cubicBezTo>
                <a:cubicBezTo>
                  <a:pt x="1258" y="558"/>
                  <a:pt x="1258" y="510"/>
                  <a:pt x="1247" y="481"/>
                </a:cubicBezTo>
                <a:cubicBezTo>
                  <a:pt x="1240" y="463"/>
                  <a:pt x="1228" y="458"/>
                  <a:pt x="1216" y="442"/>
                </a:cubicBezTo>
                <a:cubicBezTo>
                  <a:pt x="1253" y="477"/>
                  <a:pt x="1287" y="503"/>
                  <a:pt x="1333" y="527"/>
                </a:cubicBezTo>
                <a:cubicBezTo>
                  <a:pt x="1374" y="549"/>
                  <a:pt x="1434" y="571"/>
                  <a:pt x="1463" y="611"/>
                </a:cubicBezTo>
                <a:cubicBezTo>
                  <a:pt x="1487" y="643"/>
                  <a:pt x="1483" y="673"/>
                  <a:pt x="1485" y="710"/>
                </a:cubicBezTo>
                <a:cubicBezTo>
                  <a:pt x="1486" y="732"/>
                  <a:pt x="1472" y="790"/>
                  <a:pt x="1498" y="801"/>
                </a:cubicBezTo>
                <a:cubicBezTo>
                  <a:pt x="1530" y="814"/>
                  <a:pt x="1603" y="805"/>
                  <a:pt x="1633" y="796"/>
                </a:cubicBezTo>
                <a:cubicBezTo>
                  <a:pt x="1800" y="745"/>
                  <a:pt x="1887" y="621"/>
                  <a:pt x="1961" y="475"/>
                </a:cubicBezTo>
                <a:cubicBezTo>
                  <a:pt x="1964" y="470"/>
                  <a:pt x="1966" y="468"/>
                  <a:pt x="1967" y="467"/>
                </a:cubicBezTo>
                <a:cubicBezTo>
                  <a:pt x="1969" y="502"/>
                  <a:pt x="1969" y="536"/>
                  <a:pt x="1975" y="571"/>
                </a:cubicBezTo>
                <a:cubicBezTo>
                  <a:pt x="1983" y="619"/>
                  <a:pt x="2006" y="693"/>
                  <a:pt x="2055" y="713"/>
                </a:cubicBezTo>
                <a:cubicBezTo>
                  <a:pt x="2078" y="724"/>
                  <a:pt x="2085" y="727"/>
                  <a:pt x="2102" y="724"/>
                </a:cubicBezTo>
                <a:moveTo>
                  <a:pt x="2000" y="218"/>
                </a:moveTo>
                <a:cubicBezTo>
                  <a:pt x="2000" y="204"/>
                  <a:pt x="2024" y="244"/>
                  <a:pt x="2034" y="254"/>
                </a:cubicBezTo>
                <a:moveTo>
                  <a:pt x="3038" y="613"/>
                </a:moveTo>
                <a:cubicBezTo>
                  <a:pt x="2979" y="562"/>
                  <a:pt x="2944" y="556"/>
                  <a:pt x="2867" y="556"/>
                </a:cubicBezTo>
                <a:cubicBezTo>
                  <a:pt x="2814" y="556"/>
                  <a:pt x="2760" y="551"/>
                  <a:pt x="2709" y="566"/>
                </a:cubicBezTo>
                <a:cubicBezTo>
                  <a:pt x="2672" y="577"/>
                  <a:pt x="2643" y="596"/>
                  <a:pt x="2643" y="637"/>
                </a:cubicBezTo>
                <a:cubicBezTo>
                  <a:pt x="2643" y="677"/>
                  <a:pt x="2667" y="696"/>
                  <a:pt x="2707" y="703"/>
                </a:cubicBezTo>
                <a:cubicBezTo>
                  <a:pt x="2729" y="707"/>
                  <a:pt x="2748" y="705"/>
                  <a:pt x="2770" y="703"/>
                </a:cubicBezTo>
                <a:cubicBezTo>
                  <a:pt x="2794" y="701"/>
                  <a:pt x="2784" y="697"/>
                  <a:pt x="2807" y="707"/>
                </a:cubicBezTo>
                <a:cubicBezTo>
                  <a:pt x="2838" y="721"/>
                  <a:pt x="2849" y="722"/>
                  <a:pt x="2888" y="723"/>
                </a:cubicBezTo>
                <a:cubicBezTo>
                  <a:pt x="2975" y="724"/>
                  <a:pt x="3057" y="696"/>
                  <a:pt x="3134" y="658"/>
                </a:cubicBezTo>
                <a:cubicBezTo>
                  <a:pt x="3261" y="596"/>
                  <a:pt x="3390" y="504"/>
                  <a:pt x="3424" y="359"/>
                </a:cubicBezTo>
                <a:cubicBezTo>
                  <a:pt x="3440" y="290"/>
                  <a:pt x="3432" y="218"/>
                  <a:pt x="3424" y="151"/>
                </a:cubicBezTo>
                <a:cubicBezTo>
                  <a:pt x="3365" y="150"/>
                  <a:pt x="3344" y="152"/>
                  <a:pt x="3291" y="193"/>
                </a:cubicBezTo>
                <a:cubicBezTo>
                  <a:pt x="3205" y="261"/>
                  <a:pt x="3149" y="341"/>
                  <a:pt x="3141" y="452"/>
                </a:cubicBezTo>
                <a:cubicBezTo>
                  <a:pt x="3136" y="520"/>
                  <a:pt x="3161" y="575"/>
                  <a:pt x="3229" y="599"/>
                </a:cubicBezTo>
                <a:cubicBezTo>
                  <a:pt x="3293" y="620"/>
                  <a:pt x="3375" y="607"/>
                  <a:pt x="3438" y="591"/>
                </a:cubicBezTo>
                <a:cubicBezTo>
                  <a:pt x="3550" y="564"/>
                  <a:pt x="3657" y="518"/>
                  <a:pt x="3774" y="512"/>
                </a:cubicBezTo>
                <a:cubicBezTo>
                  <a:pt x="3836" y="509"/>
                  <a:pt x="3860" y="517"/>
                  <a:pt x="3908" y="539"/>
                </a:cubicBezTo>
                <a:cubicBezTo>
                  <a:pt x="3896" y="600"/>
                  <a:pt x="3892" y="615"/>
                  <a:pt x="3836" y="657"/>
                </a:cubicBezTo>
                <a:cubicBezTo>
                  <a:pt x="3783" y="697"/>
                  <a:pt x="3721" y="728"/>
                  <a:pt x="3657" y="744"/>
                </a:cubicBezTo>
                <a:cubicBezTo>
                  <a:pt x="3612" y="755"/>
                  <a:pt x="3526" y="769"/>
                  <a:pt x="3486" y="736"/>
                </a:cubicBezTo>
                <a:cubicBezTo>
                  <a:pt x="3466" y="721"/>
                  <a:pt x="3459" y="716"/>
                  <a:pt x="3454" y="699"/>
                </a:cubicBezTo>
                <a:moveTo>
                  <a:pt x="4353" y="6"/>
                </a:moveTo>
                <a:cubicBezTo>
                  <a:pt x="4388" y="1"/>
                  <a:pt x="4396" y="-1"/>
                  <a:pt x="4418" y="0"/>
                </a:cubicBezTo>
                <a:cubicBezTo>
                  <a:pt x="4439" y="62"/>
                  <a:pt x="4433" y="110"/>
                  <a:pt x="4405" y="172"/>
                </a:cubicBezTo>
                <a:cubicBezTo>
                  <a:pt x="4368" y="254"/>
                  <a:pt x="4309" y="327"/>
                  <a:pt x="4284" y="416"/>
                </a:cubicBezTo>
                <a:cubicBezTo>
                  <a:pt x="4277" y="462"/>
                  <a:pt x="4274" y="475"/>
                  <a:pt x="4276" y="505"/>
                </a:cubicBezTo>
                <a:moveTo>
                  <a:pt x="4781" y="296"/>
                </a:moveTo>
                <a:cubicBezTo>
                  <a:pt x="4800" y="269"/>
                  <a:pt x="4804" y="262"/>
                  <a:pt x="4819" y="248"/>
                </a:cubicBezTo>
                <a:cubicBezTo>
                  <a:pt x="4806" y="268"/>
                  <a:pt x="4795" y="268"/>
                  <a:pt x="4786" y="291"/>
                </a:cubicBezTo>
                <a:cubicBezTo>
                  <a:pt x="4777" y="316"/>
                  <a:pt x="4775" y="328"/>
                  <a:pt x="4803" y="333"/>
                </a:cubicBezTo>
                <a:cubicBezTo>
                  <a:pt x="4863" y="344"/>
                  <a:pt x="4936" y="335"/>
                  <a:pt x="4994" y="320"/>
                </a:cubicBezTo>
                <a:cubicBezTo>
                  <a:pt x="5058" y="303"/>
                  <a:pt x="5128" y="275"/>
                  <a:pt x="5174" y="225"/>
                </a:cubicBezTo>
                <a:cubicBezTo>
                  <a:pt x="5205" y="191"/>
                  <a:pt x="5207" y="160"/>
                  <a:pt x="5207" y="116"/>
                </a:cubicBezTo>
                <a:cubicBezTo>
                  <a:pt x="5133" y="87"/>
                  <a:pt x="5044" y="94"/>
                  <a:pt x="4964" y="108"/>
                </a:cubicBezTo>
                <a:cubicBezTo>
                  <a:pt x="4846" y="129"/>
                  <a:pt x="4708" y="163"/>
                  <a:pt x="4607" y="231"/>
                </a:cubicBezTo>
                <a:cubicBezTo>
                  <a:pt x="4568" y="257"/>
                  <a:pt x="4523" y="323"/>
                  <a:pt x="4546" y="375"/>
                </a:cubicBezTo>
                <a:cubicBezTo>
                  <a:pt x="4579" y="448"/>
                  <a:pt x="4716" y="486"/>
                  <a:pt x="4781" y="509"/>
                </a:cubicBezTo>
                <a:cubicBezTo>
                  <a:pt x="4885" y="542"/>
                  <a:pt x="4921" y="553"/>
                  <a:pt x="4991" y="574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11" name=""/>
          <p:cNvSpPr/>
          <p:nvPr/>
        </p:nvSpPr>
        <p:spPr>
          <a:xfrm>
            <a:off x="3916440" y="4121280"/>
            <a:ext cx="7546680" cy="2074680"/>
          </a:xfrm>
          <a:custGeom>
            <a:avLst/>
            <a:gdLst/>
            <a:ahLst/>
            <a:rect l="0" t="0" r="r" b="b"/>
            <a:pathLst>
              <a:path fill="none" w="20963" h="5763">
                <a:moveTo>
                  <a:pt x="8724" y="3283"/>
                </a:moveTo>
                <a:cubicBezTo>
                  <a:pt x="8714" y="3398"/>
                  <a:pt x="8704" y="3501"/>
                  <a:pt x="8628" y="3594"/>
                </a:cubicBezTo>
                <a:cubicBezTo>
                  <a:pt x="8496" y="3756"/>
                  <a:pt x="8302" y="3846"/>
                  <a:pt x="8117" y="3930"/>
                </a:cubicBezTo>
                <a:moveTo>
                  <a:pt x="0" y="5692"/>
                </a:moveTo>
                <a:cubicBezTo>
                  <a:pt x="126" y="5657"/>
                  <a:pt x="246" y="5650"/>
                  <a:pt x="377" y="5656"/>
                </a:cubicBezTo>
                <a:cubicBezTo>
                  <a:pt x="516" y="5662"/>
                  <a:pt x="626" y="5700"/>
                  <a:pt x="748" y="5763"/>
                </a:cubicBezTo>
                <a:moveTo>
                  <a:pt x="3220" y="4560"/>
                </a:moveTo>
                <a:cubicBezTo>
                  <a:pt x="3266" y="4563"/>
                  <a:pt x="3272" y="4586"/>
                  <a:pt x="3280" y="4632"/>
                </a:cubicBezTo>
                <a:cubicBezTo>
                  <a:pt x="3292" y="4703"/>
                  <a:pt x="3286" y="4776"/>
                  <a:pt x="3266" y="4844"/>
                </a:cubicBezTo>
                <a:cubicBezTo>
                  <a:pt x="3260" y="4860"/>
                  <a:pt x="3255" y="4877"/>
                  <a:pt x="3249" y="4893"/>
                </a:cubicBezTo>
                <a:moveTo>
                  <a:pt x="9144" y="4460"/>
                </a:moveTo>
                <a:cubicBezTo>
                  <a:pt x="9134" y="4437"/>
                  <a:pt x="9136" y="4427"/>
                  <a:pt x="9118" y="4422"/>
                </a:cubicBezTo>
                <a:cubicBezTo>
                  <a:pt x="9105" y="4450"/>
                  <a:pt x="9102" y="4491"/>
                  <a:pt x="9121" y="4519"/>
                </a:cubicBezTo>
                <a:cubicBezTo>
                  <a:pt x="9132" y="4531"/>
                  <a:pt x="9144" y="4542"/>
                  <a:pt x="9155" y="4554"/>
                </a:cubicBezTo>
                <a:moveTo>
                  <a:pt x="20903" y="27"/>
                </a:moveTo>
                <a:cubicBezTo>
                  <a:pt x="20903" y="9"/>
                  <a:pt x="20900" y="3"/>
                  <a:pt x="20912" y="0"/>
                </a:cubicBezTo>
                <a:cubicBezTo>
                  <a:pt x="20948" y="7"/>
                  <a:pt x="20950" y="37"/>
                  <a:pt x="20963" y="69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12" name=""/>
          <p:cNvSpPr/>
          <p:nvPr/>
        </p:nvSpPr>
        <p:spPr>
          <a:xfrm>
            <a:off x="2789280" y="5478840"/>
            <a:ext cx="1526760" cy="856800"/>
          </a:xfrm>
          <a:custGeom>
            <a:avLst/>
            <a:gdLst/>
            <a:ahLst/>
            <a:rect l="0" t="0" r="r" b="b"/>
            <a:pathLst>
              <a:path fill="none" w="4241" h="2380">
                <a:moveTo>
                  <a:pt x="258" y="80"/>
                </a:moveTo>
                <a:cubicBezTo>
                  <a:pt x="261" y="57"/>
                  <a:pt x="271" y="36"/>
                  <a:pt x="246" y="25"/>
                </a:cubicBezTo>
                <a:cubicBezTo>
                  <a:pt x="219" y="13"/>
                  <a:pt x="183" y="24"/>
                  <a:pt x="161" y="38"/>
                </a:cubicBezTo>
                <a:cubicBezTo>
                  <a:pt x="126" y="60"/>
                  <a:pt x="83" y="100"/>
                  <a:pt x="74" y="142"/>
                </a:cubicBezTo>
                <a:cubicBezTo>
                  <a:pt x="65" y="182"/>
                  <a:pt x="76" y="212"/>
                  <a:pt x="110" y="233"/>
                </a:cubicBezTo>
                <a:cubicBezTo>
                  <a:pt x="165" y="268"/>
                  <a:pt x="242" y="282"/>
                  <a:pt x="276" y="343"/>
                </a:cubicBezTo>
                <a:cubicBezTo>
                  <a:pt x="300" y="387"/>
                  <a:pt x="271" y="407"/>
                  <a:pt x="234" y="423"/>
                </a:cubicBezTo>
                <a:cubicBezTo>
                  <a:pt x="182" y="445"/>
                  <a:pt x="125" y="452"/>
                  <a:pt x="70" y="457"/>
                </a:cubicBezTo>
                <a:cubicBezTo>
                  <a:pt x="38" y="460"/>
                  <a:pt x="8" y="471"/>
                  <a:pt x="0" y="443"/>
                </a:cubicBezTo>
                <a:moveTo>
                  <a:pt x="570" y="381"/>
                </a:moveTo>
                <a:cubicBezTo>
                  <a:pt x="570" y="378"/>
                  <a:pt x="566" y="356"/>
                  <a:pt x="573" y="354"/>
                </a:cubicBezTo>
                <a:cubicBezTo>
                  <a:pt x="589" y="350"/>
                  <a:pt x="593" y="352"/>
                  <a:pt x="593" y="366"/>
                </a:cubicBezTo>
                <a:moveTo>
                  <a:pt x="844" y="130"/>
                </a:moveTo>
                <a:cubicBezTo>
                  <a:pt x="857" y="143"/>
                  <a:pt x="882" y="168"/>
                  <a:pt x="896" y="185"/>
                </a:cubicBezTo>
                <a:cubicBezTo>
                  <a:pt x="932" y="229"/>
                  <a:pt x="963" y="276"/>
                  <a:pt x="989" y="326"/>
                </a:cubicBezTo>
                <a:cubicBezTo>
                  <a:pt x="995" y="338"/>
                  <a:pt x="1015" y="371"/>
                  <a:pt x="1009" y="387"/>
                </a:cubicBezTo>
                <a:cubicBezTo>
                  <a:pt x="1007" y="387"/>
                  <a:pt x="1004" y="387"/>
                  <a:pt x="1002" y="387"/>
                </a:cubicBezTo>
                <a:cubicBezTo>
                  <a:pt x="991" y="364"/>
                  <a:pt x="987" y="353"/>
                  <a:pt x="987" y="326"/>
                </a:cubicBezTo>
                <a:cubicBezTo>
                  <a:pt x="987" y="282"/>
                  <a:pt x="1004" y="250"/>
                  <a:pt x="1037" y="221"/>
                </a:cubicBezTo>
                <a:cubicBezTo>
                  <a:pt x="1076" y="187"/>
                  <a:pt x="1131" y="178"/>
                  <a:pt x="1181" y="185"/>
                </a:cubicBezTo>
                <a:cubicBezTo>
                  <a:pt x="1239" y="193"/>
                  <a:pt x="1276" y="238"/>
                  <a:pt x="1309" y="282"/>
                </a:cubicBezTo>
                <a:cubicBezTo>
                  <a:pt x="1332" y="313"/>
                  <a:pt x="1354" y="347"/>
                  <a:pt x="1370" y="382"/>
                </a:cubicBezTo>
                <a:cubicBezTo>
                  <a:pt x="1381" y="405"/>
                  <a:pt x="1375" y="393"/>
                  <a:pt x="1363" y="393"/>
                </a:cubicBezTo>
                <a:moveTo>
                  <a:pt x="1388" y="216"/>
                </a:moveTo>
                <a:cubicBezTo>
                  <a:pt x="1382" y="198"/>
                  <a:pt x="1373" y="177"/>
                  <a:pt x="1372" y="158"/>
                </a:cubicBezTo>
                <a:cubicBezTo>
                  <a:pt x="1372" y="157"/>
                  <a:pt x="1372" y="155"/>
                  <a:pt x="1372" y="154"/>
                </a:cubicBezTo>
                <a:cubicBezTo>
                  <a:pt x="1389" y="154"/>
                  <a:pt x="1400" y="154"/>
                  <a:pt x="1415" y="161"/>
                </a:cubicBezTo>
                <a:cubicBezTo>
                  <a:pt x="1442" y="173"/>
                  <a:pt x="1469" y="178"/>
                  <a:pt x="1497" y="187"/>
                </a:cubicBezTo>
                <a:cubicBezTo>
                  <a:pt x="1531" y="198"/>
                  <a:pt x="1562" y="213"/>
                  <a:pt x="1586" y="240"/>
                </a:cubicBezTo>
                <a:cubicBezTo>
                  <a:pt x="1605" y="261"/>
                  <a:pt x="1618" y="290"/>
                  <a:pt x="1627" y="317"/>
                </a:cubicBezTo>
                <a:cubicBezTo>
                  <a:pt x="1631" y="330"/>
                  <a:pt x="1631" y="341"/>
                  <a:pt x="1631" y="354"/>
                </a:cubicBezTo>
                <a:moveTo>
                  <a:pt x="2039" y="0"/>
                </a:moveTo>
                <a:cubicBezTo>
                  <a:pt x="2057" y="6"/>
                  <a:pt x="2057" y="19"/>
                  <a:pt x="2064" y="43"/>
                </a:cubicBezTo>
                <a:cubicBezTo>
                  <a:pt x="2079" y="96"/>
                  <a:pt x="2086" y="152"/>
                  <a:pt x="2092" y="207"/>
                </a:cubicBezTo>
                <a:cubicBezTo>
                  <a:pt x="2096" y="245"/>
                  <a:pt x="2095" y="285"/>
                  <a:pt x="2104" y="322"/>
                </a:cubicBezTo>
                <a:cubicBezTo>
                  <a:pt x="2105" y="326"/>
                  <a:pt x="2107" y="330"/>
                  <a:pt x="2108" y="334"/>
                </a:cubicBezTo>
                <a:moveTo>
                  <a:pt x="2702" y="188"/>
                </a:moveTo>
                <a:cubicBezTo>
                  <a:pt x="2755" y="147"/>
                  <a:pt x="2811" y="131"/>
                  <a:pt x="2877" y="116"/>
                </a:cubicBezTo>
                <a:cubicBezTo>
                  <a:pt x="2998" y="89"/>
                  <a:pt x="3124" y="83"/>
                  <a:pt x="3248" y="89"/>
                </a:cubicBezTo>
                <a:cubicBezTo>
                  <a:pt x="3270" y="91"/>
                  <a:pt x="3291" y="94"/>
                  <a:pt x="3313" y="96"/>
                </a:cubicBezTo>
                <a:moveTo>
                  <a:pt x="2754" y="438"/>
                </a:moveTo>
                <a:cubicBezTo>
                  <a:pt x="2808" y="416"/>
                  <a:pt x="2866" y="399"/>
                  <a:pt x="2927" y="388"/>
                </a:cubicBezTo>
                <a:cubicBezTo>
                  <a:pt x="3032" y="369"/>
                  <a:pt x="3136" y="360"/>
                  <a:pt x="3243" y="359"/>
                </a:cubicBezTo>
                <a:cubicBezTo>
                  <a:pt x="3254" y="359"/>
                  <a:pt x="3265" y="359"/>
                  <a:pt x="3276" y="359"/>
                </a:cubicBezTo>
                <a:moveTo>
                  <a:pt x="292" y="954"/>
                </a:moveTo>
                <a:cubicBezTo>
                  <a:pt x="289" y="939"/>
                  <a:pt x="290" y="913"/>
                  <a:pt x="270" y="909"/>
                </a:cubicBezTo>
                <a:cubicBezTo>
                  <a:pt x="227" y="901"/>
                  <a:pt x="190" y="923"/>
                  <a:pt x="154" y="944"/>
                </a:cubicBezTo>
                <a:cubicBezTo>
                  <a:pt x="122" y="963"/>
                  <a:pt x="71" y="987"/>
                  <a:pt x="63" y="1027"/>
                </a:cubicBezTo>
                <a:cubicBezTo>
                  <a:pt x="53" y="1076"/>
                  <a:pt x="119" y="1098"/>
                  <a:pt x="151" y="1116"/>
                </a:cubicBezTo>
                <a:cubicBezTo>
                  <a:pt x="212" y="1150"/>
                  <a:pt x="276" y="1178"/>
                  <a:pt x="328" y="1226"/>
                </a:cubicBezTo>
                <a:cubicBezTo>
                  <a:pt x="361" y="1257"/>
                  <a:pt x="361" y="1289"/>
                  <a:pt x="319" y="1307"/>
                </a:cubicBezTo>
                <a:cubicBezTo>
                  <a:pt x="266" y="1330"/>
                  <a:pt x="202" y="1333"/>
                  <a:pt x="146" y="1335"/>
                </a:cubicBezTo>
                <a:cubicBezTo>
                  <a:pt x="121" y="1336"/>
                  <a:pt x="78" y="1349"/>
                  <a:pt x="80" y="1315"/>
                </a:cubicBezTo>
                <a:cubicBezTo>
                  <a:pt x="83" y="1309"/>
                  <a:pt x="85" y="1303"/>
                  <a:pt x="88" y="1297"/>
                </a:cubicBezTo>
                <a:moveTo>
                  <a:pt x="671" y="1241"/>
                </a:moveTo>
                <a:cubicBezTo>
                  <a:pt x="676" y="1231"/>
                  <a:pt x="680" y="1213"/>
                  <a:pt x="689" y="1206"/>
                </a:cubicBezTo>
                <a:cubicBezTo>
                  <a:pt x="702" y="1195"/>
                  <a:pt x="723" y="1189"/>
                  <a:pt x="738" y="1182"/>
                </a:cubicBezTo>
                <a:moveTo>
                  <a:pt x="923" y="986"/>
                </a:moveTo>
                <a:cubicBezTo>
                  <a:pt x="955" y="996"/>
                  <a:pt x="971" y="1009"/>
                  <a:pt x="992" y="1041"/>
                </a:cubicBezTo>
                <a:cubicBezTo>
                  <a:pt x="1026" y="1092"/>
                  <a:pt x="1044" y="1154"/>
                  <a:pt x="1056" y="1213"/>
                </a:cubicBezTo>
                <a:cubicBezTo>
                  <a:pt x="1062" y="1235"/>
                  <a:pt x="1065" y="1258"/>
                  <a:pt x="1068" y="1280"/>
                </a:cubicBezTo>
                <a:cubicBezTo>
                  <a:pt x="1055" y="1262"/>
                  <a:pt x="1049" y="1269"/>
                  <a:pt x="1047" y="1235"/>
                </a:cubicBezTo>
                <a:cubicBezTo>
                  <a:pt x="1043" y="1177"/>
                  <a:pt x="1089" y="1139"/>
                  <a:pt x="1136" y="1112"/>
                </a:cubicBezTo>
                <a:cubicBezTo>
                  <a:pt x="1193" y="1079"/>
                  <a:pt x="1295" y="1054"/>
                  <a:pt x="1360" y="1077"/>
                </a:cubicBezTo>
                <a:cubicBezTo>
                  <a:pt x="1421" y="1098"/>
                  <a:pt x="1458" y="1181"/>
                  <a:pt x="1470" y="1239"/>
                </a:cubicBezTo>
                <a:cubicBezTo>
                  <a:pt x="1477" y="1274"/>
                  <a:pt x="1473" y="1313"/>
                  <a:pt x="1473" y="1348"/>
                </a:cubicBezTo>
                <a:cubicBezTo>
                  <a:pt x="1449" y="1343"/>
                  <a:pt x="1444" y="1360"/>
                  <a:pt x="1433" y="1325"/>
                </a:cubicBezTo>
                <a:cubicBezTo>
                  <a:pt x="1422" y="1289"/>
                  <a:pt x="1437" y="1242"/>
                  <a:pt x="1457" y="1212"/>
                </a:cubicBezTo>
                <a:cubicBezTo>
                  <a:pt x="1497" y="1153"/>
                  <a:pt x="1602" y="1104"/>
                  <a:pt x="1673" y="1136"/>
                </a:cubicBezTo>
                <a:cubicBezTo>
                  <a:pt x="1732" y="1163"/>
                  <a:pt x="1742" y="1248"/>
                  <a:pt x="1755" y="1302"/>
                </a:cubicBezTo>
                <a:cubicBezTo>
                  <a:pt x="1770" y="1361"/>
                  <a:pt x="1786" y="1413"/>
                  <a:pt x="1812" y="1467"/>
                </a:cubicBezTo>
                <a:moveTo>
                  <a:pt x="1900" y="1294"/>
                </a:moveTo>
                <a:cubicBezTo>
                  <a:pt x="1932" y="1243"/>
                  <a:pt x="1962" y="1200"/>
                  <a:pt x="2025" y="1186"/>
                </a:cubicBezTo>
                <a:cubicBezTo>
                  <a:pt x="2082" y="1173"/>
                  <a:pt x="2128" y="1184"/>
                  <a:pt x="2159" y="1235"/>
                </a:cubicBezTo>
                <a:cubicBezTo>
                  <a:pt x="2183" y="1275"/>
                  <a:pt x="2187" y="1328"/>
                  <a:pt x="2182" y="1374"/>
                </a:cubicBezTo>
                <a:cubicBezTo>
                  <a:pt x="2178" y="1408"/>
                  <a:pt x="2160" y="1431"/>
                  <a:pt x="2134" y="1452"/>
                </a:cubicBezTo>
                <a:cubicBezTo>
                  <a:pt x="2132" y="1453"/>
                  <a:pt x="2130" y="1455"/>
                  <a:pt x="2128" y="1456"/>
                </a:cubicBezTo>
                <a:cubicBezTo>
                  <a:pt x="2191" y="1430"/>
                  <a:pt x="2252" y="1408"/>
                  <a:pt x="2317" y="1387"/>
                </a:cubicBezTo>
                <a:moveTo>
                  <a:pt x="2902" y="1098"/>
                </a:moveTo>
                <a:cubicBezTo>
                  <a:pt x="2921" y="1079"/>
                  <a:pt x="2835" y="1106"/>
                  <a:pt x="2932" y="1084"/>
                </a:cubicBezTo>
                <a:cubicBezTo>
                  <a:pt x="3017" y="1064"/>
                  <a:pt x="3103" y="1065"/>
                  <a:pt x="3191" y="1066"/>
                </a:cubicBezTo>
                <a:cubicBezTo>
                  <a:pt x="3262" y="1068"/>
                  <a:pt x="3282" y="1067"/>
                  <a:pt x="3325" y="1086"/>
                </a:cubicBezTo>
                <a:moveTo>
                  <a:pt x="3069" y="1297"/>
                </a:moveTo>
                <a:cubicBezTo>
                  <a:pt x="3090" y="1240"/>
                  <a:pt x="3171" y="1231"/>
                  <a:pt x="3234" y="1226"/>
                </a:cubicBezTo>
                <a:cubicBezTo>
                  <a:pt x="3334" y="1218"/>
                  <a:pt x="3460" y="1211"/>
                  <a:pt x="3555" y="1249"/>
                </a:cubicBezTo>
                <a:cubicBezTo>
                  <a:pt x="3565" y="1256"/>
                  <a:pt x="3576" y="1263"/>
                  <a:pt x="3586" y="1270"/>
                </a:cubicBezTo>
                <a:moveTo>
                  <a:pt x="534" y="1853"/>
                </a:moveTo>
                <a:cubicBezTo>
                  <a:pt x="516" y="1843"/>
                  <a:pt x="507" y="1834"/>
                  <a:pt x="493" y="1820"/>
                </a:cubicBezTo>
                <a:cubicBezTo>
                  <a:pt x="492" y="1819"/>
                  <a:pt x="490" y="1818"/>
                  <a:pt x="489" y="1817"/>
                </a:cubicBezTo>
                <a:cubicBezTo>
                  <a:pt x="517" y="1862"/>
                  <a:pt x="548" y="1907"/>
                  <a:pt x="580" y="1950"/>
                </a:cubicBezTo>
                <a:cubicBezTo>
                  <a:pt x="616" y="1998"/>
                  <a:pt x="649" y="2047"/>
                  <a:pt x="681" y="2097"/>
                </a:cubicBezTo>
                <a:cubicBezTo>
                  <a:pt x="692" y="2120"/>
                  <a:pt x="687" y="2109"/>
                  <a:pt x="675" y="2090"/>
                </a:cubicBezTo>
                <a:cubicBezTo>
                  <a:pt x="646" y="2043"/>
                  <a:pt x="632" y="1999"/>
                  <a:pt x="622" y="1945"/>
                </a:cubicBezTo>
                <a:cubicBezTo>
                  <a:pt x="618" y="1924"/>
                  <a:pt x="618" y="1885"/>
                  <a:pt x="601" y="1868"/>
                </a:cubicBezTo>
                <a:cubicBezTo>
                  <a:pt x="593" y="1860"/>
                  <a:pt x="578" y="1862"/>
                  <a:pt x="568" y="1861"/>
                </a:cubicBezTo>
                <a:cubicBezTo>
                  <a:pt x="528" y="1858"/>
                  <a:pt x="487" y="1857"/>
                  <a:pt x="447" y="1857"/>
                </a:cubicBezTo>
                <a:cubicBezTo>
                  <a:pt x="391" y="1857"/>
                  <a:pt x="353" y="1863"/>
                  <a:pt x="313" y="1906"/>
                </a:cubicBezTo>
                <a:cubicBezTo>
                  <a:pt x="292" y="1928"/>
                  <a:pt x="258" y="1993"/>
                  <a:pt x="286" y="2024"/>
                </a:cubicBezTo>
                <a:cubicBezTo>
                  <a:pt x="327" y="2070"/>
                  <a:pt x="425" y="2070"/>
                  <a:pt x="479" y="2087"/>
                </a:cubicBezTo>
                <a:cubicBezTo>
                  <a:pt x="535" y="2105"/>
                  <a:pt x="602" y="2135"/>
                  <a:pt x="628" y="2193"/>
                </a:cubicBezTo>
                <a:cubicBezTo>
                  <a:pt x="641" y="2222"/>
                  <a:pt x="643" y="2283"/>
                  <a:pt x="625" y="2310"/>
                </a:cubicBezTo>
                <a:cubicBezTo>
                  <a:pt x="599" y="2350"/>
                  <a:pt x="539" y="2364"/>
                  <a:pt x="495" y="2371"/>
                </a:cubicBezTo>
                <a:cubicBezTo>
                  <a:pt x="477" y="2374"/>
                  <a:pt x="410" y="2385"/>
                  <a:pt x="394" y="2368"/>
                </a:cubicBezTo>
                <a:cubicBezTo>
                  <a:pt x="394" y="2360"/>
                  <a:pt x="394" y="2353"/>
                  <a:pt x="394" y="2345"/>
                </a:cubicBezTo>
                <a:moveTo>
                  <a:pt x="944" y="2177"/>
                </a:moveTo>
                <a:cubicBezTo>
                  <a:pt x="944" y="2164"/>
                  <a:pt x="942" y="2157"/>
                  <a:pt x="951" y="2146"/>
                </a:cubicBezTo>
                <a:cubicBezTo>
                  <a:pt x="964" y="2131"/>
                  <a:pt x="982" y="2121"/>
                  <a:pt x="998" y="2111"/>
                </a:cubicBezTo>
                <a:moveTo>
                  <a:pt x="1088" y="1832"/>
                </a:moveTo>
                <a:cubicBezTo>
                  <a:pt x="1112" y="1833"/>
                  <a:pt x="1130" y="1815"/>
                  <a:pt x="1173" y="1853"/>
                </a:cubicBezTo>
                <a:cubicBezTo>
                  <a:pt x="1231" y="1904"/>
                  <a:pt x="1272" y="1983"/>
                  <a:pt x="1311" y="2049"/>
                </a:cubicBezTo>
                <a:cubicBezTo>
                  <a:pt x="1338" y="2094"/>
                  <a:pt x="1362" y="2130"/>
                  <a:pt x="1407" y="2159"/>
                </a:cubicBezTo>
                <a:cubicBezTo>
                  <a:pt x="1415" y="2160"/>
                  <a:pt x="1415" y="2160"/>
                  <a:pt x="1419" y="2160"/>
                </a:cubicBezTo>
                <a:cubicBezTo>
                  <a:pt x="1419" y="2102"/>
                  <a:pt x="1408" y="2039"/>
                  <a:pt x="1437" y="1988"/>
                </a:cubicBezTo>
                <a:cubicBezTo>
                  <a:pt x="1463" y="1942"/>
                  <a:pt x="1518" y="1908"/>
                  <a:pt x="1573" y="1923"/>
                </a:cubicBezTo>
                <a:cubicBezTo>
                  <a:pt x="1643" y="1942"/>
                  <a:pt x="1675" y="2017"/>
                  <a:pt x="1706" y="2074"/>
                </a:cubicBezTo>
                <a:cubicBezTo>
                  <a:pt x="1733" y="2124"/>
                  <a:pt x="1756" y="2180"/>
                  <a:pt x="1804" y="2214"/>
                </a:cubicBezTo>
                <a:cubicBezTo>
                  <a:pt x="1816" y="2222"/>
                  <a:pt x="1817" y="2225"/>
                  <a:pt x="1825" y="2224"/>
                </a:cubicBezTo>
                <a:cubicBezTo>
                  <a:pt x="1824" y="2194"/>
                  <a:pt x="1822" y="2164"/>
                  <a:pt x="1822" y="2134"/>
                </a:cubicBezTo>
                <a:cubicBezTo>
                  <a:pt x="1821" y="2084"/>
                  <a:pt x="1833" y="2059"/>
                  <a:pt x="1874" y="2028"/>
                </a:cubicBezTo>
                <a:cubicBezTo>
                  <a:pt x="1920" y="1993"/>
                  <a:pt x="1997" y="1979"/>
                  <a:pt x="2053" y="1995"/>
                </a:cubicBezTo>
                <a:cubicBezTo>
                  <a:pt x="2123" y="2015"/>
                  <a:pt x="2183" y="2079"/>
                  <a:pt x="2228" y="2132"/>
                </a:cubicBezTo>
                <a:cubicBezTo>
                  <a:pt x="2261" y="2171"/>
                  <a:pt x="2286" y="2209"/>
                  <a:pt x="2325" y="2242"/>
                </a:cubicBezTo>
                <a:moveTo>
                  <a:pt x="2419" y="1982"/>
                </a:moveTo>
                <a:cubicBezTo>
                  <a:pt x="2454" y="1951"/>
                  <a:pt x="2503" y="1916"/>
                  <a:pt x="2556" y="1936"/>
                </a:cubicBezTo>
                <a:cubicBezTo>
                  <a:pt x="2601" y="1953"/>
                  <a:pt x="2624" y="2017"/>
                  <a:pt x="2635" y="2059"/>
                </a:cubicBezTo>
                <a:cubicBezTo>
                  <a:pt x="2638" y="2069"/>
                  <a:pt x="2651" y="2135"/>
                  <a:pt x="2641" y="2145"/>
                </a:cubicBezTo>
                <a:cubicBezTo>
                  <a:pt x="2628" y="2157"/>
                  <a:pt x="2621" y="2148"/>
                  <a:pt x="2608" y="2154"/>
                </a:cubicBezTo>
                <a:cubicBezTo>
                  <a:pt x="2610" y="2154"/>
                  <a:pt x="2611" y="2154"/>
                  <a:pt x="2613" y="2154"/>
                </a:cubicBezTo>
                <a:cubicBezTo>
                  <a:pt x="2650" y="2153"/>
                  <a:pt x="2695" y="2145"/>
                  <a:pt x="2729" y="2163"/>
                </a:cubicBezTo>
                <a:cubicBezTo>
                  <a:pt x="2776" y="2188"/>
                  <a:pt x="2788" y="2237"/>
                  <a:pt x="2790" y="2285"/>
                </a:cubicBezTo>
                <a:cubicBezTo>
                  <a:pt x="2793" y="2342"/>
                  <a:pt x="2761" y="2361"/>
                  <a:pt x="2708" y="2374"/>
                </a:cubicBezTo>
                <a:cubicBezTo>
                  <a:pt x="2674" y="2382"/>
                  <a:pt x="2639" y="2379"/>
                  <a:pt x="2605" y="2379"/>
                </a:cubicBezTo>
                <a:moveTo>
                  <a:pt x="3564" y="2163"/>
                </a:moveTo>
                <a:cubicBezTo>
                  <a:pt x="3626" y="2107"/>
                  <a:pt x="3697" y="2085"/>
                  <a:pt x="3780" y="2067"/>
                </a:cubicBezTo>
                <a:cubicBezTo>
                  <a:pt x="3913" y="2039"/>
                  <a:pt x="4046" y="2043"/>
                  <a:pt x="4180" y="2035"/>
                </a:cubicBezTo>
                <a:cubicBezTo>
                  <a:pt x="4200" y="2033"/>
                  <a:pt x="4221" y="2031"/>
                  <a:pt x="4241" y="2029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13" name=""/>
          <p:cNvSpPr/>
          <p:nvPr/>
        </p:nvSpPr>
        <p:spPr>
          <a:xfrm>
            <a:off x="6073920" y="5331600"/>
            <a:ext cx="1046520" cy="360720"/>
          </a:xfrm>
          <a:custGeom>
            <a:avLst/>
            <a:gdLst/>
            <a:ahLst/>
            <a:rect l="0" t="0" r="r" b="b"/>
            <a:pathLst>
              <a:path fill="none" w="2907" h="1002">
                <a:moveTo>
                  <a:pt x="422" y="168"/>
                </a:moveTo>
                <a:cubicBezTo>
                  <a:pt x="431" y="146"/>
                  <a:pt x="440" y="126"/>
                  <a:pt x="450" y="104"/>
                </a:cubicBezTo>
                <a:lnTo>
                  <a:pt x="450" y="103"/>
                </a:lnTo>
                <a:cubicBezTo>
                  <a:pt x="375" y="131"/>
                  <a:pt x="303" y="164"/>
                  <a:pt x="227" y="191"/>
                </a:cubicBezTo>
                <a:cubicBezTo>
                  <a:pt x="166" y="213"/>
                  <a:pt x="46" y="229"/>
                  <a:pt x="1" y="282"/>
                </a:cubicBezTo>
                <a:cubicBezTo>
                  <a:pt x="0" y="296"/>
                  <a:pt x="0" y="300"/>
                  <a:pt x="1" y="309"/>
                </a:cubicBezTo>
                <a:cubicBezTo>
                  <a:pt x="69" y="320"/>
                  <a:pt x="140" y="321"/>
                  <a:pt x="207" y="339"/>
                </a:cubicBezTo>
                <a:cubicBezTo>
                  <a:pt x="270" y="356"/>
                  <a:pt x="345" y="390"/>
                  <a:pt x="362" y="461"/>
                </a:cubicBezTo>
                <a:cubicBezTo>
                  <a:pt x="377" y="524"/>
                  <a:pt x="337" y="563"/>
                  <a:pt x="283" y="587"/>
                </a:cubicBezTo>
                <a:cubicBezTo>
                  <a:pt x="226" y="612"/>
                  <a:pt x="163" y="609"/>
                  <a:pt x="103" y="609"/>
                </a:cubicBezTo>
                <a:cubicBezTo>
                  <a:pt x="71" y="609"/>
                  <a:pt x="52" y="616"/>
                  <a:pt x="39" y="591"/>
                </a:cubicBezTo>
                <a:cubicBezTo>
                  <a:pt x="39" y="588"/>
                  <a:pt x="39" y="585"/>
                  <a:pt x="39" y="582"/>
                </a:cubicBezTo>
                <a:moveTo>
                  <a:pt x="632" y="0"/>
                </a:moveTo>
                <a:cubicBezTo>
                  <a:pt x="632" y="36"/>
                  <a:pt x="645" y="47"/>
                  <a:pt x="655" y="82"/>
                </a:cubicBezTo>
                <a:cubicBezTo>
                  <a:pt x="679" y="162"/>
                  <a:pt x="702" y="244"/>
                  <a:pt x="726" y="325"/>
                </a:cubicBezTo>
                <a:cubicBezTo>
                  <a:pt x="741" y="375"/>
                  <a:pt x="753" y="425"/>
                  <a:pt x="759" y="477"/>
                </a:cubicBezTo>
                <a:moveTo>
                  <a:pt x="552" y="374"/>
                </a:moveTo>
                <a:cubicBezTo>
                  <a:pt x="553" y="334"/>
                  <a:pt x="592" y="342"/>
                  <a:pt x="628" y="339"/>
                </a:cubicBezTo>
                <a:cubicBezTo>
                  <a:pt x="706" y="332"/>
                  <a:pt x="784" y="335"/>
                  <a:pt x="862" y="335"/>
                </a:cubicBezTo>
                <a:moveTo>
                  <a:pt x="956" y="464"/>
                </a:moveTo>
                <a:cubicBezTo>
                  <a:pt x="970" y="445"/>
                  <a:pt x="990" y="428"/>
                  <a:pt x="1008" y="410"/>
                </a:cubicBezTo>
                <a:cubicBezTo>
                  <a:pt x="1036" y="382"/>
                  <a:pt x="1055" y="348"/>
                  <a:pt x="1060" y="308"/>
                </a:cubicBezTo>
                <a:cubicBezTo>
                  <a:pt x="1064" y="270"/>
                  <a:pt x="1060" y="229"/>
                  <a:pt x="1053" y="192"/>
                </a:cubicBezTo>
                <a:cubicBezTo>
                  <a:pt x="1050" y="174"/>
                  <a:pt x="1048" y="171"/>
                  <a:pt x="1049" y="160"/>
                </a:cubicBezTo>
                <a:cubicBezTo>
                  <a:pt x="1080" y="183"/>
                  <a:pt x="1110" y="212"/>
                  <a:pt x="1138" y="243"/>
                </a:cubicBezTo>
                <a:cubicBezTo>
                  <a:pt x="1189" y="298"/>
                  <a:pt x="1238" y="353"/>
                  <a:pt x="1272" y="420"/>
                </a:cubicBezTo>
                <a:cubicBezTo>
                  <a:pt x="1293" y="462"/>
                  <a:pt x="1309" y="506"/>
                  <a:pt x="1320" y="552"/>
                </a:cubicBezTo>
                <a:cubicBezTo>
                  <a:pt x="1324" y="571"/>
                  <a:pt x="1320" y="578"/>
                  <a:pt x="1339" y="584"/>
                </a:cubicBezTo>
                <a:cubicBezTo>
                  <a:pt x="1361" y="591"/>
                  <a:pt x="1404" y="584"/>
                  <a:pt x="1426" y="584"/>
                </a:cubicBezTo>
                <a:moveTo>
                  <a:pt x="2078" y="388"/>
                </a:moveTo>
                <a:cubicBezTo>
                  <a:pt x="2010" y="388"/>
                  <a:pt x="1959" y="397"/>
                  <a:pt x="1895" y="424"/>
                </a:cubicBezTo>
                <a:cubicBezTo>
                  <a:pt x="1843" y="446"/>
                  <a:pt x="1768" y="479"/>
                  <a:pt x="1749" y="538"/>
                </a:cubicBezTo>
                <a:cubicBezTo>
                  <a:pt x="1732" y="591"/>
                  <a:pt x="1797" y="598"/>
                  <a:pt x="1832" y="601"/>
                </a:cubicBezTo>
                <a:cubicBezTo>
                  <a:pt x="1850" y="601"/>
                  <a:pt x="1868" y="601"/>
                  <a:pt x="1886" y="601"/>
                </a:cubicBezTo>
                <a:moveTo>
                  <a:pt x="2193" y="342"/>
                </a:moveTo>
                <a:cubicBezTo>
                  <a:pt x="2195" y="334"/>
                  <a:pt x="2196" y="327"/>
                  <a:pt x="2198" y="319"/>
                </a:cubicBezTo>
                <a:cubicBezTo>
                  <a:pt x="2227" y="331"/>
                  <a:pt x="2224" y="346"/>
                  <a:pt x="2226" y="390"/>
                </a:cubicBezTo>
                <a:cubicBezTo>
                  <a:pt x="2231" y="486"/>
                  <a:pt x="2227" y="582"/>
                  <a:pt x="2227" y="678"/>
                </a:cubicBezTo>
                <a:cubicBezTo>
                  <a:pt x="2227" y="711"/>
                  <a:pt x="2232" y="760"/>
                  <a:pt x="2218" y="792"/>
                </a:cubicBezTo>
                <a:cubicBezTo>
                  <a:pt x="2217" y="794"/>
                  <a:pt x="2216" y="795"/>
                  <a:pt x="2214" y="794"/>
                </a:cubicBezTo>
                <a:moveTo>
                  <a:pt x="2212" y="599"/>
                </a:moveTo>
                <a:cubicBezTo>
                  <a:pt x="2234" y="517"/>
                  <a:pt x="2261" y="448"/>
                  <a:pt x="2321" y="385"/>
                </a:cubicBezTo>
                <a:cubicBezTo>
                  <a:pt x="2360" y="344"/>
                  <a:pt x="2412" y="310"/>
                  <a:pt x="2471" y="316"/>
                </a:cubicBezTo>
                <a:cubicBezTo>
                  <a:pt x="2510" y="320"/>
                  <a:pt x="2500" y="390"/>
                  <a:pt x="2487" y="414"/>
                </a:cubicBezTo>
                <a:cubicBezTo>
                  <a:pt x="2461" y="462"/>
                  <a:pt x="2404" y="502"/>
                  <a:pt x="2354" y="519"/>
                </a:cubicBezTo>
                <a:cubicBezTo>
                  <a:pt x="2324" y="529"/>
                  <a:pt x="2293" y="527"/>
                  <a:pt x="2262" y="524"/>
                </a:cubicBezTo>
                <a:moveTo>
                  <a:pt x="2626" y="368"/>
                </a:moveTo>
                <a:cubicBezTo>
                  <a:pt x="2639" y="378"/>
                  <a:pt x="2627" y="361"/>
                  <a:pt x="2637" y="375"/>
                </a:cubicBezTo>
                <a:cubicBezTo>
                  <a:pt x="2637" y="377"/>
                  <a:pt x="2637" y="378"/>
                  <a:pt x="2637" y="380"/>
                </a:cubicBezTo>
                <a:cubicBezTo>
                  <a:pt x="2632" y="378"/>
                  <a:pt x="2628" y="386"/>
                  <a:pt x="2624" y="383"/>
                </a:cubicBezTo>
                <a:cubicBezTo>
                  <a:pt x="2605" y="370"/>
                  <a:pt x="2579" y="346"/>
                  <a:pt x="2566" y="328"/>
                </a:cubicBezTo>
                <a:cubicBezTo>
                  <a:pt x="2557" y="316"/>
                  <a:pt x="2560" y="311"/>
                  <a:pt x="2555" y="299"/>
                </a:cubicBezTo>
                <a:cubicBezTo>
                  <a:pt x="2604" y="312"/>
                  <a:pt x="2628" y="333"/>
                  <a:pt x="2652" y="381"/>
                </a:cubicBezTo>
                <a:cubicBezTo>
                  <a:pt x="2673" y="421"/>
                  <a:pt x="2683" y="467"/>
                  <a:pt x="2709" y="503"/>
                </a:cubicBezTo>
                <a:cubicBezTo>
                  <a:pt x="2737" y="542"/>
                  <a:pt x="2768" y="545"/>
                  <a:pt x="2812" y="545"/>
                </a:cubicBezTo>
                <a:cubicBezTo>
                  <a:pt x="2844" y="545"/>
                  <a:pt x="2869" y="525"/>
                  <a:pt x="2882" y="496"/>
                </a:cubicBezTo>
                <a:cubicBezTo>
                  <a:pt x="2898" y="461"/>
                  <a:pt x="2900" y="415"/>
                  <a:pt x="2906" y="377"/>
                </a:cubicBezTo>
                <a:cubicBezTo>
                  <a:pt x="2906" y="373"/>
                  <a:pt x="2907" y="370"/>
                  <a:pt x="2907" y="366"/>
                </a:cubicBezTo>
                <a:cubicBezTo>
                  <a:pt x="2906" y="399"/>
                  <a:pt x="2897" y="435"/>
                  <a:pt x="2887" y="471"/>
                </a:cubicBezTo>
                <a:cubicBezTo>
                  <a:pt x="2866" y="549"/>
                  <a:pt x="2849" y="629"/>
                  <a:pt x="2819" y="705"/>
                </a:cubicBezTo>
                <a:cubicBezTo>
                  <a:pt x="2792" y="775"/>
                  <a:pt x="2755" y="841"/>
                  <a:pt x="2715" y="904"/>
                </a:cubicBezTo>
                <a:cubicBezTo>
                  <a:pt x="2693" y="939"/>
                  <a:pt x="2670" y="971"/>
                  <a:pt x="2643" y="1002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14" name=""/>
          <p:cNvSpPr/>
          <p:nvPr/>
        </p:nvSpPr>
        <p:spPr>
          <a:xfrm>
            <a:off x="7461000" y="5111640"/>
            <a:ext cx="2811240" cy="480600"/>
          </a:xfrm>
          <a:custGeom>
            <a:avLst/>
            <a:gdLst/>
            <a:ahLst/>
            <a:rect l="0" t="0" r="r" b="b"/>
            <a:pathLst>
              <a:path fill="none" w="7809" h="1335">
                <a:moveTo>
                  <a:pt x="248" y="538"/>
                </a:moveTo>
                <a:cubicBezTo>
                  <a:pt x="250" y="531"/>
                  <a:pt x="254" y="527"/>
                  <a:pt x="254" y="520"/>
                </a:cubicBezTo>
                <a:cubicBezTo>
                  <a:pt x="254" y="516"/>
                  <a:pt x="254" y="511"/>
                  <a:pt x="253" y="509"/>
                </a:cubicBezTo>
                <a:cubicBezTo>
                  <a:pt x="250" y="503"/>
                  <a:pt x="238" y="501"/>
                  <a:pt x="232" y="499"/>
                </a:cubicBezTo>
                <a:cubicBezTo>
                  <a:pt x="228" y="497"/>
                  <a:pt x="226" y="496"/>
                  <a:pt x="221" y="496"/>
                </a:cubicBezTo>
                <a:cubicBezTo>
                  <a:pt x="193" y="499"/>
                  <a:pt x="165" y="546"/>
                  <a:pt x="151" y="564"/>
                </a:cubicBezTo>
                <a:cubicBezTo>
                  <a:pt x="96" y="636"/>
                  <a:pt x="45" y="713"/>
                  <a:pt x="19" y="801"/>
                </a:cubicBezTo>
                <a:cubicBezTo>
                  <a:pt x="4" y="851"/>
                  <a:pt x="-10" y="941"/>
                  <a:pt x="11" y="992"/>
                </a:cubicBezTo>
                <a:cubicBezTo>
                  <a:pt x="36" y="1052"/>
                  <a:pt x="110" y="1073"/>
                  <a:pt x="166" y="1086"/>
                </a:cubicBezTo>
                <a:cubicBezTo>
                  <a:pt x="229" y="1100"/>
                  <a:pt x="295" y="1102"/>
                  <a:pt x="360" y="1103"/>
                </a:cubicBezTo>
                <a:cubicBezTo>
                  <a:pt x="389" y="1103"/>
                  <a:pt x="397" y="1103"/>
                  <a:pt x="415" y="1103"/>
                </a:cubicBezTo>
                <a:moveTo>
                  <a:pt x="1042" y="695"/>
                </a:moveTo>
                <a:cubicBezTo>
                  <a:pt x="1027" y="657"/>
                  <a:pt x="1005" y="658"/>
                  <a:pt x="961" y="657"/>
                </a:cubicBezTo>
                <a:cubicBezTo>
                  <a:pt x="912" y="656"/>
                  <a:pt x="868" y="654"/>
                  <a:pt x="835" y="697"/>
                </a:cubicBezTo>
                <a:cubicBezTo>
                  <a:pt x="810" y="730"/>
                  <a:pt x="815" y="790"/>
                  <a:pt x="838" y="822"/>
                </a:cubicBezTo>
                <a:cubicBezTo>
                  <a:pt x="886" y="888"/>
                  <a:pt x="974" y="918"/>
                  <a:pt x="1033" y="972"/>
                </a:cubicBezTo>
                <a:cubicBezTo>
                  <a:pt x="1058" y="995"/>
                  <a:pt x="1069" y="1012"/>
                  <a:pt x="1069" y="1044"/>
                </a:cubicBezTo>
                <a:cubicBezTo>
                  <a:pt x="1010" y="1061"/>
                  <a:pt x="954" y="1062"/>
                  <a:pt x="893" y="1062"/>
                </a:cubicBezTo>
                <a:cubicBezTo>
                  <a:pt x="881" y="1062"/>
                  <a:pt x="869" y="1062"/>
                  <a:pt x="857" y="1061"/>
                </a:cubicBezTo>
                <a:moveTo>
                  <a:pt x="1282" y="993"/>
                </a:moveTo>
                <a:cubicBezTo>
                  <a:pt x="1285" y="975"/>
                  <a:pt x="1285" y="953"/>
                  <a:pt x="1294" y="937"/>
                </a:cubicBezTo>
                <a:cubicBezTo>
                  <a:pt x="1304" y="924"/>
                  <a:pt x="1307" y="920"/>
                  <a:pt x="1312" y="911"/>
                </a:cubicBezTo>
                <a:moveTo>
                  <a:pt x="1401" y="758"/>
                </a:moveTo>
                <a:cubicBezTo>
                  <a:pt x="1433" y="770"/>
                  <a:pt x="1448" y="781"/>
                  <a:pt x="1471" y="811"/>
                </a:cubicBezTo>
                <a:cubicBezTo>
                  <a:pt x="1501" y="850"/>
                  <a:pt x="1523" y="894"/>
                  <a:pt x="1556" y="930"/>
                </a:cubicBezTo>
                <a:cubicBezTo>
                  <a:pt x="1570" y="945"/>
                  <a:pt x="1577" y="947"/>
                  <a:pt x="1592" y="955"/>
                </a:cubicBezTo>
                <a:cubicBezTo>
                  <a:pt x="1590" y="937"/>
                  <a:pt x="1584" y="922"/>
                  <a:pt x="1582" y="904"/>
                </a:cubicBezTo>
                <a:cubicBezTo>
                  <a:pt x="1579" y="870"/>
                  <a:pt x="1587" y="853"/>
                  <a:pt x="1614" y="831"/>
                </a:cubicBezTo>
                <a:cubicBezTo>
                  <a:pt x="1656" y="798"/>
                  <a:pt x="1701" y="789"/>
                  <a:pt x="1752" y="788"/>
                </a:cubicBezTo>
                <a:cubicBezTo>
                  <a:pt x="1800" y="787"/>
                  <a:pt x="1823" y="803"/>
                  <a:pt x="1829" y="852"/>
                </a:cubicBezTo>
                <a:cubicBezTo>
                  <a:pt x="1832" y="882"/>
                  <a:pt x="1828" y="911"/>
                  <a:pt x="1822" y="940"/>
                </a:cubicBezTo>
                <a:cubicBezTo>
                  <a:pt x="1820" y="951"/>
                  <a:pt x="1822" y="953"/>
                  <a:pt x="1823" y="961"/>
                </a:cubicBezTo>
                <a:moveTo>
                  <a:pt x="2280" y="827"/>
                </a:moveTo>
                <a:cubicBezTo>
                  <a:pt x="2274" y="795"/>
                  <a:pt x="2246" y="806"/>
                  <a:pt x="2217" y="819"/>
                </a:cubicBezTo>
                <a:cubicBezTo>
                  <a:pt x="2173" y="839"/>
                  <a:pt x="2124" y="872"/>
                  <a:pt x="2094" y="911"/>
                </a:cubicBezTo>
                <a:cubicBezTo>
                  <a:pt x="2088" y="923"/>
                  <a:pt x="2086" y="925"/>
                  <a:pt x="2087" y="934"/>
                </a:cubicBezTo>
                <a:cubicBezTo>
                  <a:pt x="2109" y="940"/>
                  <a:pt x="2138" y="937"/>
                  <a:pt x="2162" y="937"/>
                </a:cubicBezTo>
                <a:moveTo>
                  <a:pt x="2280" y="827"/>
                </a:moveTo>
                <a:cubicBezTo>
                  <a:pt x="2269" y="846"/>
                  <a:pt x="2257" y="864"/>
                  <a:pt x="2246" y="883"/>
                </a:cubicBezTo>
                <a:cubicBezTo>
                  <a:pt x="2259" y="870"/>
                  <a:pt x="2264" y="867"/>
                  <a:pt x="2283" y="868"/>
                </a:cubicBezTo>
                <a:cubicBezTo>
                  <a:pt x="2308" y="869"/>
                  <a:pt x="2319" y="905"/>
                  <a:pt x="2330" y="925"/>
                </a:cubicBezTo>
                <a:cubicBezTo>
                  <a:pt x="2342" y="946"/>
                  <a:pt x="2353" y="968"/>
                  <a:pt x="2380" y="972"/>
                </a:cubicBezTo>
                <a:cubicBezTo>
                  <a:pt x="2386" y="972"/>
                  <a:pt x="2392" y="972"/>
                  <a:pt x="2398" y="972"/>
                </a:cubicBezTo>
                <a:moveTo>
                  <a:pt x="2573" y="819"/>
                </a:moveTo>
                <a:cubicBezTo>
                  <a:pt x="2602" y="785"/>
                  <a:pt x="2660" y="725"/>
                  <a:pt x="2714" y="749"/>
                </a:cubicBezTo>
                <a:cubicBezTo>
                  <a:pt x="2733" y="757"/>
                  <a:pt x="2727" y="830"/>
                  <a:pt x="2725" y="845"/>
                </a:cubicBezTo>
                <a:cubicBezTo>
                  <a:pt x="2723" y="859"/>
                  <a:pt x="2719" y="870"/>
                  <a:pt x="2716" y="884"/>
                </a:cubicBezTo>
                <a:cubicBezTo>
                  <a:pt x="2738" y="878"/>
                  <a:pt x="2754" y="874"/>
                  <a:pt x="2777" y="863"/>
                </a:cubicBezTo>
                <a:cubicBezTo>
                  <a:pt x="2810" y="848"/>
                  <a:pt x="2845" y="837"/>
                  <a:pt x="2881" y="835"/>
                </a:cubicBezTo>
                <a:cubicBezTo>
                  <a:pt x="2915" y="833"/>
                  <a:pt x="2950" y="831"/>
                  <a:pt x="2980" y="849"/>
                </a:cubicBezTo>
                <a:cubicBezTo>
                  <a:pt x="3009" y="866"/>
                  <a:pt x="3021" y="888"/>
                  <a:pt x="3056" y="896"/>
                </a:cubicBezTo>
                <a:cubicBezTo>
                  <a:pt x="3091" y="904"/>
                  <a:pt x="3134" y="896"/>
                  <a:pt x="3166" y="884"/>
                </a:cubicBezTo>
                <a:cubicBezTo>
                  <a:pt x="3243" y="855"/>
                  <a:pt x="3297" y="809"/>
                  <a:pt x="3341" y="741"/>
                </a:cubicBezTo>
                <a:cubicBezTo>
                  <a:pt x="3353" y="722"/>
                  <a:pt x="3358" y="720"/>
                  <a:pt x="3372" y="708"/>
                </a:cubicBezTo>
                <a:cubicBezTo>
                  <a:pt x="3391" y="728"/>
                  <a:pt x="3387" y="736"/>
                  <a:pt x="3419" y="742"/>
                </a:cubicBezTo>
                <a:cubicBezTo>
                  <a:pt x="3458" y="749"/>
                  <a:pt x="3508" y="747"/>
                  <a:pt x="3544" y="732"/>
                </a:cubicBezTo>
                <a:cubicBezTo>
                  <a:pt x="3579" y="718"/>
                  <a:pt x="3610" y="696"/>
                  <a:pt x="3615" y="658"/>
                </a:cubicBezTo>
                <a:cubicBezTo>
                  <a:pt x="3620" y="621"/>
                  <a:pt x="3604" y="594"/>
                  <a:pt x="3568" y="581"/>
                </a:cubicBezTo>
                <a:cubicBezTo>
                  <a:pt x="3494" y="555"/>
                  <a:pt x="3421" y="592"/>
                  <a:pt x="3378" y="653"/>
                </a:cubicBezTo>
                <a:cubicBezTo>
                  <a:pt x="3338" y="709"/>
                  <a:pt x="3328" y="801"/>
                  <a:pt x="3380" y="852"/>
                </a:cubicBezTo>
                <a:cubicBezTo>
                  <a:pt x="3415" y="886"/>
                  <a:pt x="3463" y="893"/>
                  <a:pt x="3508" y="906"/>
                </a:cubicBezTo>
                <a:moveTo>
                  <a:pt x="4195" y="1007"/>
                </a:moveTo>
                <a:cubicBezTo>
                  <a:pt x="4228" y="1056"/>
                  <a:pt x="4216" y="1083"/>
                  <a:pt x="4172" y="1126"/>
                </a:cubicBezTo>
                <a:cubicBezTo>
                  <a:pt x="4119" y="1178"/>
                  <a:pt x="4061" y="1224"/>
                  <a:pt x="4009" y="1277"/>
                </a:cubicBezTo>
                <a:cubicBezTo>
                  <a:pt x="3980" y="1307"/>
                  <a:pt x="3971" y="1316"/>
                  <a:pt x="3951" y="1335"/>
                </a:cubicBezTo>
                <a:moveTo>
                  <a:pt x="4923" y="825"/>
                </a:moveTo>
                <a:cubicBezTo>
                  <a:pt x="4913" y="812"/>
                  <a:pt x="4908" y="803"/>
                  <a:pt x="4901" y="791"/>
                </a:cubicBezTo>
                <a:cubicBezTo>
                  <a:pt x="4901" y="790"/>
                  <a:pt x="4901" y="789"/>
                  <a:pt x="4901" y="788"/>
                </a:cubicBezTo>
                <a:cubicBezTo>
                  <a:pt x="4994" y="787"/>
                  <a:pt x="5087" y="787"/>
                  <a:pt x="5180" y="790"/>
                </a:cubicBezTo>
                <a:cubicBezTo>
                  <a:pt x="5529" y="801"/>
                  <a:pt x="5877" y="798"/>
                  <a:pt x="6226" y="809"/>
                </a:cubicBezTo>
                <a:cubicBezTo>
                  <a:pt x="6385" y="814"/>
                  <a:pt x="6544" y="815"/>
                  <a:pt x="6703" y="815"/>
                </a:cubicBezTo>
                <a:moveTo>
                  <a:pt x="4481" y="110"/>
                </a:moveTo>
                <a:cubicBezTo>
                  <a:pt x="4465" y="130"/>
                  <a:pt x="4466" y="153"/>
                  <a:pt x="4459" y="177"/>
                </a:cubicBezTo>
                <a:cubicBezTo>
                  <a:pt x="4457" y="182"/>
                  <a:pt x="4456" y="186"/>
                  <a:pt x="4454" y="191"/>
                </a:cubicBezTo>
                <a:moveTo>
                  <a:pt x="4627" y="192"/>
                </a:moveTo>
                <a:cubicBezTo>
                  <a:pt x="4631" y="225"/>
                  <a:pt x="4639" y="260"/>
                  <a:pt x="4649" y="293"/>
                </a:cubicBezTo>
                <a:cubicBezTo>
                  <a:pt x="4659" y="321"/>
                  <a:pt x="4662" y="331"/>
                  <a:pt x="4676" y="346"/>
                </a:cubicBezTo>
                <a:moveTo>
                  <a:pt x="6339" y="369"/>
                </a:moveTo>
                <a:cubicBezTo>
                  <a:pt x="6352" y="369"/>
                  <a:pt x="6347" y="382"/>
                  <a:pt x="6347" y="394"/>
                </a:cubicBezTo>
                <a:cubicBezTo>
                  <a:pt x="6347" y="424"/>
                  <a:pt x="6342" y="453"/>
                  <a:pt x="6341" y="483"/>
                </a:cubicBezTo>
                <a:moveTo>
                  <a:pt x="6536" y="446"/>
                </a:moveTo>
                <a:cubicBezTo>
                  <a:pt x="6536" y="478"/>
                  <a:pt x="6530" y="506"/>
                  <a:pt x="6526" y="538"/>
                </a:cubicBezTo>
                <a:cubicBezTo>
                  <a:pt x="6524" y="563"/>
                  <a:pt x="6524" y="571"/>
                  <a:pt x="6523" y="587"/>
                </a:cubicBezTo>
                <a:moveTo>
                  <a:pt x="6841" y="0"/>
                </a:moveTo>
                <a:cubicBezTo>
                  <a:pt x="6890" y="46"/>
                  <a:pt x="6945" y="92"/>
                  <a:pt x="6994" y="140"/>
                </a:cubicBezTo>
                <a:cubicBezTo>
                  <a:pt x="7109" y="252"/>
                  <a:pt x="7207" y="376"/>
                  <a:pt x="7224" y="542"/>
                </a:cubicBezTo>
                <a:cubicBezTo>
                  <a:pt x="7235" y="653"/>
                  <a:pt x="7204" y="754"/>
                  <a:pt x="7152" y="851"/>
                </a:cubicBezTo>
                <a:cubicBezTo>
                  <a:pt x="7114" y="921"/>
                  <a:pt x="6993" y="1071"/>
                  <a:pt x="6891" y="1040"/>
                </a:cubicBezTo>
                <a:cubicBezTo>
                  <a:pt x="6887" y="1040"/>
                  <a:pt x="6886" y="1037"/>
                  <a:pt x="6890" y="1029"/>
                </a:cubicBezTo>
                <a:moveTo>
                  <a:pt x="7647" y="77"/>
                </a:moveTo>
                <a:cubicBezTo>
                  <a:pt x="7697" y="104"/>
                  <a:pt x="7712" y="146"/>
                  <a:pt x="7716" y="205"/>
                </a:cubicBezTo>
                <a:cubicBezTo>
                  <a:pt x="7716" y="258"/>
                  <a:pt x="7716" y="277"/>
                  <a:pt x="7716" y="313"/>
                </a:cubicBezTo>
                <a:moveTo>
                  <a:pt x="7809" y="743"/>
                </a:moveTo>
                <a:cubicBezTo>
                  <a:pt x="7767" y="816"/>
                  <a:pt x="7735" y="891"/>
                  <a:pt x="7683" y="958"/>
                </a:cubicBezTo>
                <a:cubicBezTo>
                  <a:pt x="7613" y="1048"/>
                  <a:pt x="7527" y="1130"/>
                  <a:pt x="7431" y="1193"/>
                </a:cubicBezTo>
                <a:cubicBezTo>
                  <a:pt x="7345" y="1243"/>
                  <a:pt x="7315" y="1260"/>
                  <a:pt x="7252" y="1282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15" name=""/>
          <p:cNvSpPr/>
          <p:nvPr/>
        </p:nvSpPr>
        <p:spPr>
          <a:xfrm>
            <a:off x="10501200" y="4514760"/>
            <a:ext cx="1372680" cy="552240"/>
          </a:xfrm>
          <a:custGeom>
            <a:avLst/>
            <a:gdLst/>
            <a:ahLst/>
            <a:rect l="0" t="0" r="r" b="b"/>
            <a:pathLst>
              <a:path fill="none" w="3813" h="1534">
                <a:moveTo>
                  <a:pt x="0" y="343"/>
                </a:moveTo>
                <a:cubicBezTo>
                  <a:pt x="0" y="322"/>
                  <a:pt x="-2" y="312"/>
                  <a:pt x="12" y="297"/>
                </a:cubicBezTo>
                <a:cubicBezTo>
                  <a:pt x="29" y="279"/>
                  <a:pt x="66" y="278"/>
                  <a:pt x="89" y="278"/>
                </a:cubicBezTo>
                <a:cubicBezTo>
                  <a:pt x="101" y="278"/>
                  <a:pt x="104" y="278"/>
                  <a:pt x="112" y="278"/>
                </a:cubicBezTo>
                <a:cubicBezTo>
                  <a:pt x="116" y="308"/>
                  <a:pt x="118" y="337"/>
                  <a:pt x="118" y="368"/>
                </a:cubicBezTo>
                <a:cubicBezTo>
                  <a:pt x="118" y="410"/>
                  <a:pt x="110" y="461"/>
                  <a:pt x="130" y="500"/>
                </a:cubicBezTo>
                <a:cubicBezTo>
                  <a:pt x="148" y="535"/>
                  <a:pt x="181" y="551"/>
                  <a:pt x="218" y="554"/>
                </a:cubicBezTo>
                <a:cubicBezTo>
                  <a:pt x="272" y="559"/>
                  <a:pt x="326" y="555"/>
                  <a:pt x="368" y="517"/>
                </a:cubicBezTo>
                <a:cubicBezTo>
                  <a:pt x="414" y="475"/>
                  <a:pt x="424" y="407"/>
                  <a:pt x="427" y="349"/>
                </a:cubicBezTo>
                <a:cubicBezTo>
                  <a:pt x="427" y="328"/>
                  <a:pt x="427" y="322"/>
                  <a:pt x="427" y="309"/>
                </a:cubicBezTo>
                <a:cubicBezTo>
                  <a:pt x="426" y="318"/>
                  <a:pt x="429" y="312"/>
                  <a:pt x="427" y="321"/>
                </a:cubicBezTo>
                <a:cubicBezTo>
                  <a:pt x="416" y="361"/>
                  <a:pt x="400" y="394"/>
                  <a:pt x="398" y="437"/>
                </a:cubicBezTo>
                <a:cubicBezTo>
                  <a:pt x="396" y="484"/>
                  <a:pt x="398" y="522"/>
                  <a:pt x="425" y="562"/>
                </a:cubicBezTo>
                <a:cubicBezTo>
                  <a:pt x="452" y="602"/>
                  <a:pt x="503" y="640"/>
                  <a:pt x="552" y="650"/>
                </a:cubicBezTo>
                <a:cubicBezTo>
                  <a:pt x="556" y="651"/>
                  <a:pt x="570" y="652"/>
                  <a:pt x="574" y="653"/>
                </a:cubicBezTo>
                <a:moveTo>
                  <a:pt x="697" y="343"/>
                </a:moveTo>
                <a:cubicBezTo>
                  <a:pt x="697" y="341"/>
                  <a:pt x="695" y="330"/>
                  <a:pt x="698" y="329"/>
                </a:cubicBezTo>
                <a:cubicBezTo>
                  <a:pt x="713" y="322"/>
                  <a:pt x="738" y="331"/>
                  <a:pt x="749" y="340"/>
                </a:cubicBezTo>
                <a:cubicBezTo>
                  <a:pt x="777" y="362"/>
                  <a:pt x="798" y="394"/>
                  <a:pt x="810" y="427"/>
                </a:cubicBezTo>
                <a:cubicBezTo>
                  <a:pt x="829" y="477"/>
                  <a:pt x="828" y="532"/>
                  <a:pt x="838" y="584"/>
                </a:cubicBezTo>
                <a:cubicBezTo>
                  <a:pt x="841" y="599"/>
                  <a:pt x="847" y="610"/>
                  <a:pt x="852" y="623"/>
                </a:cubicBezTo>
                <a:cubicBezTo>
                  <a:pt x="847" y="601"/>
                  <a:pt x="836" y="585"/>
                  <a:pt x="829" y="564"/>
                </a:cubicBezTo>
                <a:cubicBezTo>
                  <a:pt x="819" y="534"/>
                  <a:pt x="814" y="472"/>
                  <a:pt x="826" y="443"/>
                </a:cubicBezTo>
                <a:cubicBezTo>
                  <a:pt x="843" y="399"/>
                  <a:pt x="890" y="359"/>
                  <a:pt x="929" y="335"/>
                </a:cubicBezTo>
                <a:cubicBezTo>
                  <a:pt x="940" y="328"/>
                  <a:pt x="990" y="304"/>
                  <a:pt x="1005" y="317"/>
                </a:cubicBezTo>
                <a:cubicBezTo>
                  <a:pt x="1021" y="330"/>
                  <a:pt x="1023" y="355"/>
                  <a:pt x="1027" y="376"/>
                </a:cubicBezTo>
                <a:cubicBezTo>
                  <a:pt x="1032" y="403"/>
                  <a:pt x="1037" y="432"/>
                  <a:pt x="1044" y="459"/>
                </a:cubicBezTo>
                <a:cubicBezTo>
                  <a:pt x="1053" y="494"/>
                  <a:pt x="1068" y="527"/>
                  <a:pt x="1077" y="562"/>
                </a:cubicBezTo>
                <a:cubicBezTo>
                  <a:pt x="1079" y="571"/>
                  <a:pt x="1081" y="572"/>
                  <a:pt x="1074" y="577"/>
                </a:cubicBezTo>
                <a:cubicBezTo>
                  <a:pt x="1071" y="577"/>
                  <a:pt x="1067" y="577"/>
                  <a:pt x="1064" y="577"/>
                </a:cubicBezTo>
                <a:moveTo>
                  <a:pt x="1506" y="0"/>
                </a:moveTo>
                <a:cubicBezTo>
                  <a:pt x="1502" y="91"/>
                  <a:pt x="1498" y="183"/>
                  <a:pt x="1497" y="274"/>
                </a:cubicBezTo>
                <a:cubicBezTo>
                  <a:pt x="1496" y="366"/>
                  <a:pt x="1490" y="462"/>
                  <a:pt x="1499" y="554"/>
                </a:cubicBezTo>
                <a:cubicBezTo>
                  <a:pt x="1503" y="598"/>
                  <a:pt x="1515" y="641"/>
                  <a:pt x="1522" y="685"/>
                </a:cubicBezTo>
                <a:cubicBezTo>
                  <a:pt x="1522" y="687"/>
                  <a:pt x="1522" y="690"/>
                  <a:pt x="1522" y="692"/>
                </a:cubicBezTo>
                <a:moveTo>
                  <a:pt x="1678" y="235"/>
                </a:moveTo>
                <a:cubicBezTo>
                  <a:pt x="1682" y="215"/>
                  <a:pt x="1687" y="198"/>
                  <a:pt x="1700" y="181"/>
                </a:cubicBezTo>
                <a:cubicBezTo>
                  <a:pt x="1716" y="160"/>
                  <a:pt x="1737" y="148"/>
                  <a:pt x="1764" y="151"/>
                </a:cubicBezTo>
                <a:cubicBezTo>
                  <a:pt x="1810" y="156"/>
                  <a:pt x="1821" y="224"/>
                  <a:pt x="1828" y="260"/>
                </a:cubicBezTo>
                <a:cubicBezTo>
                  <a:pt x="1838" y="313"/>
                  <a:pt x="1840" y="368"/>
                  <a:pt x="1841" y="420"/>
                </a:cubicBezTo>
                <a:cubicBezTo>
                  <a:pt x="1841" y="442"/>
                  <a:pt x="1849" y="467"/>
                  <a:pt x="1827" y="476"/>
                </a:cubicBezTo>
                <a:cubicBezTo>
                  <a:pt x="1818" y="480"/>
                  <a:pt x="1799" y="476"/>
                  <a:pt x="1789" y="476"/>
                </a:cubicBezTo>
                <a:cubicBezTo>
                  <a:pt x="1786" y="455"/>
                  <a:pt x="1780" y="436"/>
                  <a:pt x="1792" y="414"/>
                </a:cubicBezTo>
                <a:cubicBezTo>
                  <a:pt x="1817" y="368"/>
                  <a:pt x="1868" y="324"/>
                  <a:pt x="1909" y="291"/>
                </a:cubicBezTo>
                <a:cubicBezTo>
                  <a:pt x="1948" y="259"/>
                  <a:pt x="1986" y="236"/>
                  <a:pt x="2037" y="235"/>
                </a:cubicBezTo>
                <a:cubicBezTo>
                  <a:pt x="2076" y="234"/>
                  <a:pt x="2072" y="291"/>
                  <a:pt x="2077" y="319"/>
                </a:cubicBezTo>
                <a:cubicBezTo>
                  <a:pt x="2083" y="359"/>
                  <a:pt x="2086" y="398"/>
                  <a:pt x="2098" y="437"/>
                </a:cubicBezTo>
                <a:cubicBezTo>
                  <a:pt x="2103" y="449"/>
                  <a:pt x="2104" y="452"/>
                  <a:pt x="2107" y="459"/>
                </a:cubicBezTo>
                <a:moveTo>
                  <a:pt x="2332" y="219"/>
                </a:moveTo>
                <a:cubicBezTo>
                  <a:pt x="2334" y="214"/>
                  <a:pt x="2335" y="210"/>
                  <a:pt x="2337" y="205"/>
                </a:cubicBezTo>
                <a:cubicBezTo>
                  <a:pt x="2338" y="215"/>
                  <a:pt x="2337" y="262"/>
                  <a:pt x="2334" y="284"/>
                </a:cubicBezTo>
                <a:cubicBezTo>
                  <a:pt x="2330" y="309"/>
                  <a:pt x="2311" y="376"/>
                  <a:pt x="2325" y="400"/>
                </a:cubicBezTo>
                <a:cubicBezTo>
                  <a:pt x="2343" y="432"/>
                  <a:pt x="2402" y="427"/>
                  <a:pt x="2431" y="427"/>
                </a:cubicBezTo>
                <a:cubicBezTo>
                  <a:pt x="2472" y="427"/>
                  <a:pt x="2524" y="422"/>
                  <a:pt x="2546" y="381"/>
                </a:cubicBezTo>
                <a:cubicBezTo>
                  <a:pt x="2567" y="339"/>
                  <a:pt x="2542" y="284"/>
                  <a:pt x="2522" y="250"/>
                </a:cubicBezTo>
                <a:cubicBezTo>
                  <a:pt x="2498" y="211"/>
                  <a:pt x="2463" y="157"/>
                  <a:pt x="2422" y="133"/>
                </a:cubicBezTo>
                <a:cubicBezTo>
                  <a:pt x="2406" y="124"/>
                  <a:pt x="2408" y="144"/>
                  <a:pt x="2410" y="153"/>
                </a:cubicBezTo>
                <a:cubicBezTo>
                  <a:pt x="2420" y="172"/>
                  <a:pt x="2425" y="178"/>
                  <a:pt x="2438" y="186"/>
                </a:cubicBezTo>
                <a:moveTo>
                  <a:pt x="2578" y="149"/>
                </a:moveTo>
                <a:cubicBezTo>
                  <a:pt x="2578" y="118"/>
                  <a:pt x="2578" y="102"/>
                  <a:pt x="2604" y="82"/>
                </a:cubicBezTo>
                <a:cubicBezTo>
                  <a:pt x="2618" y="71"/>
                  <a:pt x="2630" y="72"/>
                  <a:pt x="2647" y="71"/>
                </a:cubicBezTo>
                <a:cubicBezTo>
                  <a:pt x="2663" y="117"/>
                  <a:pt x="2666" y="164"/>
                  <a:pt x="2677" y="211"/>
                </a:cubicBezTo>
                <a:cubicBezTo>
                  <a:pt x="2688" y="260"/>
                  <a:pt x="2705" y="308"/>
                  <a:pt x="2731" y="351"/>
                </a:cubicBezTo>
                <a:cubicBezTo>
                  <a:pt x="2737" y="361"/>
                  <a:pt x="2762" y="384"/>
                  <a:pt x="2765" y="395"/>
                </a:cubicBezTo>
                <a:cubicBezTo>
                  <a:pt x="2763" y="395"/>
                  <a:pt x="2761" y="395"/>
                  <a:pt x="2759" y="395"/>
                </a:cubicBezTo>
                <a:cubicBezTo>
                  <a:pt x="2733" y="376"/>
                  <a:pt x="2735" y="358"/>
                  <a:pt x="2735" y="325"/>
                </a:cubicBezTo>
                <a:cubicBezTo>
                  <a:pt x="2734" y="253"/>
                  <a:pt x="2760" y="211"/>
                  <a:pt x="2814" y="163"/>
                </a:cubicBezTo>
                <a:cubicBezTo>
                  <a:pt x="2866" y="119"/>
                  <a:pt x="2918" y="96"/>
                  <a:pt x="2984" y="95"/>
                </a:cubicBezTo>
                <a:cubicBezTo>
                  <a:pt x="3038" y="94"/>
                  <a:pt x="3032" y="150"/>
                  <a:pt x="3033" y="191"/>
                </a:cubicBezTo>
                <a:cubicBezTo>
                  <a:pt x="3035" y="266"/>
                  <a:pt x="3027" y="342"/>
                  <a:pt x="3036" y="416"/>
                </a:cubicBezTo>
                <a:cubicBezTo>
                  <a:pt x="3037" y="425"/>
                  <a:pt x="3039" y="433"/>
                  <a:pt x="3040" y="442"/>
                </a:cubicBezTo>
                <a:moveTo>
                  <a:pt x="544" y="1534"/>
                </a:moveTo>
                <a:cubicBezTo>
                  <a:pt x="527" y="1532"/>
                  <a:pt x="511" y="1529"/>
                  <a:pt x="494" y="1527"/>
                </a:cubicBezTo>
                <a:cubicBezTo>
                  <a:pt x="509" y="1513"/>
                  <a:pt x="520" y="1497"/>
                  <a:pt x="546" y="1481"/>
                </a:cubicBezTo>
                <a:cubicBezTo>
                  <a:pt x="632" y="1430"/>
                  <a:pt x="712" y="1392"/>
                  <a:pt x="749" y="1291"/>
                </a:cubicBezTo>
                <a:cubicBezTo>
                  <a:pt x="768" y="1240"/>
                  <a:pt x="784" y="1150"/>
                  <a:pt x="753" y="1107"/>
                </a:cubicBezTo>
                <a:cubicBezTo>
                  <a:pt x="743" y="1107"/>
                  <a:pt x="740" y="1107"/>
                  <a:pt x="734" y="1107"/>
                </a:cubicBezTo>
                <a:cubicBezTo>
                  <a:pt x="723" y="1158"/>
                  <a:pt x="712" y="1192"/>
                  <a:pt x="755" y="1234"/>
                </a:cubicBezTo>
                <a:cubicBezTo>
                  <a:pt x="798" y="1276"/>
                  <a:pt x="902" y="1282"/>
                  <a:pt x="929" y="1336"/>
                </a:cubicBezTo>
                <a:cubicBezTo>
                  <a:pt x="939" y="1355"/>
                  <a:pt x="935" y="1383"/>
                  <a:pt x="934" y="1404"/>
                </a:cubicBezTo>
                <a:cubicBezTo>
                  <a:pt x="933" y="1430"/>
                  <a:pt x="913" y="1482"/>
                  <a:pt x="938" y="1502"/>
                </a:cubicBezTo>
                <a:cubicBezTo>
                  <a:pt x="975" y="1532"/>
                  <a:pt x="1089" y="1520"/>
                  <a:pt x="1130" y="1512"/>
                </a:cubicBezTo>
                <a:cubicBezTo>
                  <a:pt x="1219" y="1495"/>
                  <a:pt x="1267" y="1447"/>
                  <a:pt x="1276" y="1359"/>
                </a:cubicBezTo>
                <a:cubicBezTo>
                  <a:pt x="1281" y="1311"/>
                  <a:pt x="1276" y="1260"/>
                  <a:pt x="1276" y="1212"/>
                </a:cubicBezTo>
                <a:cubicBezTo>
                  <a:pt x="1290" y="1277"/>
                  <a:pt x="1294" y="1367"/>
                  <a:pt x="1366" y="1394"/>
                </a:cubicBezTo>
                <a:cubicBezTo>
                  <a:pt x="1397" y="1405"/>
                  <a:pt x="1457" y="1403"/>
                  <a:pt x="1487" y="1392"/>
                </a:cubicBezTo>
                <a:cubicBezTo>
                  <a:pt x="1531" y="1376"/>
                  <a:pt x="1549" y="1338"/>
                  <a:pt x="1540" y="1292"/>
                </a:cubicBezTo>
                <a:cubicBezTo>
                  <a:pt x="1533" y="1261"/>
                  <a:pt x="1511" y="1234"/>
                  <a:pt x="1474" y="1238"/>
                </a:cubicBezTo>
                <a:cubicBezTo>
                  <a:pt x="1413" y="1245"/>
                  <a:pt x="1375" y="1294"/>
                  <a:pt x="1342" y="1346"/>
                </a:cubicBezTo>
                <a:cubicBezTo>
                  <a:pt x="1327" y="1369"/>
                  <a:pt x="1284" y="1457"/>
                  <a:pt x="1308" y="1487"/>
                </a:cubicBezTo>
                <a:cubicBezTo>
                  <a:pt x="1347" y="1535"/>
                  <a:pt x="1444" y="1526"/>
                  <a:pt x="1496" y="1527"/>
                </a:cubicBezTo>
                <a:cubicBezTo>
                  <a:pt x="1616" y="1529"/>
                  <a:pt x="1802" y="1522"/>
                  <a:pt x="1866" y="1398"/>
                </a:cubicBezTo>
                <a:cubicBezTo>
                  <a:pt x="1895" y="1342"/>
                  <a:pt x="1884" y="1246"/>
                  <a:pt x="1877" y="1185"/>
                </a:cubicBezTo>
                <a:cubicBezTo>
                  <a:pt x="1866" y="1095"/>
                  <a:pt x="1824" y="966"/>
                  <a:pt x="1864" y="877"/>
                </a:cubicBezTo>
                <a:cubicBezTo>
                  <a:pt x="1872" y="869"/>
                  <a:pt x="1872" y="866"/>
                  <a:pt x="1880" y="866"/>
                </a:cubicBezTo>
                <a:cubicBezTo>
                  <a:pt x="1891" y="888"/>
                  <a:pt x="1903" y="905"/>
                  <a:pt x="1907" y="939"/>
                </a:cubicBezTo>
                <a:cubicBezTo>
                  <a:pt x="1921" y="1056"/>
                  <a:pt x="1888" y="1189"/>
                  <a:pt x="1934" y="1301"/>
                </a:cubicBezTo>
                <a:cubicBezTo>
                  <a:pt x="1956" y="1355"/>
                  <a:pt x="1992" y="1363"/>
                  <a:pt x="2045" y="1369"/>
                </a:cubicBezTo>
                <a:cubicBezTo>
                  <a:pt x="2095" y="1369"/>
                  <a:pt x="2113" y="1369"/>
                  <a:pt x="2147" y="1369"/>
                </a:cubicBezTo>
                <a:moveTo>
                  <a:pt x="2511" y="1131"/>
                </a:moveTo>
                <a:cubicBezTo>
                  <a:pt x="2503" y="1104"/>
                  <a:pt x="2528" y="1115"/>
                  <a:pt x="2507" y="1104"/>
                </a:cubicBezTo>
                <a:cubicBezTo>
                  <a:pt x="2467" y="1084"/>
                  <a:pt x="2376" y="1152"/>
                  <a:pt x="2347" y="1171"/>
                </a:cubicBezTo>
                <a:cubicBezTo>
                  <a:pt x="2305" y="1198"/>
                  <a:pt x="2251" y="1235"/>
                  <a:pt x="2240" y="1287"/>
                </a:cubicBezTo>
                <a:cubicBezTo>
                  <a:pt x="2231" y="1331"/>
                  <a:pt x="2272" y="1335"/>
                  <a:pt x="2305" y="1337"/>
                </a:cubicBezTo>
                <a:cubicBezTo>
                  <a:pt x="2345" y="1340"/>
                  <a:pt x="2392" y="1342"/>
                  <a:pt x="2428" y="1323"/>
                </a:cubicBezTo>
                <a:cubicBezTo>
                  <a:pt x="2453" y="1310"/>
                  <a:pt x="2466" y="1279"/>
                  <a:pt x="2493" y="1268"/>
                </a:cubicBezTo>
                <a:cubicBezTo>
                  <a:pt x="2516" y="1258"/>
                  <a:pt x="2524" y="1274"/>
                  <a:pt x="2539" y="1284"/>
                </a:cubicBezTo>
                <a:cubicBezTo>
                  <a:pt x="2579" y="1311"/>
                  <a:pt x="2596" y="1314"/>
                  <a:pt x="2647" y="1315"/>
                </a:cubicBezTo>
                <a:cubicBezTo>
                  <a:pt x="2758" y="1316"/>
                  <a:pt x="2863" y="1269"/>
                  <a:pt x="2945" y="1195"/>
                </a:cubicBezTo>
                <a:cubicBezTo>
                  <a:pt x="3004" y="1143"/>
                  <a:pt x="3045" y="1073"/>
                  <a:pt x="3054" y="994"/>
                </a:cubicBezTo>
                <a:cubicBezTo>
                  <a:pt x="3059" y="951"/>
                  <a:pt x="3060" y="891"/>
                  <a:pt x="3049" y="849"/>
                </a:cubicBezTo>
                <a:cubicBezTo>
                  <a:pt x="3044" y="836"/>
                  <a:pt x="3043" y="833"/>
                  <a:pt x="3040" y="825"/>
                </a:cubicBezTo>
                <a:cubicBezTo>
                  <a:pt x="3029" y="840"/>
                  <a:pt x="3017" y="853"/>
                  <a:pt x="3008" y="880"/>
                </a:cubicBezTo>
                <a:cubicBezTo>
                  <a:pt x="2988" y="940"/>
                  <a:pt x="2986" y="997"/>
                  <a:pt x="2988" y="1060"/>
                </a:cubicBezTo>
                <a:cubicBezTo>
                  <a:pt x="2990" y="1119"/>
                  <a:pt x="3014" y="1163"/>
                  <a:pt x="3037" y="1216"/>
                </a:cubicBezTo>
                <a:cubicBezTo>
                  <a:pt x="3047" y="1242"/>
                  <a:pt x="3050" y="1249"/>
                  <a:pt x="3057" y="1266"/>
                </a:cubicBezTo>
                <a:moveTo>
                  <a:pt x="2884" y="1171"/>
                </a:moveTo>
                <a:cubicBezTo>
                  <a:pt x="2898" y="1161"/>
                  <a:pt x="2903" y="1153"/>
                  <a:pt x="2929" y="1146"/>
                </a:cubicBezTo>
                <a:cubicBezTo>
                  <a:pt x="2982" y="1129"/>
                  <a:pt x="3034" y="1121"/>
                  <a:pt x="3089" y="1123"/>
                </a:cubicBezTo>
                <a:cubicBezTo>
                  <a:pt x="3117" y="1124"/>
                  <a:pt x="3127" y="1133"/>
                  <a:pt x="3152" y="1143"/>
                </a:cubicBezTo>
                <a:cubicBezTo>
                  <a:pt x="3211" y="1165"/>
                  <a:pt x="3348" y="1198"/>
                  <a:pt x="3407" y="1162"/>
                </a:cubicBezTo>
                <a:cubicBezTo>
                  <a:pt x="3432" y="1148"/>
                  <a:pt x="3431" y="1112"/>
                  <a:pt x="3428" y="1087"/>
                </a:cubicBezTo>
                <a:cubicBezTo>
                  <a:pt x="3422" y="1025"/>
                  <a:pt x="3399" y="1005"/>
                  <a:pt x="3337" y="1007"/>
                </a:cubicBezTo>
                <a:cubicBezTo>
                  <a:pt x="3291" y="1008"/>
                  <a:pt x="3252" y="1045"/>
                  <a:pt x="3228" y="1082"/>
                </a:cubicBezTo>
                <a:cubicBezTo>
                  <a:pt x="3213" y="1106"/>
                  <a:pt x="3196" y="1163"/>
                  <a:pt x="3210" y="1191"/>
                </a:cubicBezTo>
                <a:cubicBezTo>
                  <a:pt x="3231" y="1233"/>
                  <a:pt x="3293" y="1261"/>
                  <a:pt x="3334" y="1275"/>
                </a:cubicBezTo>
                <a:cubicBezTo>
                  <a:pt x="3397" y="1295"/>
                  <a:pt x="3511" y="1310"/>
                  <a:pt x="3570" y="1273"/>
                </a:cubicBezTo>
                <a:cubicBezTo>
                  <a:pt x="3610" y="1248"/>
                  <a:pt x="3654" y="1198"/>
                  <a:pt x="3676" y="1157"/>
                </a:cubicBezTo>
                <a:cubicBezTo>
                  <a:pt x="3678" y="1151"/>
                  <a:pt x="3679" y="1150"/>
                  <a:pt x="3679" y="1145"/>
                </a:cubicBezTo>
                <a:cubicBezTo>
                  <a:pt x="3631" y="1147"/>
                  <a:pt x="3593" y="1150"/>
                  <a:pt x="3547" y="1167"/>
                </a:cubicBezTo>
                <a:cubicBezTo>
                  <a:pt x="3491" y="1189"/>
                  <a:pt x="3444" y="1215"/>
                  <a:pt x="3424" y="1270"/>
                </a:cubicBezTo>
                <a:cubicBezTo>
                  <a:pt x="3424" y="1274"/>
                  <a:pt x="3424" y="1279"/>
                  <a:pt x="3424" y="1283"/>
                </a:cubicBezTo>
                <a:cubicBezTo>
                  <a:pt x="3463" y="1295"/>
                  <a:pt x="3503" y="1308"/>
                  <a:pt x="3550" y="1299"/>
                </a:cubicBezTo>
                <a:cubicBezTo>
                  <a:pt x="3654" y="1279"/>
                  <a:pt x="3756" y="1199"/>
                  <a:pt x="3792" y="1100"/>
                </a:cubicBezTo>
                <a:cubicBezTo>
                  <a:pt x="3824" y="1011"/>
                  <a:pt x="3809" y="901"/>
                  <a:pt x="3809" y="809"/>
                </a:cubicBezTo>
                <a:cubicBezTo>
                  <a:pt x="3809" y="727"/>
                  <a:pt x="3809" y="646"/>
                  <a:pt x="3809" y="564"/>
                </a:cubicBezTo>
                <a:cubicBezTo>
                  <a:pt x="3809" y="617"/>
                  <a:pt x="3808" y="638"/>
                  <a:pt x="3801" y="691"/>
                </a:cubicBezTo>
                <a:cubicBezTo>
                  <a:pt x="3772" y="906"/>
                  <a:pt x="3777" y="1125"/>
                  <a:pt x="3741" y="133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16" name=""/>
          <p:cNvSpPr/>
          <p:nvPr/>
        </p:nvSpPr>
        <p:spPr>
          <a:xfrm>
            <a:off x="2028960" y="4641840"/>
            <a:ext cx="4320" cy="2880"/>
          </a:xfrm>
          <a:custGeom>
            <a:avLst/>
            <a:gdLst/>
            <a:ahLst/>
            <a:rect l="0" t="0" r="r" b="b"/>
            <a:pathLst>
              <a:path fill="none" w="12" h="8">
                <a:moveTo>
                  <a:pt x="0" y="8"/>
                </a:moveTo>
                <a:cubicBezTo>
                  <a:pt x="9" y="8"/>
                  <a:pt x="5" y="8"/>
                  <a:pt x="12" y="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17" name=""/>
          <p:cNvSpPr/>
          <p:nvPr/>
        </p:nvSpPr>
        <p:spPr>
          <a:xfrm>
            <a:off x="1839960" y="4402080"/>
            <a:ext cx="55080" cy="310680"/>
          </a:xfrm>
          <a:custGeom>
            <a:avLst/>
            <a:gdLst/>
            <a:ahLst/>
            <a:rect l="0" t="0" r="r" b="b"/>
            <a:pathLst>
              <a:path fill="none" w="153" h="863">
                <a:moveTo>
                  <a:pt x="0" y="327"/>
                </a:moveTo>
                <a:cubicBezTo>
                  <a:pt x="8" y="314"/>
                  <a:pt x="7" y="315"/>
                  <a:pt x="10" y="301"/>
                </a:cubicBezTo>
                <a:cubicBezTo>
                  <a:pt x="12" y="316"/>
                  <a:pt x="13" y="399"/>
                  <a:pt x="13" y="420"/>
                </a:cubicBezTo>
                <a:cubicBezTo>
                  <a:pt x="13" y="521"/>
                  <a:pt x="10" y="620"/>
                  <a:pt x="10" y="721"/>
                </a:cubicBezTo>
                <a:cubicBezTo>
                  <a:pt x="10" y="768"/>
                  <a:pt x="10" y="816"/>
                  <a:pt x="10" y="863"/>
                </a:cubicBezTo>
                <a:moveTo>
                  <a:pt x="120" y="17"/>
                </a:moveTo>
                <a:cubicBezTo>
                  <a:pt x="116" y="6"/>
                  <a:pt x="117" y="3"/>
                  <a:pt x="112" y="0"/>
                </a:cubicBezTo>
                <a:cubicBezTo>
                  <a:pt x="116" y="45"/>
                  <a:pt x="135" y="85"/>
                  <a:pt x="153" y="12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18" name=""/>
          <p:cNvSpPr/>
          <p:nvPr/>
        </p:nvSpPr>
        <p:spPr>
          <a:xfrm>
            <a:off x="2182320" y="4497840"/>
            <a:ext cx="316080" cy="235800"/>
          </a:xfrm>
          <a:custGeom>
            <a:avLst/>
            <a:gdLst/>
            <a:ahLst/>
            <a:rect l="0" t="0" r="r" b="b"/>
            <a:pathLst>
              <a:path fill="none" w="878" h="655">
                <a:moveTo>
                  <a:pt x="26" y="197"/>
                </a:moveTo>
                <a:cubicBezTo>
                  <a:pt x="41" y="196"/>
                  <a:pt x="51" y="193"/>
                  <a:pt x="79" y="204"/>
                </a:cubicBezTo>
                <a:cubicBezTo>
                  <a:pt x="137" y="227"/>
                  <a:pt x="211" y="245"/>
                  <a:pt x="275" y="232"/>
                </a:cubicBezTo>
                <a:cubicBezTo>
                  <a:pt x="316" y="223"/>
                  <a:pt x="355" y="187"/>
                  <a:pt x="367" y="146"/>
                </a:cubicBezTo>
                <a:cubicBezTo>
                  <a:pt x="380" y="100"/>
                  <a:pt x="370" y="55"/>
                  <a:pt x="330" y="29"/>
                </a:cubicBezTo>
                <a:cubicBezTo>
                  <a:pt x="278" y="-5"/>
                  <a:pt x="185" y="-11"/>
                  <a:pt x="131" y="20"/>
                </a:cubicBezTo>
                <a:cubicBezTo>
                  <a:pt x="35" y="75"/>
                  <a:pt x="8" y="189"/>
                  <a:pt x="1" y="290"/>
                </a:cubicBezTo>
                <a:cubicBezTo>
                  <a:pt x="-7" y="398"/>
                  <a:pt x="49" y="462"/>
                  <a:pt x="135" y="521"/>
                </a:cubicBezTo>
                <a:cubicBezTo>
                  <a:pt x="216" y="576"/>
                  <a:pt x="312" y="609"/>
                  <a:pt x="406" y="633"/>
                </a:cubicBezTo>
                <a:cubicBezTo>
                  <a:pt x="477" y="648"/>
                  <a:pt x="500" y="653"/>
                  <a:pt x="549" y="655"/>
                </a:cubicBezTo>
                <a:moveTo>
                  <a:pt x="847" y="606"/>
                </a:moveTo>
                <a:cubicBezTo>
                  <a:pt x="842" y="597"/>
                  <a:pt x="836" y="589"/>
                  <a:pt x="847" y="581"/>
                </a:cubicBezTo>
                <a:cubicBezTo>
                  <a:pt x="856" y="575"/>
                  <a:pt x="867" y="576"/>
                  <a:pt x="878" y="576"/>
                </a:cubicBezTo>
                <a:cubicBezTo>
                  <a:pt x="878" y="596"/>
                  <a:pt x="882" y="593"/>
                  <a:pt x="859" y="601"/>
                </a:cubicBezTo>
                <a:cubicBezTo>
                  <a:pt x="825" y="613"/>
                  <a:pt x="776" y="616"/>
                  <a:pt x="741" y="610"/>
                </a:cubicBezTo>
                <a:cubicBezTo>
                  <a:pt x="716" y="606"/>
                  <a:pt x="723" y="584"/>
                  <a:pt x="722" y="565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19" name=""/>
          <p:cNvSpPr/>
          <p:nvPr/>
        </p:nvSpPr>
        <p:spPr>
          <a:xfrm>
            <a:off x="3675240" y="4509000"/>
            <a:ext cx="1285560" cy="240480"/>
          </a:xfrm>
          <a:custGeom>
            <a:avLst/>
            <a:gdLst/>
            <a:ahLst/>
            <a:rect l="0" t="0" r="r" b="b"/>
            <a:pathLst>
              <a:path fill="none" w="3571" h="668">
                <a:moveTo>
                  <a:pt x="22" y="160"/>
                </a:moveTo>
                <a:cubicBezTo>
                  <a:pt x="14" y="128"/>
                  <a:pt x="7" y="96"/>
                  <a:pt x="0" y="65"/>
                </a:cubicBezTo>
                <a:cubicBezTo>
                  <a:pt x="92" y="58"/>
                  <a:pt x="143" y="81"/>
                  <a:pt x="204" y="154"/>
                </a:cubicBezTo>
                <a:cubicBezTo>
                  <a:pt x="262" y="224"/>
                  <a:pt x="313" y="317"/>
                  <a:pt x="322" y="408"/>
                </a:cubicBezTo>
                <a:cubicBezTo>
                  <a:pt x="324" y="424"/>
                  <a:pt x="320" y="436"/>
                  <a:pt x="318" y="449"/>
                </a:cubicBezTo>
                <a:cubicBezTo>
                  <a:pt x="289" y="439"/>
                  <a:pt x="288" y="438"/>
                  <a:pt x="282" y="401"/>
                </a:cubicBezTo>
                <a:cubicBezTo>
                  <a:pt x="274" y="351"/>
                  <a:pt x="273" y="300"/>
                  <a:pt x="292" y="253"/>
                </a:cubicBezTo>
                <a:cubicBezTo>
                  <a:pt x="334" y="151"/>
                  <a:pt x="418" y="96"/>
                  <a:pt x="526" y="90"/>
                </a:cubicBezTo>
                <a:cubicBezTo>
                  <a:pt x="602" y="86"/>
                  <a:pt x="629" y="129"/>
                  <a:pt x="640" y="200"/>
                </a:cubicBezTo>
                <a:cubicBezTo>
                  <a:pt x="650" y="263"/>
                  <a:pt x="646" y="335"/>
                  <a:pt x="637" y="398"/>
                </a:cubicBezTo>
                <a:cubicBezTo>
                  <a:pt x="632" y="432"/>
                  <a:pt x="627" y="462"/>
                  <a:pt x="626" y="496"/>
                </a:cubicBezTo>
                <a:moveTo>
                  <a:pt x="1197" y="193"/>
                </a:moveTo>
                <a:cubicBezTo>
                  <a:pt x="1197" y="163"/>
                  <a:pt x="1197" y="156"/>
                  <a:pt x="1197" y="137"/>
                </a:cubicBezTo>
                <a:cubicBezTo>
                  <a:pt x="1146" y="122"/>
                  <a:pt x="1120" y="156"/>
                  <a:pt x="1083" y="190"/>
                </a:cubicBezTo>
                <a:cubicBezTo>
                  <a:pt x="1034" y="236"/>
                  <a:pt x="979" y="291"/>
                  <a:pt x="966" y="360"/>
                </a:cubicBezTo>
                <a:cubicBezTo>
                  <a:pt x="966" y="369"/>
                  <a:pt x="966" y="378"/>
                  <a:pt x="966" y="387"/>
                </a:cubicBezTo>
                <a:cubicBezTo>
                  <a:pt x="1024" y="412"/>
                  <a:pt x="1094" y="421"/>
                  <a:pt x="1158" y="410"/>
                </a:cubicBezTo>
                <a:cubicBezTo>
                  <a:pt x="1231" y="398"/>
                  <a:pt x="1314" y="356"/>
                  <a:pt x="1358" y="295"/>
                </a:cubicBezTo>
                <a:cubicBezTo>
                  <a:pt x="1388" y="253"/>
                  <a:pt x="1389" y="184"/>
                  <a:pt x="1382" y="134"/>
                </a:cubicBezTo>
                <a:cubicBezTo>
                  <a:pt x="1375" y="109"/>
                  <a:pt x="1373" y="102"/>
                  <a:pt x="1364" y="88"/>
                </a:cubicBezTo>
                <a:cubicBezTo>
                  <a:pt x="1340" y="86"/>
                  <a:pt x="1347" y="95"/>
                  <a:pt x="1343" y="133"/>
                </a:cubicBezTo>
                <a:cubicBezTo>
                  <a:pt x="1336" y="196"/>
                  <a:pt x="1330" y="270"/>
                  <a:pt x="1349" y="331"/>
                </a:cubicBezTo>
                <a:cubicBezTo>
                  <a:pt x="1362" y="373"/>
                  <a:pt x="1388" y="395"/>
                  <a:pt x="1419" y="422"/>
                </a:cubicBezTo>
                <a:moveTo>
                  <a:pt x="1565" y="268"/>
                </a:moveTo>
                <a:cubicBezTo>
                  <a:pt x="1567" y="219"/>
                  <a:pt x="1568" y="175"/>
                  <a:pt x="1617" y="148"/>
                </a:cubicBezTo>
                <a:cubicBezTo>
                  <a:pt x="1667" y="120"/>
                  <a:pt x="1725" y="141"/>
                  <a:pt x="1762" y="177"/>
                </a:cubicBezTo>
                <a:cubicBezTo>
                  <a:pt x="1820" y="234"/>
                  <a:pt x="1857" y="346"/>
                  <a:pt x="1838" y="427"/>
                </a:cubicBezTo>
                <a:cubicBezTo>
                  <a:pt x="1830" y="462"/>
                  <a:pt x="1826" y="449"/>
                  <a:pt x="1802" y="460"/>
                </a:cubicBezTo>
                <a:cubicBezTo>
                  <a:pt x="1799" y="434"/>
                  <a:pt x="1792" y="406"/>
                  <a:pt x="1804" y="380"/>
                </a:cubicBezTo>
                <a:cubicBezTo>
                  <a:pt x="1821" y="344"/>
                  <a:pt x="1866" y="313"/>
                  <a:pt x="1898" y="292"/>
                </a:cubicBezTo>
                <a:cubicBezTo>
                  <a:pt x="1944" y="262"/>
                  <a:pt x="2069" y="215"/>
                  <a:pt x="2108" y="279"/>
                </a:cubicBezTo>
                <a:cubicBezTo>
                  <a:pt x="2131" y="318"/>
                  <a:pt x="2120" y="380"/>
                  <a:pt x="2120" y="424"/>
                </a:cubicBezTo>
                <a:cubicBezTo>
                  <a:pt x="2144" y="414"/>
                  <a:pt x="2166" y="402"/>
                  <a:pt x="2189" y="387"/>
                </a:cubicBezTo>
                <a:cubicBezTo>
                  <a:pt x="2222" y="366"/>
                  <a:pt x="2255" y="345"/>
                  <a:pt x="2291" y="328"/>
                </a:cubicBezTo>
                <a:cubicBezTo>
                  <a:pt x="2328" y="311"/>
                  <a:pt x="2380" y="292"/>
                  <a:pt x="2421" y="303"/>
                </a:cubicBezTo>
                <a:cubicBezTo>
                  <a:pt x="2473" y="316"/>
                  <a:pt x="2479" y="377"/>
                  <a:pt x="2484" y="421"/>
                </a:cubicBezTo>
                <a:cubicBezTo>
                  <a:pt x="2488" y="458"/>
                  <a:pt x="2480" y="497"/>
                  <a:pt x="2511" y="524"/>
                </a:cubicBezTo>
                <a:cubicBezTo>
                  <a:pt x="2543" y="552"/>
                  <a:pt x="2608" y="507"/>
                  <a:pt x="2632" y="494"/>
                </a:cubicBezTo>
                <a:moveTo>
                  <a:pt x="2771" y="332"/>
                </a:moveTo>
                <a:cubicBezTo>
                  <a:pt x="2789" y="291"/>
                  <a:pt x="2805" y="247"/>
                  <a:pt x="2830" y="210"/>
                </a:cubicBezTo>
                <a:cubicBezTo>
                  <a:pt x="2846" y="187"/>
                  <a:pt x="2846" y="196"/>
                  <a:pt x="2865" y="188"/>
                </a:cubicBezTo>
                <a:cubicBezTo>
                  <a:pt x="2870" y="213"/>
                  <a:pt x="2872" y="237"/>
                  <a:pt x="2875" y="263"/>
                </a:cubicBezTo>
                <a:cubicBezTo>
                  <a:pt x="2880" y="307"/>
                  <a:pt x="2915" y="302"/>
                  <a:pt x="2951" y="303"/>
                </a:cubicBezTo>
                <a:cubicBezTo>
                  <a:pt x="3023" y="304"/>
                  <a:pt x="3086" y="278"/>
                  <a:pt x="3138" y="227"/>
                </a:cubicBezTo>
                <a:cubicBezTo>
                  <a:pt x="3181" y="185"/>
                  <a:pt x="3192" y="140"/>
                  <a:pt x="3194" y="83"/>
                </a:cubicBezTo>
                <a:cubicBezTo>
                  <a:pt x="3195" y="32"/>
                  <a:pt x="3153" y="9"/>
                  <a:pt x="3105" y="3"/>
                </a:cubicBezTo>
                <a:cubicBezTo>
                  <a:pt x="3015" y="-7"/>
                  <a:pt x="2937" y="9"/>
                  <a:pt x="2868" y="72"/>
                </a:cubicBezTo>
                <a:cubicBezTo>
                  <a:pt x="2798" y="136"/>
                  <a:pt x="2762" y="224"/>
                  <a:pt x="2754" y="316"/>
                </a:cubicBezTo>
                <a:cubicBezTo>
                  <a:pt x="2748" y="394"/>
                  <a:pt x="2793" y="431"/>
                  <a:pt x="2860" y="460"/>
                </a:cubicBezTo>
                <a:cubicBezTo>
                  <a:pt x="2918" y="480"/>
                  <a:pt x="2938" y="487"/>
                  <a:pt x="2978" y="496"/>
                </a:cubicBezTo>
                <a:moveTo>
                  <a:pt x="3540" y="467"/>
                </a:moveTo>
                <a:cubicBezTo>
                  <a:pt x="3572" y="474"/>
                  <a:pt x="3576" y="509"/>
                  <a:pt x="3566" y="543"/>
                </a:cubicBezTo>
                <a:cubicBezTo>
                  <a:pt x="3551" y="594"/>
                  <a:pt x="3497" y="641"/>
                  <a:pt x="3449" y="661"/>
                </a:cubicBezTo>
                <a:cubicBezTo>
                  <a:pt x="3438" y="663"/>
                  <a:pt x="3428" y="666"/>
                  <a:pt x="3417" y="668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20" name=""/>
          <p:cNvSpPr/>
          <p:nvPr/>
        </p:nvSpPr>
        <p:spPr>
          <a:xfrm>
            <a:off x="5441040" y="4351320"/>
            <a:ext cx="382680" cy="391680"/>
          </a:xfrm>
          <a:custGeom>
            <a:avLst/>
            <a:gdLst/>
            <a:ahLst/>
            <a:rect l="0" t="0" r="r" b="b"/>
            <a:pathLst>
              <a:path fill="none" w="1063" h="1088">
                <a:moveTo>
                  <a:pt x="116" y="397"/>
                </a:moveTo>
                <a:cubicBezTo>
                  <a:pt x="81" y="377"/>
                  <a:pt x="69" y="366"/>
                  <a:pt x="45" y="403"/>
                </a:cubicBezTo>
                <a:cubicBezTo>
                  <a:pt x="14" y="451"/>
                  <a:pt x="6" y="505"/>
                  <a:pt x="3" y="561"/>
                </a:cubicBezTo>
                <a:cubicBezTo>
                  <a:pt x="1" y="604"/>
                  <a:pt x="-5" y="660"/>
                  <a:pt x="12" y="698"/>
                </a:cubicBezTo>
                <a:moveTo>
                  <a:pt x="126" y="31"/>
                </a:moveTo>
                <a:cubicBezTo>
                  <a:pt x="143" y="34"/>
                  <a:pt x="181" y="118"/>
                  <a:pt x="200" y="151"/>
                </a:cubicBezTo>
                <a:cubicBezTo>
                  <a:pt x="211" y="169"/>
                  <a:pt x="221" y="186"/>
                  <a:pt x="232" y="204"/>
                </a:cubicBezTo>
                <a:moveTo>
                  <a:pt x="568" y="335"/>
                </a:moveTo>
                <a:cubicBezTo>
                  <a:pt x="570" y="314"/>
                  <a:pt x="579" y="299"/>
                  <a:pt x="561" y="293"/>
                </a:cubicBezTo>
                <a:cubicBezTo>
                  <a:pt x="504" y="275"/>
                  <a:pt x="425" y="344"/>
                  <a:pt x="388" y="377"/>
                </a:cubicBezTo>
                <a:cubicBezTo>
                  <a:pt x="334" y="425"/>
                  <a:pt x="271" y="493"/>
                  <a:pt x="254" y="566"/>
                </a:cubicBezTo>
                <a:cubicBezTo>
                  <a:pt x="254" y="576"/>
                  <a:pt x="254" y="585"/>
                  <a:pt x="254" y="595"/>
                </a:cubicBezTo>
                <a:cubicBezTo>
                  <a:pt x="279" y="628"/>
                  <a:pt x="341" y="621"/>
                  <a:pt x="386" y="603"/>
                </a:cubicBezTo>
                <a:cubicBezTo>
                  <a:pt x="468" y="569"/>
                  <a:pt x="538" y="496"/>
                  <a:pt x="585" y="423"/>
                </a:cubicBezTo>
                <a:cubicBezTo>
                  <a:pt x="632" y="351"/>
                  <a:pt x="644" y="282"/>
                  <a:pt x="646" y="197"/>
                </a:cubicBezTo>
                <a:cubicBezTo>
                  <a:pt x="648" y="131"/>
                  <a:pt x="646" y="66"/>
                  <a:pt x="646" y="0"/>
                </a:cubicBezTo>
                <a:cubicBezTo>
                  <a:pt x="615" y="51"/>
                  <a:pt x="585" y="104"/>
                  <a:pt x="564" y="162"/>
                </a:cubicBezTo>
                <a:cubicBezTo>
                  <a:pt x="529" y="261"/>
                  <a:pt x="523" y="354"/>
                  <a:pt x="522" y="458"/>
                </a:cubicBezTo>
                <a:cubicBezTo>
                  <a:pt x="522" y="527"/>
                  <a:pt x="532" y="560"/>
                  <a:pt x="561" y="621"/>
                </a:cubicBezTo>
                <a:moveTo>
                  <a:pt x="1061" y="675"/>
                </a:moveTo>
                <a:cubicBezTo>
                  <a:pt x="1065" y="701"/>
                  <a:pt x="1064" y="741"/>
                  <a:pt x="1055" y="773"/>
                </a:cubicBezTo>
                <a:cubicBezTo>
                  <a:pt x="1034" y="853"/>
                  <a:pt x="1011" y="924"/>
                  <a:pt x="1003" y="1006"/>
                </a:cubicBezTo>
                <a:cubicBezTo>
                  <a:pt x="1000" y="1049"/>
                  <a:pt x="999" y="1061"/>
                  <a:pt x="1000" y="1088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21" name=""/>
          <p:cNvSpPr/>
          <p:nvPr/>
        </p:nvSpPr>
        <p:spPr>
          <a:xfrm>
            <a:off x="6149880" y="4494240"/>
            <a:ext cx="520920" cy="274320"/>
          </a:xfrm>
          <a:custGeom>
            <a:avLst/>
            <a:gdLst/>
            <a:ahLst/>
            <a:rect l="0" t="0" r="r" b="b"/>
            <a:pathLst>
              <a:path fill="none" w="1447" h="762">
                <a:moveTo>
                  <a:pt x="4" y="221"/>
                </a:moveTo>
                <a:cubicBezTo>
                  <a:pt x="2" y="206"/>
                  <a:pt x="1" y="195"/>
                  <a:pt x="0" y="181"/>
                </a:cubicBezTo>
                <a:cubicBezTo>
                  <a:pt x="27" y="187"/>
                  <a:pt x="35" y="192"/>
                  <a:pt x="49" y="221"/>
                </a:cubicBezTo>
                <a:cubicBezTo>
                  <a:pt x="68" y="260"/>
                  <a:pt x="64" y="304"/>
                  <a:pt x="67" y="346"/>
                </a:cubicBezTo>
                <a:cubicBezTo>
                  <a:pt x="67" y="353"/>
                  <a:pt x="68" y="359"/>
                  <a:pt x="68" y="366"/>
                </a:cubicBezTo>
                <a:cubicBezTo>
                  <a:pt x="78" y="360"/>
                  <a:pt x="89" y="354"/>
                  <a:pt x="100" y="346"/>
                </a:cubicBezTo>
                <a:cubicBezTo>
                  <a:pt x="138" y="319"/>
                  <a:pt x="180" y="299"/>
                  <a:pt x="225" y="286"/>
                </a:cubicBezTo>
                <a:cubicBezTo>
                  <a:pt x="285" y="269"/>
                  <a:pt x="380" y="252"/>
                  <a:pt x="434" y="290"/>
                </a:cubicBezTo>
                <a:cubicBezTo>
                  <a:pt x="465" y="312"/>
                  <a:pt x="460" y="347"/>
                  <a:pt x="460" y="380"/>
                </a:cubicBezTo>
                <a:cubicBezTo>
                  <a:pt x="460" y="389"/>
                  <a:pt x="460" y="398"/>
                  <a:pt x="460" y="407"/>
                </a:cubicBezTo>
                <a:cubicBezTo>
                  <a:pt x="498" y="397"/>
                  <a:pt x="537" y="378"/>
                  <a:pt x="573" y="360"/>
                </a:cubicBezTo>
                <a:cubicBezTo>
                  <a:pt x="623" y="335"/>
                  <a:pt x="678" y="277"/>
                  <a:pt x="734" y="267"/>
                </a:cubicBezTo>
                <a:cubicBezTo>
                  <a:pt x="745" y="267"/>
                  <a:pt x="748" y="267"/>
                  <a:pt x="755" y="267"/>
                </a:cubicBezTo>
                <a:cubicBezTo>
                  <a:pt x="753" y="303"/>
                  <a:pt x="749" y="312"/>
                  <a:pt x="729" y="343"/>
                </a:cubicBezTo>
                <a:cubicBezTo>
                  <a:pt x="717" y="363"/>
                  <a:pt x="713" y="367"/>
                  <a:pt x="706" y="380"/>
                </a:cubicBezTo>
                <a:moveTo>
                  <a:pt x="1101" y="36"/>
                </a:moveTo>
                <a:cubicBezTo>
                  <a:pt x="1123" y="7"/>
                  <a:pt x="1117" y="15"/>
                  <a:pt x="1139" y="0"/>
                </a:cubicBezTo>
                <a:cubicBezTo>
                  <a:pt x="1139" y="84"/>
                  <a:pt x="1146" y="171"/>
                  <a:pt x="1134" y="254"/>
                </a:cubicBezTo>
                <a:cubicBezTo>
                  <a:pt x="1125" y="317"/>
                  <a:pt x="1097" y="376"/>
                  <a:pt x="1079" y="436"/>
                </a:cubicBezTo>
                <a:moveTo>
                  <a:pt x="1433" y="501"/>
                </a:moveTo>
                <a:cubicBezTo>
                  <a:pt x="1452" y="510"/>
                  <a:pt x="1447" y="559"/>
                  <a:pt x="1445" y="579"/>
                </a:cubicBezTo>
                <a:cubicBezTo>
                  <a:pt x="1439" y="637"/>
                  <a:pt x="1404" y="692"/>
                  <a:pt x="1367" y="737"/>
                </a:cubicBezTo>
                <a:cubicBezTo>
                  <a:pt x="1359" y="745"/>
                  <a:pt x="1351" y="754"/>
                  <a:pt x="1343" y="762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22" name=""/>
          <p:cNvSpPr/>
          <p:nvPr/>
        </p:nvSpPr>
        <p:spPr>
          <a:xfrm>
            <a:off x="6902640" y="4554720"/>
            <a:ext cx="428040" cy="99360"/>
          </a:xfrm>
          <a:custGeom>
            <a:avLst/>
            <a:gdLst/>
            <a:ahLst/>
            <a:rect l="0" t="0" r="r" b="b"/>
            <a:pathLst>
              <a:path fill="none" w="1189" h="276">
                <a:moveTo>
                  <a:pt x="9" y="24"/>
                </a:moveTo>
                <a:cubicBezTo>
                  <a:pt x="6" y="20"/>
                  <a:pt x="3" y="17"/>
                  <a:pt x="0" y="13"/>
                </a:cubicBezTo>
                <a:cubicBezTo>
                  <a:pt x="1" y="33"/>
                  <a:pt x="6" y="48"/>
                  <a:pt x="15" y="69"/>
                </a:cubicBezTo>
                <a:cubicBezTo>
                  <a:pt x="22" y="86"/>
                  <a:pt x="31" y="114"/>
                  <a:pt x="47" y="124"/>
                </a:cubicBezTo>
                <a:cubicBezTo>
                  <a:pt x="54" y="128"/>
                  <a:pt x="64" y="128"/>
                  <a:pt x="72" y="126"/>
                </a:cubicBezTo>
                <a:cubicBezTo>
                  <a:pt x="107" y="117"/>
                  <a:pt x="146" y="95"/>
                  <a:pt x="181" y="83"/>
                </a:cubicBezTo>
                <a:cubicBezTo>
                  <a:pt x="228" y="65"/>
                  <a:pt x="288" y="33"/>
                  <a:pt x="340" y="47"/>
                </a:cubicBezTo>
                <a:cubicBezTo>
                  <a:pt x="374" y="56"/>
                  <a:pt x="369" y="105"/>
                  <a:pt x="369" y="131"/>
                </a:cubicBezTo>
                <a:cubicBezTo>
                  <a:pt x="369" y="150"/>
                  <a:pt x="366" y="162"/>
                  <a:pt x="363" y="179"/>
                </a:cubicBezTo>
                <a:cubicBezTo>
                  <a:pt x="363" y="155"/>
                  <a:pt x="358" y="123"/>
                  <a:pt x="367" y="101"/>
                </a:cubicBezTo>
                <a:cubicBezTo>
                  <a:pt x="380" y="68"/>
                  <a:pt x="415" y="48"/>
                  <a:pt x="444" y="34"/>
                </a:cubicBezTo>
                <a:cubicBezTo>
                  <a:pt x="496" y="10"/>
                  <a:pt x="550" y="11"/>
                  <a:pt x="606" y="11"/>
                </a:cubicBezTo>
                <a:cubicBezTo>
                  <a:pt x="637" y="11"/>
                  <a:pt x="679" y="2"/>
                  <a:pt x="700" y="33"/>
                </a:cubicBezTo>
                <a:cubicBezTo>
                  <a:pt x="717" y="59"/>
                  <a:pt x="710" y="125"/>
                  <a:pt x="703" y="153"/>
                </a:cubicBezTo>
                <a:cubicBezTo>
                  <a:pt x="693" y="195"/>
                  <a:pt x="674" y="234"/>
                  <a:pt x="664" y="276"/>
                </a:cubicBezTo>
                <a:moveTo>
                  <a:pt x="873" y="9"/>
                </a:moveTo>
                <a:cubicBezTo>
                  <a:pt x="910" y="7"/>
                  <a:pt x="948" y="5"/>
                  <a:pt x="985" y="4"/>
                </a:cubicBezTo>
                <a:cubicBezTo>
                  <a:pt x="1020" y="3"/>
                  <a:pt x="1084" y="-8"/>
                  <a:pt x="1115" y="9"/>
                </a:cubicBezTo>
                <a:cubicBezTo>
                  <a:pt x="1153" y="30"/>
                  <a:pt x="1106" y="85"/>
                  <a:pt x="1091" y="100"/>
                </a:cubicBezTo>
                <a:cubicBezTo>
                  <a:pt x="1064" y="127"/>
                  <a:pt x="1024" y="146"/>
                  <a:pt x="1001" y="177"/>
                </a:cubicBezTo>
                <a:cubicBezTo>
                  <a:pt x="999" y="183"/>
                  <a:pt x="998" y="183"/>
                  <a:pt x="998" y="187"/>
                </a:cubicBezTo>
                <a:cubicBezTo>
                  <a:pt x="1015" y="189"/>
                  <a:pt x="1057" y="189"/>
                  <a:pt x="1076" y="189"/>
                </a:cubicBezTo>
                <a:cubicBezTo>
                  <a:pt x="1131" y="189"/>
                  <a:pt x="1151" y="189"/>
                  <a:pt x="1189" y="189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23" name=""/>
          <p:cNvSpPr/>
          <p:nvPr/>
        </p:nvSpPr>
        <p:spPr>
          <a:xfrm>
            <a:off x="7515360" y="4651200"/>
            <a:ext cx="23400" cy="75960"/>
          </a:xfrm>
          <a:custGeom>
            <a:avLst/>
            <a:gdLst/>
            <a:ahLst/>
            <a:rect l="0" t="0" r="r" b="b"/>
            <a:pathLst>
              <a:path fill="none" w="65" h="211">
                <a:moveTo>
                  <a:pt x="65" y="0"/>
                </a:moveTo>
                <a:cubicBezTo>
                  <a:pt x="65" y="44"/>
                  <a:pt x="63" y="82"/>
                  <a:pt x="52" y="125"/>
                </a:cubicBezTo>
                <a:cubicBezTo>
                  <a:pt x="44" y="156"/>
                  <a:pt x="32" y="181"/>
                  <a:pt x="9" y="204"/>
                </a:cubicBezTo>
                <a:cubicBezTo>
                  <a:pt x="6" y="206"/>
                  <a:pt x="3" y="209"/>
                  <a:pt x="0" y="211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24" name=""/>
          <p:cNvSpPr/>
          <p:nvPr/>
        </p:nvSpPr>
        <p:spPr>
          <a:xfrm>
            <a:off x="7849440" y="4489560"/>
            <a:ext cx="511920" cy="201240"/>
          </a:xfrm>
          <a:custGeom>
            <a:avLst/>
            <a:gdLst/>
            <a:ahLst/>
            <a:rect l="0" t="0" r="r" b="b"/>
            <a:pathLst>
              <a:path fill="none" w="1422" h="559">
                <a:moveTo>
                  <a:pt x="109" y="390"/>
                </a:moveTo>
                <a:cubicBezTo>
                  <a:pt x="76" y="370"/>
                  <a:pt x="14" y="346"/>
                  <a:pt x="2" y="303"/>
                </a:cubicBezTo>
                <a:cubicBezTo>
                  <a:pt x="-8" y="267"/>
                  <a:pt x="19" y="254"/>
                  <a:pt x="50" y="246"/>
                </a:cubicBezTo>
                <a:cubicBezTo>
                  <a:pt x="80" y="238"/>
                  <a:pt x="144" y="228"/>
                  <a:pt x="171" y="250"/>
                </a:cubicBezTo>
                <a:cubicBezTo>
                  <a:pt x="188" y="264"/>
                  <a:pt x="190" y="321"/>
                  <a:pt x="183" y="340"/>
                </a:cubicBezTo>
                <a:cubicBezTo>
                  <a:pt x="175" y="364"/>
                  <a:pt x="152" y="383"/>
                  <a:pt x="139" y="404"/>
                </a:cubicBezTo>
                <a:cubicBezTo>
                  <a:pt x="139" y="405"/>
                  <a:pt x="139" y="405"/>
                  <a:pt x="139" y="406"/>
                </a:cubicBezTo>
                <a:cubicBezTo>
                  <a:pt x="172" y="385"/>
                  <a:pt x="204" y="364"/>
                  <a:pt x="239" y="346"/>
                </a:cubicBezTo>
                <a:cubicBezTo>
                  <a:pt x="284" y="322"/>
                  <a:pt x="336" y="296"/>
                  <a:pt x="389" y="289"/>
                </a:cubicBezTo>
                <a:cubicBezTo>
                  <a:pt x="411" y="286"/>
                  <a:pt x="422" y="292"/>
                  <a:pt x="438" y="296"/>
                </a:cubicBezTo>
                <a:cubicBezTo>
                  <a:pt x="441" y="332"/>
                  <a:pt x="439" y="367"/>
                  <a:pt x="440" y="403"/>
                </a:cubicBezTo>
                <a:cubicBezTo>
                  <a:pt x="440" y="413"/>
                  <a:pt x="440" y="415"/>
                  <a:pt x="441" y="422"/>
                </a:cubicBezTo>
                <a:cubicBezTo>
                  <a:pt x="480" y="423"/>
                  <a:pt x="515" y="425"/>
                  <a:pt x="553" y="412"/>
                </a:cubicBezTo>
                <a:cubicBezTo>
                  <a:pt x="614" y="393"/>
                  <a:pt x="672" y="361"/>
                  <a:pt x="731" y="337"/>
                </a:cubicBezTo>
                <a:cubicBezTo>
                  <a:pt x="732" y="337"/>
                  <a:pt x="799" y="312"/>
                  <a:pt x="799" y="315"/>
                </a:cubicBezTo>
                <a:cubicBezTo>
                  <a:pt x="785" y="325"/>
                  <a:pt x="780" y="328"/>
                  <a:pt x="771" y="335"/>
                </a:cubicBezTo>
                <a:moveTo>
                  <a:pt x="983" y="97"/>
                </a:moveTo>
                <a:cubicBezTo>
                  <a:pt x="1042" y="51"/>
                  <a:pt x="1095" y="14"/>
                  <a:pt x="1172" y="4"/>
                </a:cubicBezTo>
                <a:cubicBezTo>
                  <a:pt x="1201" y="0"/>
                  <a:pt x="1257" y="-8"/>
                  <a:pt x="1264" y="29"/>
                </a:cubicBezTo>
                <a:cubicBezTo>
                  <a:pt x="1273" y="73"/>
                  <a:pt x="1257" y="110"/>
                  <a:pt x="1232" y="146"/>
                </a:cubicBezTo>
                <a:cubicBezTo>
                  <a:pt x="1211" y="175"/>
                  <a:pt x="1182" y="203"/>
                  <a:pt x="1186" y="242"/>
                </a:cubicBezTo>
                <a:cubicBezTo>
                  <a:pt x="1186" y="252"/>
                  <a:pt x="1186" y="255"/>
                  <a:pt x="1191" y="260"/>
                </a:cubicBezTo>
                <a:cubicBezTo>
                  <a:pt x="1232" y="265"/>
                  <a:pt x="1274" y="264"/>
                  <a:pt x="1315" y="271"/>
                </a:cubicBezTo>
                <a:cubicBezTo>
                  <a:pt x="1354" y="278"/>
                  <a:pt x="1412" y="287"/>
                  <a:pt x="1421" y="333"/>
                </a:cubicBezTo>
                <a:cubicBezTo>
                  <a:pt x="1435" y="399"/>
                  <a:pt x="1289" y="441"/>
                  <a:pt x="1247" y="459"/>
                </a:cubicBezTo>
                <a:cubicBezTo>
                  <a:pt x="1163" y="494"/>
                  <a:pt x="1077" y="525"/>
                  <a:pt x="992" y="559"/>
                </a:cubicBezTo>
                <a:moveTo>
                  <a:pt x="770" y="276"/>
                </a:moveTo>
                <a:cubicBezTo>
                  <a:pt x="817" y="274"/>
                  <a:pt x="865" y="272"/>
                  <a:pt x="912" y="274"/>
                </a:cubicBezTo>
                <a:cubicBezTo>
                  <a:pt x="957" y="275"/>
                  <a:pt x="984" y="292"/>
                  <a:pt x="980" y="340"/>
                </a:cubicBezTo>
                <a:cubicBezTo>
                  <a:pt x="974" y="413"/>
                  <a:pt x="898" y="459"/>
                  <a:pt x="847" y="50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25" name=""/>
          <p:cNvSpPr/>
          <p:nvPr/>
        </p:nvSpPr>
        <p:spPr>
          <a:xfrm>
            <a:off x="2093760" y="5070600"/>
            <a:ext cx="879120" cy="159840"/>
          </a:xfrm>
          <a:custGeom>
            <a:avLst/>
            <a:gdLst/>
            <a:ahLst/>
            <a:rect l="0" t="0" r="r" b="b"/>
            <a:pathLst>
              <a:path fill="none" w="2442" h="444">
                <a:moveTo>
                  <a:pt x="0" y="444"/>
                </a:moveTo>
                <a:cubicBezTo>
                  <a:pt x="75" y="396"/>
                  <a:pt x="137" y="380"/>
                  <a:pt x="225" y="365"/>
                </a:cubicBezTo>
                <a:moveTo>
                  <a:pt x="2442" y="47"/>
                </a:moveTo>
                <a:cubicBezTo>
                  <a:pt x="2432" y="0"/>
                  <a:pt x="2409" y="-2"/>
                  <a:pt x="2359" y="0"/>
                </a:cubicBezTo>
                <a:cubicBezTo>
                  <a:pt x="2278" y="3"/>
                  <a:pt x="2203" y="54"/>
                  <a:pt x="2148" y="112"/>
                </a:cubicBezTo>
                <a:cubicBezTo>
                  <a:pt x="2114" y="147"/>
                  <a:pt x="2065" y="229"/>
                  <a:pt x="2087" y="283"/>
                </a:cubicBezTo>
                <a:cubicBezTo>
                  <a:pt x="2112" y="344"/>
                  <a:pt x="2203" y="339"/>
                  <a:pt x="2254" y="342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26" name=""/>
          <p:cNvSpPr/>
          <p:nvPr/>
        </p:nvSpPr>
        <p:spPr>
          <a:xfrm>
            <a:off x="1851120" y="4976640"/>
            <a:ext cx="898200" cy="376200"/>
          </a:xfrm>
          <a:custGeom>
            <a:avLst/>
            <a:gdLst/>
            <a:ahLst/>
            <a:rect l="0" t="0" r="r" b="b"/>
            <a:pathLst>
              <a:path fill="none" w="2495" h="1045">
                <a:moveTo>
                  <a:pt x="474" y="638"/>
                </a:moveTo>
                <a:cubicBezTo>
                  <a:pt x="483" y="588"/>
                  <a:pt x="493" y="524"/>
                  <a:pt x="483" y="472"/>
                </a:cubicBezTo>
                <a:cubicBezTo>
                  <a:pt x="481" y="469"/>
                  <a:pt x="479" y="465"/>
                  <a:pt x="477" y="462"/>
                </a:cubicBezTo>
                <a:cubicBezTo>
                  <a:pt x="431" y="458"/>
                  <a:pt x="405" y="458"/>
                  <a:pt x="358" y="477"/>
                </a:cubicBezTo>
                <a:cubicBezTo>
                  <a:pt x="271" y="513"/>
                  <a:pt x="185" y="563"/>
                  <a:pt x="110" y="620"/>
                </a:cubicBezTo>
                <a:cubicBezTo>
                  <a:pt x="65" y="654"/>
                  <a:pt x="49" y="673"/>
                  <a:pt x="50" y="727"/>
                </a:cubicBezTo>
                <a:cubicBezTo>
                  <a:pt x="119" y="748"/>
                  <a:pt x="181" y="745"/>
                  <a:pt x="253" y="749"/>
                </a:cubicBezTo>
                <a:cubicBezTo>
                  <a:pt x="307" y="752"/>
                  <a:pt x="336" y="757"/>
                  <a:pt x="381" y="781"/>
                </a:cubicBezTo>
                <a:cubicBezTo>
                  <a:pt x="365" y="860"/>
                  <a:pt x="302" y="889"/>
                  <a:pt x="234" y="931"/>
                </a:cubicBezTo>
                <a:cubicBezTo>
                  <a:pt x="167" y="972"/>
                  <a:pt x="91" y="1019"/>
                  <a:pt x="16" y="1043"/>
                </a:cubicBezTo>
                <a:cubicBezTo>
                  <a:pt x="4" y="1044"/>
                  <a:pt x="-2" y="1048"/>
                  <a:pt x="0" y="1039"/>
                </a:cubicBezTo>
                <a:moveTo>
                  <a:pt x="705" y="0"/>
                </a:moveTo>
                <a:cubicBezTo>
                  <a:pt x="708" y="83"/>
                  <a:pt x="729" y="160"/>
                  <a:pt x="747" y="242"/>
                </a:cubicBezTo>
                <a:cubicBezTo>
                  <a:pt x="770" y="345"/>
                  <a:pt x="795" y="448"/>
                  <a:pt x="816" y="553"/>
                </a:cubicBezTo>
                <a:cubicBezTo>
                  <a:pt x="826" y="605"/>
                  <a:pt x="832" y="654"/>
                  <a:pt x="835" y="706"/>
                </a:cubicBezTo>
                <a:moveTo>
                  <a:pt x="1190" y="602"/>
                </a:moveTo>
                <a:cubicBezTo>
                  <a:pt x="1162" y="587"/>
                  <a:pt x="1113" y="571"/>
                  <a:pt x="1102" y="537"/>
                </a:cubicBezTo>
                <a:cubicBezTo>
                  <a:pt x="1091" y="502"/>
                  <a:pt x="1124" y="494"/>
                  <a:pt x="1151" y="492"/>
                </a:cubicBezTo>
                <a:cubicBezTo>
                  <a:pt x="1217" y="486"/>
                  <a:pt x="1256" y="500"/>
                  <a:pt x="1305" y="548"/>
                </a:cubicBezTo>
                <a:cubicBezTo>
                  <a:pt x="1353" y="593"/>
                  <a:pt x="1380" y="652"/>
                  <a:pt x="1421" y="703"/>
                </a:cubicBezTo>
                <a:cubicBezTo>
                  <a:pt x="1445" y="733"/>
                  <a:pt x="1468" y="747"/>
                  <a:pt x="1500" y="765"/>
                </a:cubicBezTo>
                <a:moveTo>
                  <a:pt x="1628" y="682"/>
                </a:moveTo>
                <a:cubicBezTo>
                  <a:pt x="1655" y="633"/>
                  <a:pt x="1679" y="571"/>
                  <a:pt x="1739" y="555"/>
                </a:cubicBezTo>
                <a:cubicBezTo>
                  <a:pt x="1795" y="540"/>
                  <a:pt x="1856" y="556"/>
                  <a:pt x="1909" y="572"/>
                </a:cubicBezTo>
                <a:cubicBezTo>
                  <a:pt x="1993" y="597"/>
                  <a:pt x="2076" y="623"/>
                  <a:pt x="2162" y="641"/>
                </a:cubicBezTo>
                <a:cubicBezTo>
                  <a:pt x="2253" y="660"/>
                  <a:pt x="2342" y="661"/>
                  <a:pt x="2435" y="661"/>
                </a:cubicBezTo>
                <a:cubicBezTo>
                  <a:pt x="2455" y="661"/>
                  <a:pt x="2478" y="659"/>
                  <a:pt x="2495" y="665"/>
                </a:cubicBezTo>
                <a:cubicBezTo>
                  <a:pt x="2495" y="666"/>
                  <a:pt x="2495" y="667"/>
                  <a:pt x="2495" y="668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27" name=""/>
          <p:cNvSpPr/>
          <p:nvPr/>
        </p:nvSpPr>
        <p:spPr>
          <a:xfrm>
            <a:off x="3059280" y="5006520"/>
            <a:ext cx="255240" cy="216000"/>
          </a:xfrm>
          <a:custGeom>
            <a:avLst/>
            <a:gdLst/>
            <a:ahLst/>
            <a:rect l="0" t="0" r="r" b="b"/>
            <a:pathLst>
              <a:path fill="none" w="709" h="600">
                <a:moveTo>
                  <a:pt x="3" y="0"/>
                </a:moveTo>
                <a:cubicBezTo>
                  <a:pt x="18" y="17"/>
                  <a:pt x="39" y="72"/>
                  <a:pt x="49" y="103"/>
                </a:cubicBezTo>
                <a:cubicBezTo>
                  <a:pt x="82" y="206"/>
                  <a:pt x="103" y="312"/>
                  <a:pt x="138" y="415"/>
                </a:cubicBezTo>
                <a:cubicBezTo>
                  <a:pt x="159" y="478"/>
                  <a:pt x="185" y="539"/>
                  <a:pt x="211" y="600"/>
                </a:cubicBezTo>
                <a:moveTo>
                  <a:pt x="0" y="468"/>
                </a:moveTo>
                <a:cubicBezTo>
                  <a:pt x="53" y="403"/>
                  <a:pt x="158" y="403"/>
                  <a:pt x="244" y="396"/>
                </a:cubicBezTo>
                <a:cubicBezTo>
                  <a:pt x="399" y="383"/>
                  <a:pt x="554" y="388"/>
                  <a:pt x="709" y="388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28" name=""/>
          <p:cNvSpPr/>
          <p:nvPr/>
        </p:nvSpPr>
        <p:spPr>
          <a:xfrm>
            <a:off x="3668760" y="4994640"/>
            <a:ext cx="2311200" cy="372240"/>
          </a:xfrm>
          <a:custGeom>
            <a:avLst/>
            <a:gdLst/>
            <a:ahLst/>
            <a:rect l="0" t="0" r="r" b="b"/>
            <a:pathLst>
              <a:path fill="none" w="6420" h="1034">
                <a:moveTo>
                  <a:pt x="361" y="576"/>
                </a:moveTo>
                <a:cubicBezTo>
                  <a:pt x="332" y="569"/>
                  <a:pt x="302" y="566"/>
                  <a:pt x="272" y="569"/>
                </a:cubicBezTo>
                <a:cubicBezTo>
                  <a:pt x="241" y="572"/>
                  <a:pt x="231" y="583"/>
                  <a:pt x="230" y="612"/>
                </a:cubicBezTo>
                <a:cubicBezTo>
                  <a:pt x="229" y="649"/>
                  <a:pt x="281" y="658"/>
                  <a:pt x="308" y="673"/>
                </a:cubicBezTo>
                <a:cubicBezTo>
                  <a:pt x="328" y="686"/>
                  <a:pt x="334" y="689"/>
                  <a:pt x="345" y="701"/>
                </a:cubicBezTo>
                <a:cubicBezTo>
                  <a:pt x="344" y="747"/>
                  <a:pt x="305" y="748"/>
                  <a:pt x="262" y="755"/>
                </a:cubicBezTo>
                <a:cubicBezTo>
                  <a:pt x="196" y="766"/>
                  <a:pt x="94" y="781"/>
                  <a:pt x="35" y="742"/>
                </a:cubicBezTo>
                <a:cubicBezTo>
                  <a:pt x="23" y="730"/>
                  <a:pt x="12" y="717"/>
                  <a:pt x="0" y="705"/>
                </a:cubicBezTo>
                <a:moveTo>
                  <a:pt x="584" y="179"/>
                </a:moveTo>
                <a:cubicBezTo>
                  <a:pt x="624" y="221"/>
                  <a:pt x="651" y="288"/>
                  <a:pt x="666" y="346"/>
                </a:cubicBezTo>
                <a:cubicBezTo>
                  <a:pt x="696" y="460"/>
                  <a:pt x="720" y="584"/>
                  <a:pt x="724" y="701"/>
                </a:cubicBezTo>
                <a:moveTo>
                  <a:pt x="432" y="571"/>
                </a:moveTo>
                <a:cubicBezTo>
                  <a:pt x="529" y="535"/>
                  <a:pt x="629" y="530"/>
                  <a:pt x="733" y="524"/>
                </a:cubicBezTo>
                <a:cubicBezTo>
                  <a:pt x="870" y="514"/>
                  <a:pt x="1008" y="513"/>
                  <a:pt x="1145" y="505"/>
                </a:cubicBezTo>
                <a:cubicBezTo>
                  <a:pt x="1168" y="504"/>
                  <a:pt x="1161" y="504"/>
                  <a:pt x="1173" y="511"/>
                </a:cubicBezTo>
                <a:cubicBezTo>
                  <a:pt x="1194" y="525"/>
                  <a:pt x="1201" y="543"/>
                  <a:pt x="1228" y="553"/>
                </a:cubicBezTo>
                <a:cubicBezTo>
                  <a:pt x="1264" y="567"/>
                  <a:pt x="1303" y="568"/>
                  <a:pt x="1341" y="569"/>
                </a:cubicBezTo>
                <a:cubicBezTo>
                  <a:pt x="1407" y="570"/>
                  <a:pt x="1467" y="567"/>
                  <a:pt x="1531" y="546"/>
                </a:cubicBezTo>
                <a:cubicBezTo>
                  <a:pt x="1573" y="532"/>
                  <a:pt x="1616" y="519"/>
                  <a:pt x="1659" y="507"/>
                </a:cubicBezTo>
                <a:cubicBezTo>
                  <a:pt x="1710" y="494"/>
                  <a:pt x="1762" y="485"/>
                  <a:pt x="1812" y="469"/>
                </a:cubicBezTo>
                <a:cubicBezTo>
                  <a:pt x="1837" y="461"/>
                  <a:pt x="1824" y="457"/>
                  <a:pt x="1835" y="449"/>
                </a:cubicBezTo>
                <a:cubicBezTo>
                  <a:pt x="1818" y="438"/>
                  <a:pt x="1807" y="428"/>
                  <a:pt x="1779" y="425"/>
                </a:cubicBezTo>
                <a:cubicBezTo>
                  <a:pt x="1733" y="420"/>
                  <a:pt x="1699" y="431"/>
                  <a:pt x="1665" y="462"/>
                </a:cubicBezTo>
                <a:cubicBezTo>
                  <a:pt x="1640" y="485"/>
                  <a:pt x="1651" y="491"/>
                  <a:pt x="1646" y="516"/>
                </a:cubicBezTo>
                <a:cubicBezTo>
                  <a:pt x="1685" y="526"/>
                  <a:pt x="1722" y="533"/>
                  <a:pt x="1762" y="537"/>
                </a:cubicBezTo>
                <a:moveTo>
                  <a:pt x="2545" y="475"/>
                </a:moveTo>
                <a:cubicBezTo>
                  <a:pt x="2466" y="448"/>
                  <a:pt x="2433" y="421"/>
                  <a:pt x="2348" y="460"/>
                </a:cubicBezTo>
                <a:cubicBezTo>
                  <a:pt x="2299" y="482"/>
                  <a:pt x="2250" y="520"/>
                  <a:pt x="2212" y="557"/>
                </a:cubicBezTo>
                <a:cubicBezTo>
                  <a:pt x="2204" y="568"/>
                  <a:pt x="2201" y="569"/>
                  <a:pt x="2202" y="578"/>
                </a:cubicBezTo>
                <a:cubicBezTo>
                  <a:pt x="2248" y="560"/>
                  <a:pt x="2269" y="566"/>
                  <a:pt x="2314" y="530"/>
                </a:cubicBezTo>
                <a:cubicBezTo>
                  <a:pt x="2462" y="409"/>
                  <a:pt x="2478" y="274"/>
                  <a:pt x="2497" y="97"/>
                </a:cubicBezTo>
                <a:cubicBezTo>
                  <a:pt x="2501" y="57"/>
                  <a:pt x="2517" y="29"/>
                  <a:pt x="2526" y="3"/>
                </a:cubicBezTo>
                <a:cubicBezTo>
                  <a:pt x="2537" y="68"/>
                  <a:pt x="2544" y="133"/>
                  <a:pt x="2553" y="199"/>
                </a:cubicBezTo>
                <a:cubicBezTo>
                  <a:pt x="2564" y="284"/>
                  <a:pt x="2580" y="376"/>
                  <a:pt x="2629" y="449"/>
                </a:cubicBezTo>
                <a:cubicBezTo>
                  <a:pt x="2658" y="493"/>
                  <a:pt x="2711" y="540"/>
                  <a:pt x="2769" y="522"/>
                </a:cubicBezTo>
                <a:cubicBezTo>
                  <a:pt x="2838" y="500"/>
                  <a:pt x="2845" y="390"/>
                  <a:pt x="2945" y="426"/>
                </a:cubicBezTo>
                <a:cubicBezTo>
                  <a:pt x="3073" y="472"/>
                  <a:pt x="3092" y="593"/>
                  <a:pt x="3249" y="602"/>
                </a:cubicBezTo>
                <a:cubicBezTo>
                  <a:pt x="3332" y="607"/>
                  <a:pt x="3461" y="595"/>
                  <a:pt x="3480" y="495"/>
                </a:cubicBezTo>
                <a:cubicBezTo>
                  <a:pt x="3494" y="419"/>
                  <a:pt x="3406" y="379"/>
                  <a:pt x="3347" y="363"/>
                </a:cubicBezTo>
                <a:cubicBezTo>
                  <a:pt x="3287" y="347"/>
                  <a:pt x="3247" y="367"/>
                  <a:pt x="3214" y="416"/>
                </a:cubicBezTo>
                <a:cubicBezTo>
                  <a:pt x="3189" y="452"/>
                  <a:pt x="3171" y="524"/>
                  <a:pt x="3205" y="560"/>
                </a:cubicBezTo>
                <a:cubicBezTo>
                  <a:pt x="3273" y="631"/>
                  <a:pt x="3451" y="616"/>
                  <a:pt x="3535" y="594"/>
                </a:cubicBezTo>
                <a:cubicBezTo>
                  <a:pt x="3731" y="542"/>
                  <a:pt x="3742" y="379"/>
                  <a:pt x="3869" y="265"/>
                </a:cubicBezTo>
                <a:cubicBezTo>
                  <a:pt x="3892" y="244"/>
                  <a:pt x="3913" y="249"/>
                  <a:pt x="3932" y="236"/>
                </a:cubicBezTo>
                <a:cubicBezTo>
                  <a:pt x="3950" y="277"/>
                  <a:pt x="3973" y="314"/>
                  <a:pt x="3986" y="367"/>
                </a:cubicBezTo>
                <a:cubicBezTo>
                  <a:pt x="4007" y="452"/>
                  <a:pt x="4006" y="571"/>
                  <a:pt x="4105" y="603"/>
                </a:cubicBezTo>
                <a:cubicBezTo>
                  <a:pt x="4153" y="619"/>
                  <a:pt x="4222" y="611"/>
                  <a:pt x="4268" y="594"/>
                </a:cubicBezTo>
                <a:cubicBezTo>
                  <a:pt x="4404" y="542"/>
                  <a:pt x="4460" y="345"/>
                  <a:pt x="4624" y="363"/>
                </a:cubicBezTo>
                <a:cubicBezTo>
                  <a:pt x="4708" y="372"/>
                  <a:pt x="4760" y="461"/>
                  <a:pt x="4825" y="508"/>
                </a:cubicBezTo>
                <a:cubicBezTo>
                  <a:pt x="5007" y="643"/>
                  <a:pt x="5359" y="668"/>
                  <a:pt x="5556" y="557"/>
                </a:cubicBezTo>
                <a:cubicBezTo>
                  <a:pt x="5639" y="510"/>
                  <a:pt x="5657" y="423"/>
                  <a:pt x="5644" y="334"/>
                </a:cubicBezTo>
                <a:cubicBezTo>
                  <a:pt x="5628" y="223"/>
                  <a:pt x="5550" y="105"/>
                  <a:pt x="5509" y="0"/>
                </a:cubicBezTo>
                <a:cubicBezTo>
                  <a:pt x="5506" y="9"/>
                  <a:pt x="5474" y="59"/>
                  <a:pt x="5470" y="85"/>
                </a:cubicBezTo>
                <a:cubicBezTo>
                  <a:pt x="5458" y="169"/>
                  <a:pt x="5454" y="262"/>
                  <a:pt x="5470" y="346"/>
                </a:cubicBezTo>
                <a:cubicBezTo>
                  <a:pt x="5486" y="428"/>
                  <a:pt x="5521" y="510"/>
                  <a:pt x="5543" y="591"/>
                </a:cubicBezTo>
                <a:moveTo>
                  <a:pt x="5295" y="414"/>
                </a:moveTo>
                <a:cubicBezTo>
                  <a:pt x="5350" y="359"/>
                  <a:pt x="5449" y="366"/>
                  <a:pt x="5528" y="364"/>
                </a:cubicBezTo>
                <a:cubicBezTo>
                  <a:pt x="5753" y="358"/>
                  <a:pt x="5977" y="371"/>
                  <a:pt x="6202" y="380"/>
                </a:cubicBezTo>
                <a:cubicBezTo>
                  <a:pt x="6275" y="382"/>
                  <a:pt x="6347" y="385"/>
                  <a:pt x="6420" y="387"/>
                </a:cubicBezTo>
                <a:moveTo>
                  <a:pt x="3808" y="995"/>
                </a:moveTo>
                <a:cubicBezTo>
                  <a:pt x="3822" y="998"/>
                  <a:pt x="3823" y="1021"/>
                  <a:pt x="3827" y="1034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29" name=""/>
          <p:cNvSpPr/>
          <p:nvPr/>
        </p:nvSpPr>
        <p:spPr>
          <a:xfrm>
            <a:off x="6567480" y="4965840"/>
            <a:ext cx="439200" cy="217800"/>
          </a:xfrm>
          <a:custGeom>
            <a:avLst/>
            <a:gdLst/>
            <a:ahLst/>
            <a:rect l="0" t="0" r="r" b="b"/>
            <a:pathLst>
              <a:path fill="none" w="1220" h="605">
                <a:moveTo>
                  <a:pt x="278" y="362"/>
                </a:moveTo>
                <a:cubicBezTo>
                  <a:pt x="278" y="333"/>
                  <a:pt x="266" y="341"/>
                  <a:pt x="237" y="342"/>
                </a:cubicBezTo>
                <a:cubicBezTo>
                  <a:pt x="195" y="343"/>
                  <a:pt x="149" y="358"/>
                  <a:pt x="120" y="393"/>
                </a:cubicBezTo>
                <a:cubicBezTo>
                  <a:pt x="98" y="420"/>
                  <a:pt x="107" y="455"/>
                  <a:pt x="131" y="474"/>
                </a:cubicBezTo>
                <a:cubicBezTo>
                  <a:pt x="174" y="506"/>
                  <a:pt x="229" y="523"/>
                  <a:pt x="276" y="549"/>
                </a:cubicBezTo>
                <a:cubicBezTo>
                  <a:pt x="299" y="562"/>
                  <a:pt x="322" y="572"/>
                  <a:pt x="328" y="598"/>
                </a:cubicBezTo>
                <a:cubicBezTo>
                  <a:pt x="327" y="599"/>
                  <a:pt x="326" y="601"/>
                  <a:pt x="325" y="602"/>
                </a:cubicBezTo>
                <a:cubicBezTo>
                  <a:pt x="279" y="603"/>
                  <a:pt x="228" y="609"/>
                  <a:pt x="183" y="601"/>
                </a:cubicBezTo>
                <a:cubicBezTo>
                  <a:pt x="132" y="592"/>
                  <a:pt x="77" y="573"/>
                  <a:pt x="29" y="553"/>
                </a:cubicBezTo>
                <a:cubicBezTo>
                  <a:pt x="3" y="542"/>
                  <a:pt x="3" y="539"/>
                  <a:pt x="0" y="515"/>
                </a:cubicBezTo>
                <a:moveTo>
                  <a:pt x="1181" y="133"/>
                </a:moveTo>
                <a:cubicBezTo>
                  <a:pt x="1195" y="128"/>
                  <a:pt x="1206" y="123"/>
                  <a:pt x="1220" y="121"/>
                </a:cubicBezTo>
                <a:cubicBezTo>
                  <a:pt x="1194" y="115"/>
                  <a:pt x="1167" y="113"/>
                  <a:pt x="1142" y="102"/>
                </a:cubicBezTo>
                <a:cubicBezTo>
                  <a:pt x="1115" y="91"/>
                  <a:pt x="1087" y="67"/>
                  <a:pt x="1079" y="38"/>
                </a:cubicBezTo>
                <a:cubicBezTo>
                  <a:pt x="1076" y="25"/>
                  <a:pt x="1078" y="12"/>
                  <a:pt x="1081" y="0"/>
                </a:cubicBezTo>
                <a:cubicBezTo>
                  <a:pt x="1123" y="0"/>
                  <a:pt x="1135" y="4"/>
                  <a:pt x="1175" y="2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30" name=""/>
          <p:cNvSpPr/>
          <p:nvPr/>
        </p:nvSpPr>
        <p:spPr>
          <a:xfrm>
            <a:off x="5024520" y="5451480"/>
            <a:ext cx="74160" cy="232920"/>
          </a:xfrm>
          <a:custGeom>
            <a:avLst/>
            <a:gdLst/>
            <a:ahLst/>
            <a:rect l="0" t="0" r="r" b="b"/>
            <a:pathLst>
              <a:path fill="none" w="206" h="647">
                <a:moveTo>
                  <a:pt x="206" y="0"/>
                </a:moveTo>
                <a:cubicBezTo>
                  <a:pt x="206" y="58"/>
                  <a:pt x="203" y="102"/>
                  <a:pt x="188" y="158"/>
                </a:cubicBezTo>
                <a:moveTo>
                  <a:pt x="65" y="547"/>
                </a:moveTo>
                <a:cubicBezTo>
                  <a:pt x="65" y="573"/>
                  <a:pt x="60" y="585"/>
                  <a:pt x="42" y="606"/>
                </a:cubicBezTo>
                <a:cubicBezTo>
                  <a:pt x="22" y="627"/>
                  <a:pt x="15" y="634"/>
                  <a:pt x="0" y="64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31" name=""/>
          <p:cNvSpPr/>
          <p:nvPr/>
        </p:nvSpPr>
        <p:spPr>
          <a:xfrm>
            <a:off x="6678720" y="5711040"/>
            <a:ext cx="2307960" cy="456120"/>
          </a:xfrm>
          <a:custGeom>
            <a:avLst/>
            <a:gdLst/>
            <a:ahLst/>
            <a:rect l="0" t="0" r="r" b="b"/>
            <a:pathLst>
              <a:path fill="none" w="6411" h="1267">
                <a:moveTo>
                  <a:pt x="381" y="203"/>
                </a:moveTo>
                <a:cubicBezTo>
                  <a:pt x="388" y="179"/>
                  <a:pt x="397" y="171"/>
                  <a:pt x="415" y="154"/>
                </a:cubicBezTo>
                <a:cubicBezTo>
                  <a:pt x="424" y="145"/>
                  <a:pt x="433" y="137"/>
                  <a:pt x="442" y="128"/>
                </a:cubicBezTo>
                <a:cubicBezTo>
                  <a:pt x="398" y="144"/>
                  <a:pt x="353" y="163"/>
                  <a:pt x="309" y="183"/>
                </a:cubicBezTo>
                <a:cubicBezTo>
                  <a:pt x="243" y="214"/>
                  <a:pt x="172" y="244"/>
                  <a:pt x="111" y="283"/>
                </a:cubicBezTo>
                <a:cubicBezTo>
                  <a:pt x="104" y="289"/>
                  <a:pt x="97" y="294"/>
                  <a:pt x="90" y="300"/>
                </a:cubicBezTo>
                <a:cubicBezTo>
                  <a:pt x="97" y="348"/>
                  <a:pt x="158" y="344"/>
                  <a:pt x="199" y="354"/>
                </a:cubicBezTo>
                <a:cubicBezTo>
                  <a:pt x="265" y="370"/>
                  <a:pt x="354" y="385"/>
                  <a:pt x="399" y="442"/>
                </a:cubicBezTo>
                <a:cubicBezTo>
                  <a:pt x="441" y="495"/>
                  <a:pt x="391" y="540"/>
                  <a:pt x="348" y="565"/>
                </a:cubicBezTo>
                <a:cubicBezTo>
                  <a:pt x="271" y="610"/>
                  <a:pt x="178" y="634"/>
                  <a:pt x="90" y="645"/>
                </a:cubicBezTo>
                <a:cubicBezTo>
                  <a:pt x="85" y="646"/>
                  <a:pt x="3" y="655"/>
                  <a:pt x="0" y="644"/>
                </a:cubicBezTo>
                <a:cubicBezTo>
                  <a:pt x="4" y="638"/>
                  <a:pt x="7" y="630"/>
                  <a:pt x="11" y="624"/>
                </a:cubicBezTo>
                <a:moveTo>
                  <a:pt x="818" y="585"/>
                </a:moveTo>
                <a:cubicBezTo>
                  <a:pt x="811" y="569"/>
                  <a:pt x="790" y="568"/>
                  <a:pt x="785" y="550"/>
                </a:cubicBezTo>
                <a:cubicBezTo>
                  <a:pt x="777" y="523"/>
                  <a:pt x="801" y="516"/>
                  <a:pt x="818" y="502"/>
                </a:cubicBezTo>
                <a:moveTo>
                  <a:pt x="1331" y="311"/>
                </a:moveTo>
                <a:cubicBezTo>
                  <a:pt x="1334" y="358"/>
                  <a:pt x="1343" y="404"/>
                  <a:pt x="1348" y="451"/>
                </a:cubicBezTo>
                <a:cubicBezTo>
                  <a:pt x="1353" y="501"/>
                  <a:pt x="1351" y="554"/>
                  <a:pt x="1389" y="592"/>
                </a:cubicBezTo>
                <a:cubicBezTo>
                  <a:pt x="1412" y="615"/>
                  <a:pt x="1433" y="613"/>
                  <a:pt x="1463" y="615"/>
                </a:cubicBezTo>
                <a:moveTo>
                  <a:pt x="2020" y="258"/>
                </a:moveTo>
                <a:cubicBezTo>
                  <a:pt x="1969" y="262"/>
                  <a:pt x="1937" y="272"/>
                  <a:pt x="1889" y="296"/>
                </a:cubicBezTo>
                <a:cubicBezTo>
                  <a:pt x="1814" y="334"/>
                  <a:pt x="1696" y="393"/>
                  <a:pt x="1665" y="479"/>
                </a:cubicBezTo>
                <a:cubicBezTo>
                  <a:pt x="1664" y="501"/>
                  <a:pt x="1664" y="506"/>
                  <a:pt x="1664" y="519"/>
                </a:cubicBezTo>
                <a:cubicBezTo>
                  <a:pt x="1723" y="525"/>
                  <a:pt x="1771" y="527"/>
                  <a:pt x="1827" y="505"/>
                </a:cubicBezTo>
                <a:cubicBezTo>
                  <a:pt x="1883" y="483"/>
                  <a:pt x="1934" y="440"/>
                  <a:pt x="1962" y="385"/>
                </a:cubicBezTo>
                <a:cubicBezTo>
                  <a:pt x="2002" y="306"/>
                  <a:pt x="1992" y="209"/>
                  <a:pt x="1992" y="124"/>
                </a:cubicBezTo>
                <a:cubicBezTo>
                  <a:pt x="1992" y="79"/>
                  <a:pt x="1989" y="43"/>
                  <a:pt x="1980" y="0"/>
                </a:cubicBezTo>
                <a:cubicBezTo>
                  <a:pt x="1976" y="14"/>
                  <a:pt x="1960" y="71"/>
                  <a:pt x="1958" y="97"/>
                </a:cubicBezTo>
                <a:cubicBezTo>
                  <a:pt x="1953" y="171"/>
                  <a:pt x="1947" y="252"/>
                  <a:pt x="1971" y="323"/>
                </a:cubicBezTo>
                <a:cubicBezTo>
                  <a:pt x="1999" y="407"/>
                  <a:pt x="2051" y="444"/>
                  <a:pt x="2130" y="472"/>
                </a:cubicBezTo>
                <a:moveTo>
                  <a:pt x="2636" y="307"/>
                </a:moveTo>
                <a:cubicBezTo>
                  <a:pt x="2677" y="289"/>
                  <a:pt x="2719" y="286"/>
                  <a:pt x="2763" y="284"/>
                </a:cubicBezTo>
                <a:cubicBezTo>
                  <a:pt x="2843" y="281"/>
                  <a:pt x="2923" y="283"/>
                  <a:pt x="3003" y="284"/>
                </a:cubicBezTo>
                <a:moveTo>
                  <a:pt x="2659" y="561"/>
                </a:moveTo>
                <a:cubicBezTo>
                  <a:pt x="2717" y="552"/>
                  <a:pt x="2772" y="547"/>
                  <a:pt x="2831" y="544"/>
                </a:cubicBezTo>
                <a:cubicBezTo>
                  <a:pt x="2969" y="538"/>
                  <a:pt x="3108" y="541"/>
                  <a:pt x="3246" y="541"/>
                </a:cubicBezTo>
                <a:moveTo>
                  <a:pt x="3659" y="645"/>
                </a:moveTo>
                <a:cubicBezTo>
                  <a:pt x="3621" y="629"/>
                  <a:pt x="3586" y="618"/>
                  <a:pt x="3551" y="598"/>
                </a:cubicBezTo>
                <a:cubicBezTo>
                  <a:pt x="3551" y="597"/>
                  <a:pt x="3550" y="595"/>
                  <a:pt x="3550" y="594"/>
                </a:cubicBezTo>
                <a:cubicBezTo>
                  <a:pt x="3576" y="588"/>
                  <a:pt x="3614" y="580"/>
                  <a:pt x="3645" y="578"/>
                </a:cubicBezTo>
                <a:cubicBezTo>
                  <a:pt x="3808" y="567"/>
                  <a:pt x="3972" y="563"/>
                  <a:pt x="4135" y="561"/>
                </a:cubicBezTo>
                <a:cubicBezTo>
                  <a:pt x="4435" y="558"/>
                  <a:pt x="4734" y="559"/>
                  <a:pt x="5034" y="558"/>
                </a:cubicBezTo>
                <a:cubicBezTo>
                  <a:pt x="5350" y="557"/>
                  <a:pt x="5957" y="678"/>
                  <a:pt x="6255" y="541"/>
                </a:cubicBezTo>
                <a:cubicBezTo>
                  <a:pt x="6295" y="522"/>
                  <a:pt x="6221" y="503"/>
                  <a:pt x="6213" y="498"/>
                </a:cubicBezTo>
                <a:cubicBezTo>
                  <a:pt x="6201" y="494"/>
                  <a:pt x="6190" y="489"/>
                  <a:pt x="6178" y="485"/>
                </a:cubicBezTo>
                <a:moveTo>
                  <a:pt x="6326" y="237"/>
                </a:moveTo>
                <a:cubicBezTo>
                  <a:pt x="6330" y="229"/>
                  <a:pt x="6343" y="241"/>
                  <a:pt x="6346" y="245"/>
                </a:cubicBezTo>
                <a:cubicBezTo>
                  <a:pt x="6351" y="252"/>
                  <a:pt x="6357" y="260"/>
                  <a:pt x="6362" y="267"/>
                </a:cubicBezTo>
                <a:moveTo>
                  <a:pt x="6411" y="741"/>
                </a:moveTo>
                <a:cubicBezTo>
                  <a:pt x="6366" y="829"/>
                  <a:pt x="6321" y="918"/>
                  <a:pt x="6265" y="1001"/>
                </a:cubicBezTo>
                <a:cubicBezTo>
                  <a:pt x="6214" y="1078"/>
                  <a:pt x="6164" y="1159"/>
                  <a:pt x="6106" y="1229"/>
                </a:cubicBezTo>
                <a:cubicBezTo>
                  <a:pt x="6094" y="1242"/>
                  <a:pt x="6082" y="1254"/>
                  <a:pt x="6070" y="126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32" name=""/>
          <p:cNvSpPr/>
          <p:nvPr/>
        </p:nvSpPr>
        <p:spPr>
          <a:xfrm>
            <a:off x="5078520" y="6027840"/>
            <a:ext cx="15480" cy="45720"/>
          </a:xfrm>
          <a:custGeom>
            <a:avLst/>
            <a:gdLst/>
            <a:ahLst/>
            <a:rect l="0" t="0" r="r" b="b"/>
            <a:pathLst>
              <a:path fill="none" w="43" h="127">
                <a:moveTo>
                  <a:pt x="34" y="0"/>
                </a:moveTo>
                <a:cubicBezTo>
                  <a:pt x="38" y="22"/>
                  <a:pt x="45" y="43"/>
                  <a:pt x="43" y="65"/>
                </a:cubicBezTo>
                <a:cubicBezTo>
                  <a:pt x="41" y="97"/>
                  <a:pt x="21" y="107"/>
                  <a:pt x="0" y="12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33" name=""/>
          <p:cNvSpPr/>
          <p:nvPr/>
        </p:nvSpPr>
        <p:spPr>
          <a:xfrm>
            <a:off x="5227560" y="6261120"/>
            <a:ext cx="34560" cy="117000"/>
          </a:xfrm>
          <a:custGeom>
            <a:avLst/>
            <a:gdLst/>
            <a:ahLst/>
            <a:rect l="0" t="0" r="r" b="b"/>
            <a:pathLst>
              <a:path fill="none" w="96" h="325">
                <a:moveTo>
                  <a:pt x="0" y="0"/>
                </a:moveTo>
                <a:cubicBezTo>
                  <a:pt x="30" y="6"/>
                  <a:pt x="40" y="35"/>
                  <a:pt x="47" y="62"/>
                </a:cubicBezTo>
                <a:cubicBezTo>
                  <a:pt x="59" y="107"/>
                  <a:pt x="56" y="155"/>
                  <a:pt x="56" y="200"/>
                </a:cubicBezTo>
                <a:cubicBezTo>
                  <a:pt x="56" y="232"/>
                  <a:pt x="59" y="247"/>
                  <a:pt x="38" y="271"/>
                </a:cubicBezTo>
                <a:moveTo>
                  <a:pt x="83" y="300"/>
                </a:moveTo>
                <a:cubicBezTo>
                  <a:pt x="94" y="301"/>
                  <a:pt x="95" y="304"/>
                  <a:pt x="96" y="315"/>
                </a:cubicBezTo>
                <a:cubicBezTo>
                  <a:pt x="97" y="326"/>
                  <a:pt x="89" y="323"/>
                  <a:pt x="80" y="325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34" name=""/>
          <p:cNvSpPr/>
          <p:nvPr/>
        </p:nvSpPr>
        <p:spPr>
          <a:xfrm>
            <a:off x="6975360" y="6102360"/>
            <a:ext cx="1898280" cy="286920"/>
          </a:xfrm>
          <a:custGeom>
            <a:avLst/>
            <a:gdLst/>
            <a:ahLst/>
            <a:rect l="0" t="0" r="r" b="b"/>
            <a:pathLst>
              <a:path fill="none" w="5273" h="797">
                <a:moveTo>
                  <a:pt x="101" y="699"/>
                </a:moveTo>
                <a:cubicBezTo>
                  <a:pt x="77" y="698"/>
                  <a:pt x="53" y="694"/>
                  <a:pt x="28" y="695"/>
                </a:cubicBezTo>
                <a:cubicBezTo>
                  <a:pt x="19" y="695"/>
                  <a:pt x="9" y="698"/>
                  <a:pt x="0" y="698"/>
                </a:cubicBezTo>
                <a:cubicBezTo>
                  <a:pt x="25" y="697"/>
                  <a:pt x="65" y="700"/>
                  <a:pt x="95" y="696"/>
                </a:cubicBezTo>
                <a:cubicBezTo>
                  <a:pt x="166" y="687"/>
                  <a:pt x="302" y="652"/>
                  <a:pt x="336" y="580"/>
                </a:cubicBezTo>
                <a:cubicBezTo>
                  <a:pt x="351" y="548"/>
                  <a:pt x="350" y="477"/>
                  <a:pt x="341" y="444"/>
                </a:cubicBezTo>
                <a:cubicBezTo>
                  <a:pt x="325" y="383"/>
                  <a:pt x="295" y="389"/>
                  <a:pt x="255" y="368"/>
                </a:cubicBezTo>
                <a:cubicBezTo>
                  <a:pt x="253" y="368"/>
                  <a:pt x="251" y="368"/>
                  <a:pt x="249" y="368"/>
                </a:cubicBezTo>
                <a:cubicBezTo>
                  <a:pt x="264" y="385"/>
                  <a:pt x="261" y="404"/>
                  <a:pt x="287" y="425"/>
                </a:cubicBezTo>
                <a:cubicBezTo>
                  <a:pt x="361" y="485"/>
                  <a:pt x="470" y="521"/>
                  <a:pt x="511" y="612"/>
                </a:cubicBezTo>
                <a:cubicBezTo>
                  <a:pt x="532" y="658"/>
                  <a:pt x="512" y="710"/>
                  <a:pt x="511" y="755"/>
                </a:cubicBezTo>
                <a:cubicBezTo>
                  <a:pt x="511" y="764"/>
                  <a:pt x="514" y="776"/>
                  <a:pt x="513" y="785"/>
                </a:cubicBezTo>
                <a:cubicBezTo>
                  <a:pt x="563" y="791"/>
                  <a:pt x="610" y="797"/>
                  <a:pt x="662" y="797"/>
                </a:cubicBezTo>
                <a:cubicBezTo>
                  <a:pt x="751" y="798"/>
                  <a:pt x="836" y="797"/>
                  <a:pt x="923" y="774"/>
                </a:cubicBezTo>
                <a:cubicBezTo>
                  <a:pt x="1009" y="751"/>
                  <a:pt x="1058" y="716"/>
                  <a:pt x="1084" y="633"/>
                </a:cubicBezTo>
                <a:cubicBezTo>
                  <a:pt x="1093" y="606"/>
                  <a:pt x="1086" y="574"/>
                  <a:pt x="1087" y="546"/>
                </a:cubicBezTo>
                <a:cubicBezTo>
                  <a:pt x="1119" y="581"/>
                  <a:pt x="1114" y="595"/>
                  <a:pt x="1177" y="610"/>
                </a:cubicBezTo>
                <a:cubicBezTo>
                  <a:pt x="1244" y="626"/>
                  <a:pt x="1337" y="614"/>
                  <a:pt x="1402" y="600"/>
                </a:cubicBezTo>
                <a:cubicBezTo>
                  <a:pt x="1455" y="589"/>
                  <a:pt x="1568" y="563"/>
                  <a:pt x="1592" y="503"/>
                </a:cubicBezTo>
                <a:cubicBezTo>
                  <a:pt x="1605" y="469"/>
                  <a:pt x="1595" y="445"/>
                  <a:pt x="1576" y="418"/>
                </a:cubicBezTo>
                <a:cubicBezTo>
                  <a:pt x="1545" y="373"/>
                  <a:pt x="1483" y="347"/>
                  <a:pt x="1430" y="360"/>
                </a:cubicBezTo>
                <a:cubicBezTo>
                  <a:pt x="1360" y="378"/>
                  <a:pt x="1279" y="441"/>
                  <a:pt x="1252" y="509"/>
                </a:cubicBezTo>
                <a:cubicBezTo>
                  <a:pt x="1228" y="570"/>
                  <a:pt x="1264" y="583"/>
                  <a:pt x="1308" y="606"/>
                </a:cubicBezTo>
                <a:cubicBezTo>
                  <a:pt x="1389" y="648"/>
                  <a:pt x="1554" y="622"/>
                  <a:pt x="1639" y="612"/>
                </a:cubicBezTo>
                <a:cubicBezTo>
                  <a:pt x="1741" y="600"/>
                  <a:pt x="1936" y="568"/>
                  <a:pt x="1993" y="465"/>
                </a:cubicBezTo>
                <a:cubicBezTo>
                  <a:pt x="2034" y="392"/>
                  <a:pt x="2035" y="310"/>
                  <a:pt x="2028" y="227"/>
                </a:cubicBezTo>
                <a:cubicBezTo>
                  <a:pt x="2023" y="164"/>
                  <a:pt x="2007" y="75"/>
                  <a:pt x="1967" y="23"/>
                </a:cubicBezTo>
                <a:cubicBezTo>
                  <a:pt x="1960" y="14"/>
                  <a:pt x="1947" y="5"/>
                  <a:pt x="1943" y="0"/>
                </a:cubicBezTo>
                <a:cubicBezTo>
                  <a:pt x="1941" y="0"/>
                  <a:pt x="1939" y="1"/>
                  <a:pt x="1937" y="1"/>
                </a:cubicBezTo>
                <a:cubicBezTo>
                  <a:pt x="1922" y="93"/>
                  <a:pt x="1909" y="192"/>
                  <a:pt x="1938" y="284"/>
                </a:cubicBezTo>
                <a:cubicBezTo>
                  <a:pt x="1966" y="373"/>
                  <a:pt x="2039" y="487"/>
                  <a:pt x="2126" y="530"/>
                </a:cubicBezTo>
                <a:cubicBezTo>
                  <a:pt x="2149" y="542"/>
                  <a:pt x="2172" y="536"/>
                  <a:pt x="2196" y="541"/>
                </a:cubicBezTo>
                <a:moveTo>
                  <a:pt x="1912" y="420"/>
                </a:moveTo>
                <a:cubicBezTo>
                  <a:pt x="1958" y="398"/>
                  <a:pt x="2000" y="384"/>
                  <a:pt x="2052" y="373"/>
                </a:cubicBezTo>
                <a:cubicBezTo>
                  <a:pt x="2176" y="347"/>
                  <a:pt x="2342" y="299"/>
                  <a:pt x="2469" y="308"/>
                </a:cubicBezTo>
                <a:cubicBezTo>
                  <a:pt x="2496" y="310"/>
                  <a:pt x="2495" y="309"/>
                  <a:pt x="2511" y="333"/>
                </a:cubicBezTo>
                <a:cubicBezTo>
                  <a:pt x="2535" y="369"/>
                  <a:pt x="2545" y="416"/>
                  <a:pt x="2565" y="455"/>
                </a:cubicBezTo>
                <a:cubicBezTo>
                  <a:pt x="2605" y="532"/>
                  <a:pt x="2660" y="574"/>
                  <a:pt x="2745" y="592"/>
                </a:cubicBezTo>
                <a:cubicBezTo>
                  <a:pt x="2819" y="608"/>
                  <a:pt x="2907" y="605"/>
                  <a:pt x="2982" y="600"/>
                </a:cubicBezTo>
                <a:cubicBezTo>
                  <a:pt x="3045" y="595"/>
                  <a:pt x="3049" y="564"/>
                  <a:pt x="3052" y="510"/>
                </a:cubicBezTo>
                <a:cubicBezTo>
                  <a:pt x="3055" y="461"/>
                  <a:pt x="3048" y="417"/>
                  <a:pt x="3038" y="368"/>
                </a:cubicBezTo>
                <a:cubicBezTo>
                  <a:pt x="3033" y="346"/>
                  <a:pt x="3027" y="328"/>
                  <a:pt x="3020" y="308"/>
                </a:cubicBezTo>
                <a:cubicBezTo>
                  <a:pt x="3019" y="307"/>
                  <a:pt x="3018" y="305"/>
                  <a:pt x="3017" y="304"/>
                </a:cubicBezTo>
                <a:cubicBezTo>
                  <a:pt x="3017" y="304"/>
                  <a:pt x="3026" y="326"/>
                  <a:pt x="3030" y="331"/>
                </a:cubicBezTo>
                <a:cubicBezTo>
                  <a:pt x="3078" y="386"/>
                  <a:pt x="3145" y="420"/>
                  <a:pt x="3202" y="464"/>
                </a:cubicBezTo>
                <a:cubicBezTo>
                  <a:pt x="3240" y="494"/>
                  <a:pt x="3264" y="527"/>
                  <a:pt x="3291" y="566"/>
                </a:cubicBezTo>
                <a:cubicBezTo>
                  <a:pt x="3302" y="582"/>
                  <a:pt x="3315" y="596"/>
                  <a:pt x="3322" y="615"/>
                </a:cubicBezTo>
                <a:cubicBezTo>
                  <a:pt x="3328" y="632"/>
                  <a:pt x="3321" y="655"/>
                  <a:pt x="3338" y="663"/>
                </a:cubicBezTo>
                <a:cubicBezTo>
                  <a:pt x="3366" y="676"/>
                  <a:pt x="3451" y="670"/>
                  <a:pt x="3478" y="656"/>
                </a:cubicBezTo>
                <a:cubicBezTo>
                  <a:pt x="3496" y="647"/>
                  <a:pt x="3504" y="628"/>
                  <a:pt x="3515" y="613"/>
                </a:cubicBezTo>
                <a:cubicBezTo>
                  <a:pt x="3517" y="609"/>
                  <a:pt x="3519" y="606"/>
                  <a:pt x="3521" y="602"/>
                </a:cubicBezTo>
                <a:moveTo>
                  <a:pt x="3536" y="500"/>
                </a:moveTo>
                <a:cubicBezTo>
                  <a:pt x="3536" y="499"/>
                  <a:pt x="3527" y="499"/>
                  <a:pt x="3530" y="496"/>
                </a:cubicBezTo>
                <a:cubicBezTo>
                  <a:pt x="3537" y="489"/>
                  <a:pt x="3553" y="482"/>
                  <a:pt x="3561" y="478"/>
                </a:cubicBezTo>
                <a:cubicBezTo>
                  <a:pt x="3585" y="466"/>
                  <a:pt x="3608" y="452"/>
                  <a:pt x="3615" y="424"/>
                </a:cubicBezTo>
                <a:cubicBezTo>
                  <a:pt x="3620" y="406"/>
                  <a:pt x="3623" y="369"/>
                  <a:pt x="3609" y="355"/>
                </a:cubicBezTo>
                <a:cubicBezTo>
                  <a:pt x="3595" y="341"/>
                  <a:pt x="3566" y="347"/>
                  <a:pt x="3548" y="347"/>
                </a:cubicBezTo>
                <a:cubicBezTo>
                  <a:pt x="3538" y="347"/>
                  <a:pt x="3528" y="349"/>
                  <a:pt x="3519" y="350"/>
                </a:cubicBezTo>
                <a:cubicBezTo>
                  <a:pt x="3526" y="372"/>
                  <a:pt x="3510" y="365"/>
                  <a:pt x="3539" y="381"/>
                </a:cubicBezTo>
                <a:cubicBezTo>
                  <a:pt x="3602" y="416"/>
                  <a:pt x="3669" y="434"/>
                  <a:pt x="3728" y="478"/>
                </a:cubicBezTo>
                <a:cubicBezTo>
                  <a:pt x="3762" y="504"/>
                  <a:pt x="3803" y="537"/>
                  <a:pt x="3810" y="582"/>
                </a:cubicBezTo>
                <a:cubicBezTo>
                  <a:pt x="3814" y="609"/>
                  <a:pt x="3806" y="620"/>
                  <a:pt x="3795" y="642"/>
                </a:cubicBezTo>
                <a:cubicBezTo>
                  <a:pt x="3790" y="651"/>
                  <a:pt x="3791" y="658"/>
                  <a:pt x="3788" y="667"/>
                </a:cubicBezTo>
                <a:cubicBezTo>
                  <a:pt x="3788" y="668"/>
                  <a:pt x="3788" y="669"/>
                  <a:pt x="3788" y="670"/>
                </a:cubicBezTo>
                <a:cubicBezTo>
                  <a:pt x="3827" y="674"/>
                  <a:pt x="3867" y="677"/>
                  <a:pt x="3906" y="680"/>
                </a:cubicBezTo>
                <a:moveTo>
                  <a:pt x="4031" y="434"/>
                </a:moveTo>
                <a:cubicBezTo>
                  <a:pt x="4039" y="408"/>
                  <a:pt x="4017" y="409"/>
                  <a:pt x="4047" y="391"/>
                </a:cubicBezTo>
                <a:cubicBezTo>
                  <a:pt x="4076" y="374"/>
                  <a:pt x="4158" y="358"/>
                  <a:pt x="4189" y="377"/>
                </a:cubicBezTo>
                <a:cubicBezTo>
                  <a:pt x="4221" y="397"/>
                  <a:pt x="4245" y="448"/>
                  <a:pt x="4263" y="480"/>
                </a:cubicBezTo>
                <a:cubicBezTo>
                  <a:pt x="4283" y="516"/>
                  <a:pt x="4301" y="555"/>
                  <a:pt x="4310" y="596"/>
                </a:cubicBezTo>
                <a:cubicBezTo>
                  <a:pt x="4315" y="617"/>
                  <a:pt x="4314" y="638"/>
                  <a:pt x="4320" y="659"/>
                </a:cubicBezTo>
                <a:cubicBezTo>
                  <a:pt x="4321" y="662"/>
                  <a:pt x="4326" y="669"/>
                  <a:pt x="4326" y="670"/>
                </a:cubicBezTo>
                <a:cubicBezTo>
                  <a:pt x="4324" y="635"/>
                  <a:pt x="4318" y="604"/>
                  <a:pt x="4313" y="570"/>
                </a:cubicBezTo>
                <a:cubicBezTo>
                  <a:pt x="4307" y="528"/>
                  <a:pt x="4305" y="482"/>
                  <a:pt x="4327" y="445"/>
                </a:cubicBezTo>
                <a:cubicBezTo>
                  <a:pt x="4362" y="385"/>
                  <a:pt x="4435" y="323"/>
                  <a:pt x="4493" y="288"/>
                </a:cubicBezTo>
                <a:cubicBezTo>
                  <a:pt x="4541" y="259"/>
                  <a:pt x="4619" y="248"/>
                  <a:pt x="4667" y="282"/>
                </a:cubicBezTo>
                <a:cubicBezTo>
                  <a:pt x="4710" y="313"/>
                  <a:pt x="4719" y="356"/>
                  <a:pt x="4718" y="407"/>
                </a:cubicBezTo>
                <a:cubicBezTo>
                  <a:pt x="4717" y="463"/>
                  <a:pt x="4684" y="508"/>
                  <a:pt x="4666" y="560"/>
                </a:cubicBezTo>
                <a:cubicBezTo>
                  <a:pt x="4655" y="593"/>
                  <a:pt x="4644" y="631"/>
                  <a:pt x="4648" y="666"/>
                </a:cubicBezTo>
                <a:cubicBezTo>
                  <a:pt x="4651" y="696"/>
                  <a:pt x="4672" y="695"/>
                  <a:pt x="4700" y="702"/>
                </a:cubicBezTo>
                <a:cubicBezTo>
                  <a:pt x="4784" y="723"/>
                  <a:pt x="4878" y="722"/>
                  <a:pt x="4964" y="735"/>
                </a:cubicBezTo>
                <a:cubicBezTo>
                  <a:pt x="5041" y="747"/>
                  <a:pt x="5118" y="759"/>
                  <a:pt x="5194" y="775"/>
                </a:cubicBezTo>
                <a:cubicBezTo>
                  <a:pt x="5235" y="784"/>
                  <a:pt x="5247" y="786"/>
                  <a:pt x="5273" y="791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35" name=""/>
          <p:cNvSpPr/>
          <p:nvPr/>
        </p:nvSpPr>
        <p:spPr>
          <a:xfrm>
            <a:off x="9159840" y="6129360"/>
            <a:ext cx="608400" cy="512280"/>
          </a:xfrm>
          <a:custGeom>
            <a:avLst/>
            <a:gdLst/>
            <a:ahLst/>
            <a:rect l="0" t="0" r="r" b="b"/>
            <a:pathLst>
              <a:path fill="none" w="1690" h="1423">
                <a:moveTo>
                  <a:pt x="787" y="92"/>
                </a:moveTo>
                <a:cubicBezTo>
                  <a:pt x="787" y="65"/>
                  <a:pt x="795" y="35"/>
                  <a:pt x="772" y="18"/>
                </a:cubicBezTo>
                <a:cubicBezTo>
                  <a:pt x="737" y="-8"/>
                  <a:pt x="659" y="2"/>
                  <a:pt x="620" y="4"/>
                </a:cubicBezTo>
                <a:cubicBezTo>
                  <a:pt x="546" y="7"/>
                  <a:pt x="485" y="45"/>
                  <a:pt x="428" y="92"/>
                </a:cubicBezTo>
                <a:cubicBezTo>
                  <a:pt x="379" y="132"/>
                  <a:pt x="358" y="166"/>
                  <a:pt x="356" y="228"/>
                </a:cubicBezTo>
                <a:cubicBezTo>
                  <a:pt x="354" y="286"/>
                  <a:pt x="410" y="314"/>
                  <a:pt x="455" y="339"/>
                </a:cubicBezTo>
                <a:cubicBezTo>
                  <a:pt x="543" y="388"/>
                  <a:pt x="652" y="421"/>
                  <a:pt x="723" y="496"/>
                </a:cubicBezTo>
                <a:cubicBezTo>
                  <a:pt x="744" y="519"/>
                  <a:pt x="762" y="564"/>
                  <a:pt x="750" y="596"/>
                </a:cubicBezTo>
                <a:cubicBezTo>
                  <a:pt x="722" y="669"/>
                  <a:pt x="596" y="699"/>
                  <a:pt x="530" y="712"/>
                </a:cubicBezTo>
                <a:cubicBezTo>
                  <a:pt x="449" y="728"/>
                  <a:pt x="329" y="742"/>
                  <a:pt x="248" y="719"/>
                </a:cubicBezTo>
                <a:cubicBezTo>
                  <a:pt x="221" y="711"/>
                  <a:pt x="191" y="692"/>
                  <a:pt x="184" y="664"/>
                </a:cubicBezTo>
                <a:cubicBezTo>
                  <a:pt x="174" y="627"/>
                  <a:pt x="203" y="614"/>
                  <a:pt x="228" y="593"/>
                </a:cubicBezTo>
                <a:moveTo>
                  <a:pt x="1469" y="321"/>
                </a:moveTo>
                <a:cubicBezTo>
                  <a:pt x="1497" y="306"/>
                  <a:pt x="1522" y="293"/>
                  <a:pt x="1554" y="288"/>
                </a:cubicBezTo>
                <a:cubicBezTo>
                  <a:pt x="1563" y="287"/>
                  <a:pt x="1565" y="288"/>
                  <a:pt x="1569" y="285"/>
                </a:cubicBezTo>
                <a:cubicBezTo>
                  <a:pt x="1526" y="285"/>
                  <a:pt x="1483" y="288"/>
                  <a:pt x="1441" y="277"/>
                </a:cubicBezTo>
                <a:cubicBezTo>
                  <a:pt x="1416" y="270"/>
                  <a:pt x="1376" y="260"/>
                  <a:pt x="1358" y="239"/>
                </a:cubicBezTo>
                <a:cubicBezTo>
                  <a:pt x="1357" y="237"/>
                  <a:pt x="1357" y="234"/>
                  <a:pt x="1356" y="232"/>
                </a:cubicBezTo>
                <a:cubicBezTo>
                  <a:pt x="1368" y="209"/>
                  <a:pt x="1409" y="206"/>
                  <a:pt x="1435" y="202"/>
                </a:cubicBezTo>
                <a:cubicBezTo>
                  <a:pt x="1474" y="196"/>
                  <a:pt x="1514" y="195"/>
                  <a:pt x="1553" y="195"/>
                </a:cubicBezTo>
                <a:cubicBezTo>
                  <a:pt x="1556" y="195"/>
                  <a:pt x="1560" y="195"/>
                  <a:pt x="1563" y="195"/>
                </a:cubicBezTo>
                <a:cubicBezTo>
                  <a:pt x="1546" y="196"/>
                  <a:pt x="1534" y="193"/>
                  <a:pt x="1522" y="208"/>
                </a:cubicBezTo>
                <a:cubicBezTo>
                  <a:pt x="1519" y="213"/>
                  <a:pt x="1517" y="217"/>
                  <a:pt x="1514" y="222"/>
                </a:cubicBezTo>
                <a:moveTo>
                  <a:pt x="1639" y="759"/>
                </a:moveTo>
                <a:cubicBezTo>
                  <a:pt x="1675" y="822"/>
                  <a:pt x="1696" y="878"/>
                  <a:pt x="1688" y="954"/>
                </a:cubicBezTo>
                <a:cubicBezTo>
                  <a:pt x="1677" y="1050"/>
                  <a:pt x="1595" y="1119"/>
                  <a:pt x="1520" y="1171"/>
                </a:cubicBezTo>
                <a:cubicBezTo>
                  <a:pt x="1442" y="1225"/>
                  <a:pt x="1351" y="1266"/>
                  <a:pt x="1265" y="1306"/>
                </a:cubicBezTo>
                <a:cubicBezTo>
                  <a:pt x="1220" y="1327"/>
                  <a:pt x="1205" y="1334"/>
                  <a:pt x="1174" y="1346"/>
                </a:cubicBezTo>
                <a:moveTo>
                  <a:pt x="720" y="1405"/>
                </a:moveTo>
                <a:cubicBezTo>
                  <a:pt x="649" y="1413"/>
                  <a:pt x="580" y="1421"/>
                  <a:pt x="508" y="1422"/>
                </a:cubicBezTo>
                <a:cubicBezTo>
                  <a:pt x="350" y="1425"/>
                  <a:pt x="191" y="1422"/>
                  <a:pt x="33" y="1422"/>
                </a:cubicBezTo>
                <a:cubicBezTo>
                  <a:pt x="60" y="1423"/>
                  <a:pt x="58" y="1423"/>
                  <a:pt x="85" y="1423"/>
                </a:cubicBezTo>
                <a:cubicBezTo>
                  <a:pt x="195" y="1422"/>
                  <a:pt x="305" y="1404"/>
                  <a:pt x="414" y="1394"/>
                </a:cubicBezTo>
                <a:cubicBezTo>
                  <a:pt x="572" y="1380"/>
                  <a:pt x="729" y="1380"/>
                  <a:pt x="888" y="1377"/>
                </a:cubicBezTo>
                <a:cubicBezTo>
                  <a:pt x="959" y="1376"/>
                  <a:pt x="1026" y="1370"/>
                  <a:pt x="1095" y="1359"/>
                </a:cubicBezTo>
                <a:cubicBezTo>
                  <a:pt x="1093" y="1359"/>
                  <a:pt x="1032" y="1347"/>
                  <a:pt x="1015" y="1347"/>
                </a:cubicBezTo>
                <a:cubicBezTo>
                  <a:pt x="910" y="1346"/>
                  <a:pt x="806" y="1347"/>
                  <a:pt x="701" y="1354"/>
                </a:cubicBezTo>
                <a:cubicBezTo>
                  <a:pt x="607" y="1360"/>
                  <a:pt x="514" y="1364"/>
                  <a:pt x="420" y="1364"/>
                </a:cubicBezTo>
                <a:cubicBezTo>
                  <a:pt x="408" y="1364"/>
                  <a:pt x="393" y="1363"/>
                  <a:pt x="381" y="1363"/>
                </a:cubicBezTo>
                <a:cubicBezTo>
                  <a:pt x="412" y="1333"/>
                  <a:pt x="443" y="1315"/>
                  <a:pt x="492" y="1301"/>
                </a:cubicBezTo>
                <a:cubicBezTo>
                  <a:pt x="565" y="1280"/>
                  <a:pt x="640" y="1269"/>
                  <a:pt x="714" y="1257"/>
                </a:cubicBezTo>
                <a:cubicBezTo>
                  <a:pt x="719" y="1256"/>
                  <a:pt x="724" y="1255"/>
                  <a:pt x="729" y="1254"/>
                </a:cubicBezTo>
                <a:cubicBezTo>
                  <a:pt x="665" y="1257"/>
                  <a:pt x="603" y="1266"/>
                  <a:pt x="538" y="1271"/>
                </a:cubicBezTo>
                <a:cubicBezTo>
                  <a:pt x="394" y="1282"/>
                  <a:pt x="248" y="1278"/>
                  <a:pt x="104" y="1278"/>
                </a:cubicBezTo>
                <a:cubicBezTo>
                  <a:pt x="69" y="1278"/>
                  <a:pt x="-49" y="1252"/>
                  <a:pt x="22" y="1291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36" name=""/>
          <p:cNvSpPr/>
          <p:nvPr/>
        </p:nvSpPr>
        <p:spPr>
          <a:xfrm>
            <a:off x="10818720" y="2305080"/>
            <a:ext cx="872280" cy="373680"/>
          </a:xfrm>
          <a:custGeom>
            <a:avLst/>
            <a:gdLst/>
            <a:ahLst/>
            <a:rect l="0" t="0" r="r" b="b"/>
            <a:pathLst>
              <a:path fill="none" w="2423" h="1038">
                <a:moveTo>
                  <a:pt x="0" y="542"/>
                </a:moveTo>
                <a:cubicBezTo>
                  <a:pt x="11" y="516"/>
                  <a:pt x="-3" y="518"/>
                  <a:pt x="20" y="508"/>
                </a:cubicBezTo>
                <a:cubicBezTo>
                  <a:pt x="102" y="473"/>
                  <a:pt x="205" y="469"/>
                  <a:pt x="292" y="456"/>
                </a:cubicBezTo>
                <a:cubicBezTo>
                  <a:pt x="338" y="449"/>
                  <a:pt x="389" y="445"/>
                  <a:pt x="434" y="432"/>
                </a:cubicBezTo>
                <a:cubicBezTo>
                  <a:pt x="434" y="431"/>
                  <a:pt x="434" y="430"/>
                  <a:pt x="434" y="429"/>
                </a:cubicBezTo>
                <a:cubicBezTo>
                  <a:pt x="370" y="429"/>
                  <a:pt x="301" y="421"/>
                  <a:pt x="238" y="433"/>
                </a:cubicBezTo>
                <a:cubicBezTo>
                  <a:pt x="185" y="443"/>
                  <a:pt x="180" y="483"/>
                  <a:pt x="180" y="529"/>
                </a:cubicBezTo>
                <a:cubicBezTo>
                  <a:pt x="180" y="590"/>
                  <a:pt x="196" y="647"/>
                  <a:pt x="202" y="707"/>
                </a:cubicBezTo>
                <a:cubicBezTo>
                  <a:pt x="210" y="782"/>
                  <a:pt x="227" y="894"/>
                  <a:pt x="199" y="966"/>
                </a:cubicBezTo>
                <a:cubicBezTo>
                  <a:pt x="187" y="998"/>
                  <a:pt x="159" y="1026"/>
                  <a:pt x="126" y="1034"/>
                </a:cubicBezTo>
                <a:cubicBezTo>
                  <a:pt x="106" y="1039"/>
                  <a:pt x="77" y="1041"/>
                  <a:pt x="62" y="1027"/>
                </a:cubicBezTo>
                <a:cubicBezTo>
                  <a:pt x="62" y="1023"/>
                  <a:pt x="61" y="1019"/>
                  <a:pt x="61" y="1015"/>
                </a:cubicBezTo>
                <a:cubicBezTo>
                  <a:pt x="78" y="980"/>
                  <a:pt x="82" y="977"/>
                  <a:pt x="128" y="965"/>
                </a:cubicBezTo>
                <a:cubicBezTo>
                  <a:pt x="196" y="947"/>
                  <a:pt x="270" y="948"/>
                  <a:pt x="340" y="948"/>
                </a:cubicBezTo>
                <a:cubicBezTo>
                  <a:pt x="349" y="948"/>
                  <a:pt x="359" y="948"/>
                  <a:pt x="368" y="948"/>
                </a:cubicBezTo>
                <a:moveTo>
                  <a:pt x="539" y="350"/>
                </a:moveTo>
                <a:cubicBezTo>
                  <a:pt x="539" y="341"/>
                  <a:pt x="539" y="341"/>
                  <a:pt x="539" y="336"/>
                </a:cubicBezTo>
                <a:cubicBezTo>
                  <a:pt x="551" y="370"/>
                  <a:pt x="554" y="409"/>
                  <a:pt x="555" y="449"/>
                </a:cubicBezTo>
                <a:cubicBezTo>
                  <a:pt x="559" y="600"/>
                  <a:pt x="567" y="759"/>
                  <a:pt x="552" y="910"/>
                </a:cubicBezTo>
                <a:cubicBezTo>
                  <a:pt x="551" y="919"/>
                  <a:pt x="549" y="927"/>
                  <a:pt x="548" y="936"/>
                </a:cubicBezTo>
                <a:moveTo>
                  <a:pt x="381" y="640"/>
                </a:moveTo>
                <a:cubicBezTo>
                  <a:pt x="405" y="602"/>
                  <a:pt x="461" y="607"/>
                  <a:pt x="508" y="606"/>
                </a:cubicBezTo>
                <a:cubicBezTo>
                  <a:pt x="602" y="604"/>
                  <a:pt x="696" y="606"/>
                  <a:pt x="790" y="612"/>
                </a:cubicBezTo>
                <a:moveTo>
                  <a:pt x="1444" y="604"/>
                </a:moveTo>
                <a:cubicBezTo>
                  <a:pt x="1401" y="584"/>
                  <a:pt x="1375" y="576"/>
                  <a:pt x="1325" y="575"/>
                </a:cubicBezTo>
                <a:cubicBezTo>
                  <a:pt x="1244" y="573"/>
                  <a:pt x="1177" y="584"/>
                  <a:pt x="1111" y="634"/>
                </a:cubicBezTo>
                <a:cubicBezTo>
                  <a:pt x="1060" y="673"/>
                  <a:pt x="1032" y="720"/>
                  <a:pt x="1027" y="784"/>
                </a:cubicBezTo>
                <a:cubicBezTo>
                  <a:pt x="1027" y="793"/>
                  <a:pt x="1027" y="801"/>
                  <a:pt x="1027" y="810"/>
                </a:cubicBezTo>
                <a:cubicBezTo>
                  <a:pt x="1066" y="826"/>
                  <a:pt x="1102" y="848"/>
                  <a:pt x="1153" y="828"/>
                </a:cubicBezTo>
                <a:cubicBezTo>
                  <a:pt x="1252" y="790"/>
                  <a:pt x="1285" y="668"/>
                  <a:pt x="1301" y="576"/>
                </a:cubicBezTo>
                <a:cubicBezTo>
                  <a:pt x="1333" y="391"/>
                  <a:pt x="1337" y="201"/>
                  <a:pt x="1368" y="16"/>
                </a:cubicBezTo>
                <a:cubicBezTo>
                  <a:pt x="1369" y="8"/>
                  <a:pt x="1370" y="8"/>
                  <a:pt x="1371" y="0"/>
                </a:cubicBezTo>
                <a:cubicBezTo>
                  <a:pt x="1364" y="92"/>
                  <a:pt x="1338" y="180"/>
                  <a:pt x="1328" y="273"/>
                </a:cubicBezTo>
                <a:cubicBezTo>
                  <a:pt x="1318" y="365"/>
                  <a:pt x="1308" y="471"/>
                  <a:pt x="1345" y="558"/>
                </a:cubicBezTo>
                <a:cubicBezTo>
                  <a:pt x="1363" y="600"/>
                  <a:pt x="1385" y="617"/>
                  <a:pt x="1425" y="627"/>
                </a:cubicBezTo>
                <a:cubicBezTo>
                  <a:pt x="1431" y="627"/>
                  <a:pt x="1437" y="627"/>
                  <a:pt x="1443" y="627"/>
                </a:cubicBezTo>
                <a:cubicBezTo>
                  <a:pt x="1464" y="595"/>
                  <a:pt x="1481" y="570"/>
                  <a:pt x="1491" y="531"/>
                </a:cubicBezTo>
                <a:cubicBezTo>
                  <a:pt x="1497" y="501"/>
                  <a:pt x="1499" y="493"/>
                  <a:pt x="1498" y="473"/>
                </a:cubicBezTo>
                <a:cubicBezTo>
                  <a:pt x="1499" y="459"/>
                  <a:pt x="1508" y="417"/>
                  <a:pt x="1500" y="472"/>
                </a:cubicBezTo>
                <a:cubicBezTo>
                  <a:pt x="1491" y="532"/>
                  <a:pt x="1481" y="586"/>
                  <a:pt x="1480" y="648"/>
                </a:cubicBezTo>
                <a:cubicBezTo>
                  <a:pt x="1480" y="695"/>
                  <a:pt x="1486" y="714"/>
                  <a:pt x="1531" y="727"/>
                </a:cubicBezTo>
                <a:cubicBezTo>
                  <a:pt x="1580" y="741"/>
                  <a:pt x="1627" y="699"/>
                  <a:pt x="1650" y="662"/>
                </a:cubicBezTo>
                <a:cubicBezTo>
                  <a:pt x="1682" y="611"/>
                  <a:pt x="1680" y="529"/>
                  <a:pt x="1674" y="470"/>
                </a:cubicBezTo>
                <a:cubicBezTo>
                  <a:pt x="1670" y="428"/>
                  <a:pt x="1653" y="413"/>
                  <a:pt x="1615" y="407"/>
                </a:cubicBezTo>
                <a:cubicBezTo>
                  <a:pt x="1586" y="407"/>
                  <a:pt x="1577" y="407"/>
                  <a:pt x="1558" y="412"/>
                </a:cubicBezTo>
                <a:moveTo>
                  <a:pt x="1899" y="429"/>
                </a:moveTo>
                <a:cubicBezTo>
                  <a:pt x="1907" y="478"/>
                  <a:pt x="1928" y="507"/>
                  <a:pt x="1971" y="535"/>
                </a:cubicBezTo>
                <a:cubicBezTo>
                  <a:pt x="2002" y="555"/>
                  <a:pt x="2036" y="556"/>
                  <a:pt x="2071" y="554"/>
                </a:cubicBezTo>
                <a:cubicBezTo>
                  <a:pt x="2103" y="552"/>
                  <a:pt x="2130" y="530"/>
                  <a:pt x="2141" y="499"/>
                </a:cubicBezTo>
                <a:cubicBezTo>
                  <a:pt x="2148" y="478"/>
                  <a:pt x="2152" y="429"/>
                  <a:pt x="2138" y="410"/>
                </a:cubicBezTo>
                <a:cubicBezTo>
                  <a:pt x="2113" y="377"/>
                  <a:pt x="2037" y="387"/>
                  <a:pt x="2005" y="396"/>
                </a:cubicBezTo>
                <a:cubicBezTo>
                  <a:pt x="1928" y="417"/>
                  <a:pt x="1844" y="472"/>
                  <a:pt x="1795" y="535"/>
                </a:cubicBezTo>
                <a:cubicBezTo>
                  <a:pt x="1764" y="575"/>
                  <a:pt x="1738" y="651"/>
                  <a:pt x="1784" y="690"/>
                </a:cubicBezTo>
                <a:cubicBezTo>
                  <a:pt x="1845" y="741"/>
                  <a:pt x="1959" y="735"/>
                  <a:pt x="2032" y="730"/>
                </a:cubicBezTo>
                <a:cubicBezTo>
                  <a:pt x="2132" y="724"/>
                  <a:pt x="2226" y="684"/>
                  <a:pt x="2302" y="618"/>
                </a:cubicBezTo>
                <a:cubicBezTo>
                  <a:pt x="2360" y="568"/>
                  <a:pt x="2394" y="497"/>
                  <a:pt x="2414" y="424"/>
                </a:cubicBezTo>
                <a:cubicBezTo>
                  <a:pt x="2425" y="384"/>
                  <a:pt x="2428" y="335"/>
                  <a:pt x="2414" y="311"/>
                </a:cubicBezTo>
                <a:cubicBezTo>
                  <a:pt x="2365" y="320"/>
                  <a:pt x="2332" y="348"/>
                  <a:pt x="2305" y="393"/>
                </a:cubicBezTo>
                <a:cubicBezTo>
                  <a:pt x="2280" y="434"/>
                  <a:pt x="2263" y="512"/>
                  <a:pt x="2281" y="559"/>
                </a:cubicBezTo>
                <a:cubicBezTo>
                  <a:pt x="2304" y="619"/>
                  <a:pt x="2363" y="664"/>
                  <a:pt x="2393" y="721"/>
                </a:cubicBezTo>
                <a:cubicBezTo>
                  <a:pt x="2419" y="771"/>
                  <a:pt x="2421" y="823"/>
                  <a:pt x="2380" y="862"/>
                </a:cubicBezTo>
                <a:cubicBezTo>
                  <a:pt x="2334" y="896"/>
                  <a:pt x="2317" y="907"/>
                  <a:pt x="2281" y="923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37" name=""/>
          <p:cNvSpPr/>
          <p:nvPr/>
        </p:nvSpPr>
        <p:spPr>
          <a:xfrm>
            <a:off x="10972800" y="5149440"/>
            <a:ext cx="74160" cy="155520"/>
          </a:xfrm>
          <a:custGeom>
            <a:avLst/>
            <a:gdLst/>
            <a:ahLst/>
            <a:rect l="0" t="0" r="r" b="b"/>
            <a:pathLst>
              <a:path fill="none" w="206" h="432">
                <a:moveTo>
                  <a:pt x="0" y="6"/>
                </a:moveTo>
                <a:cubicBezTo>
                  <a:pt x="9" y="4"/>
                  <a:pt x="20" y="-6"/>
                  <a:pt x="29" y="6"/>
                </a:cubicBezTo>
                <a:cubicBezTo>
                  <a:pt x="75" y="66"/>
                  <a:pt x="70" y="171"/>
                  <a:pt x="81" y="240"/>
                </a:cubicBezTo>
                <a:cubicBezTo>
                  <a:pt x="91" y="300"/>
                  <a:pt x="108" y="365"/>
                  <a:pt x="154" y="407"/>
                </a:cubicBezTo>
                <a:cubicBezTo>
                  <a:pt x="171" y="422"/>
                  <a:pt x="187" y="426"/>
                  <a:pt x="206" y="432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38" name=""/>
          <p:cNvSpPr/>
          <p:nvPr/>
        </p:nvSpPr>
        <p:spPr>
          <a:xfrm>
            <a:off x="10917360" y="5158440"/>
            <a:ext cx="553680" cy="132480"/>
          </a:xfrm>
          <a:custGeom>
            <a:avLst/>
            <a:gdLst/>
            <a:ahLst/>
            <a:rect l="0" t="0" r="r" b="b"/>
            <a:pathLst>
              <a:path fill="none" w="1538" h="368">
                <a:moveTo>
                  <a:pt x="40" y="368"/>
                </a:moveTo>
                <a:cubicBezTo>
                  <a:pt x="15" y="357"/>
                  <a:pt x="13" y="350"/>
                  <a:pt x="0" y="342"/>
                </a:cubicBezTo>
                <a:cubicBezTo>
                  <a:pt x="102" y="296"/>
                  <a:pt x="205" y="259"/>
                  <a:pt x="312" y="225"/>
                </a:cubicBezTo>
                <a:cubicBezTo>
                  <a:pt x="395" y="199"/>
                  <a:pt x="479" y="172"/>
                  <a:pt x="550" y="120"/>
                </a:cubicBezTo>
                <a:cubicBezTo>
                  <a:pt x="599" y="84"/>
                  <a:pt x="616" y="50"/>
                  <a:pt x="640" y="0"/>
                </a:cubicBezTo>
                <a:cubicBezTo>
                  <a:pt x="636" y="12"/>
                  <a:pt x="640" y="-4"/>
                  <a:pt x="637" y="8"/>
                </a:cubicBezTo>
                <a:cubicBezTo>
                  <a:pt x="623" y="60"/>
                  <a:pt x="614" y="138"/>
                  <a:pt x="632" y="190"/>
                </a:cubicBezTo>
                <a:cubicBezTo>
                  <a:pt x="659" y="270"/>
                  <a:pt x="737" y="286"/>
                  <a:pt x="810" y="287"/>
                </a:cubicBezTo>
                <a:cubicBezTo>
                  <a:pt x="862" y="288"/>
                  <a:pt x="893" y="278"/>
                  <a:pt x="929" y="239"/>
                </a:cubicBezTo>
                <a:cubicBezTo>
                  <a:pt x="954" y="211"/>
                  <a:pt x="989" y="136"/>
                  <a:pt x="1034" y="137"/>
                </a:cubicBezTo>
                <a:cubicBezTo>
                  <a:pt x="1073" y="137"/>
                  <a:pt x="1062" y="152"/>
                  <a:pt x="1086" y="178"/>
                </a:cubicBezTo>
                <a:cubicBezTo>
                  <a:pt x="1128" y="226"/>
                  <a:pt x="1149" y="235"/>
                  <a:pt x="1217" y="236"/>
                </a:cubicBezTo>
                <a:cubicBezTo>
                  <a:pt x="1303" y="237"/>
                  <a:pt x="1365" y="184"/>
                  <a:pt x="1420" y="123"/>
                </a:cubicBezTo>
                <a:cubicBezTo>
                  <a:pt x="1448" y="91"/>
                  <a:pt x="1465" y="51"/>
                  <a:pt x="1493" y="21"/>
                </a:cubicBezTo>
                <a:cubicBezTo>
                  <a:pt x="1495" y="21"/>
                  <a:pt x="1496" y="21"/>
                  <a:pt x="1498" y="21"/>
                </a:cubicBezTo>
                <a:cubicBezTo>
                  <a:pt x="1503" y="40"/>
                  <a:pt x="1512" y="63"/>
                  <a:pt x="1514" y="89"/>
                </a:cubicBezTo>
                <a:cubicBezTo>
                  <a:pt x="1517" y="130"/>
                  <a:pt x="1525" y="147"/>
                  <a:pt x="1538" y="18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39" name=""/>
          <p:cNvSpPr/>
          <p:nvPr/>
        </p:nvSpPr>
        <p:spPr>
          <a:xfrm>
            <a:off x="11407680" y="5048280"/>
            <a:ext cx="253800" cy="200520"/>
          </a:xfrm>
          <a:custGeom>
            <a:avLst/>
            <a:gdLst/>
            <a:ahLst/>
            <a:rect l="0" t="0" r="r" b="b"/>
            <a:pathLst>
              <a:path fill="none" w="705" h="557">
                <a:moveTo>
                  <a:pt x="0" y="0"/>
                </a:moveTo>
                <a:cubicBezTo>
                  <a:pt x="45" y="10"/>
                  <a:pt x="62" y="24"/>
                  <a:pt x="103" y="51"/>
                </a:cubicBezTo>
                <a:cubicBezTo>
                  <a:pt x="155" y="86"/>
                  <a:pt x="210" y="117"/>
                  <a:pt x="263" y="151"/>
                </a:cubicBezTo>
                <a:cubicBezTo>
                  <a:pt x="300" y="174"/>
                  <a:pt x="340" y="198"/>
                  <a:pt x="364" y="236"/>
                </a:cubicBezTo>
                <a:cubicBezTo>
                  <a:pt x="417" y="323"/>
                  <a:pt x="359" y="467"/>
                  <a:pt x="412" y="539"/>
                </a:cubicBezTo>
                <a:cubicBezTo>
                  <a:pt x="427" y="560"/>
                  <a:pt x="464" y="559"/>
                  <a:pt x="487" y="555"/>
                </a:cubicBezTo>
                <a:cubicBezTo>
                  <a:pt x="525" y="549"/>
                  <a:pt x="551" y="520"/>
                  <a:pt x="568" y="487"/>
                </a:cubicBezTo>
                <a:cubicBezTo>
                  <a:pt x="586" y="453"/>
                  <a:pt x="586" y="377"/>
                  <a:pt x="623" y="357"/>
                </a:cubicBezTo>
                <a:cubicBezTo>
                  <a:pt x="644" y="345"/>
                  <a:pt x="684" y="356"/>
                  <a:pt x="705" y="359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40" name=""/>
          <p:cNvSpPr/>
          <p:nvPr/>
        </p:nvSpPr>
        <p:spPr>
          <a:xfrm>
            <a:off x="11712960" y="5129280"/>
            <a:ext cx="225360" cy="312480"/>
          </a:xfrm>
          <a:custGeom>
            <a:avLst/>
            <a:gdLst/>
            <a:ahLst/>
            <a:rect l="0" t="0" r="r" b="b"/>
            <a:pathLst>
              <a:path fill="none" w="626" h="868">
                <a:moveTo>
                  <a:pt x="353" y="162"/>
                </a:moveTo>
                <a:cubicBezTo>
                  <a:pt x="346" y="129"/>
                  <a:pt x="363" y="124"/>
                  <a:pt x="322" y="100"/>
                </a:cubicBezTo>
                <a:cubicBezTo>
                  <a:pt x="280" y="76"/>
                  <a:pt x="207" y="78"/>
                  <a:pt x="163" y="92"/>
                </a:cubicBezTo>
                <a:cubicBezTo>
                  <a:pt x="103" y="111"/>
                  <a:pt x="18" y="163"/>
                  <a:pt x="3" y="229"/>
                </a:cubicBezTo>
                <a:cubicBezTo>
                  <a:pt x="-8" y="276"/>
                  <a:pt x="16" y="288"/>
                  <a:pt x="57" y="300"/>
                </a:cubicBezTo>
                <a:cubicBezTo>
                  <a:pt x="86" y="308"/>
                  <a:pt x="240" y="290"/>
                  <a:pt x="258" y="313"/>
                </a:cubicBezTo>
                <a:cubicBezTo>
                  <a:pt x="279" y="339"/>
                  <a:pt x="273" y="410"/>
                  <a:pt x="269" y="438"/>
                </a:cubicBezTo>
                <a:cubicBezTo>
                  <a:pt x="257" y="519"/>
                  <a:pt x="227" y="604"/>
                  <a:pt x="203" y="682"/>
                </a:cubicBezTo>
                <a:cubicBezTo>
                  <a:pt x="188" y="731"/>
                  <a:pt x="165" y="850"/>
                  <a:pt x="102" y="867"/>
                </a:cubicBezTo>
                <a:cubicBezTo>
                  <a:pt x="85" y="868"/>
                  <a:pt x="79" y="868"/>
                  <a:pt x="68" y="868"/>
                </a:cubicBezTo>
                <a:cubicBezTo>
                  <a:pt x="54" y="844"/>
                  <a:pt x="37" y="820"/>
                  <a:pt x="48" y="780"/>
                </a:cubicBezTo>
                <a:cubicBezTo>
                  <a:pt x="87" y="648"/>
                  <a:pt x="195" y="512"/>
                  <a:pt x="272" y="402"/>
                </a:cubicBezTo>
                <a:cubicBezTo>
                  <a:pt x="354" y="282"/>
                  <a:pt x="445" y="167"/>
                  <a:pt x="530" y="49"/>
                </a:cubicBezTo>
                <a:cubicBezTo>
                  <a:pt x="542" y="33"/>
                  <a:pt x="553" y="16"/>
                  <a:pt x="564" y="0"/>
                </a:cubicBezTo>
                <a:cubicBezTo>
                  <a:pt x="553" y="43"/>
                  <a:pt x="545" y="79"/>
                  <a:pt x="545" y="125"/>
                </a:cubicBezTo>
                <a:cubicBezTo>
                  <a:pt x="544" y="202"/>
                  <a:pt x="561" y="258"/>
                  <a:pt x="586" y="330"/>
                </a:cubicBezTo>
                <a:cubicBezTo>
                  <a:pt x="608" y="393"/>
                  <a:pt x="633" y="460"/>
                  <a:pt x="624" y="528"/>
                </a:cubicBezTo>
                <a:cubicBezTo>
                  <a:pt x="615" y="595"/>
                  <a:pt x="545" y="630"/>
                  <a:pt x="491" y="658"/>
                </a:cubicBezTo>
                <a:cubicBezTo>
                  <a:pt x="446" y="681"/>
                  <a:pt x="402" y="695"/>
                  <a:pt x="353" y="709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41" name=""/>
          <p:cNvSpPr/>
          <p:nvPr/>
        </p:nvSpPr>
        <p:spPr>
          <a:xfrm>
            <a:off x="10929960" y="5589000"/>
            <a:ext cx="510840" cy="75240"/>
          </a:xfrm>
          <a:custGeom>
            <a:avLst/>
            <a:gdLst/>
            <a:ahLst/>
            <a:rect l="0" t="0" r="r" b="b"/>
            <a:pathLst>
              <a:path fill="none" w="1419" h="209">
                <a:moveTo>
                  <a:pt x="227" y="78"/>
                </a:moveTo>
                <a:cubicBezTo>
                  <a:pt x="200" y="75"/>
                  <a:pt x="173" y="72"/>
                  <a:pt x="145" y="74"/>
                </a:cubicBezTo>
                <a:cubicBezTo>
                  <a:pt x="103" y="77"/>
                  <a:pt x="53" y="100"/>
                  <a:pt x="23" y="131"/>
                </a:cubicBezTo>
                <a:cubicBezTo>
                  <a:pt x="5" y="149"/>
                  <a:pt x="10" y="153"/>
                  <a:pt x="0" y="171"/>
                </a:cubicBezTo>
                <a:cubicBezTo>
                  <a:pt x="46" y="174"/>
                  <a:pt x="90" y="178"/>
                  <a:pt x="137" y="168"/>
                </a:cubicBezTo>
                <a:cubicBezTo>
                  <a:pt x="216" y="152"/>
                  <a:pt x="304" y="125"/>
                  <a:pt x="366" y="73"/>
                </a:cubicBezTo>
                <a:cubicBezTo>
                  <a:pt x="385" y="57"/>
                  <a:pt x="398" y="25"/>
                  <a:pt x="420" y="14"/>
                </a:cubicBezTo>
                <a:cubicBezTo>
                  <a:pt x="428" y="14"/>
                  <a:pt x="431" y="14"/>
                  <a:pt x="435" y="17"/>
                </a:cubicBezTo>
                <a:cubicBezTo>
                  <a:pt x="448" y="62"/>
                  <a:pt x="451" y="117"/>
                  <a:pt x="469" y="160"/>
                </a:cubicBezTo>
                <a:cubicBezTo>
                  <a:pt x="483" y="193"/>
                  <a:pt x="505" y="203"/>
                  <a:pt x="539" y="208"/>
                </a:cubicBezTo>
                <a:cubicBezTo>
                  <a:pt x="580" y="214"/>
                  <a:pt x="600" y="191"/>
                  <a:pt x="626" y="165"/>
                </a:cubicBezTo>
                <a:cubicBezTo>
                  <a:pt x="680" y="111"/>
                  <a:pt x="727" y="56"/>
                  <a:pt x="796" y="19"/>
                </a:cubicBezTo>
                <a:cubicBezTo>
                  <a:pt x="821" y="5"/>
                  <a:pt x="867" y="-11"/>
                  <a:pt x="893" y="10"/>
                </a:cubicBezTo>
                <a:cubicBezTo>
                  <a:pt x="925" y="34"/>
                  <a:pt x="909" y="101"/>
                  <a:pt x="949" y="128"/>
                </a:cubicBezTo>
                <a:cubicBezTo>
                  <a:pt x="982" y="149"/>
                  <a:pt x="1004" y="150"/>
                  <a:pt x="1044" y="149"/>
                </a:cubicBezTo>
                <a:cubicBezTo>
                  <a:pt x="1091" y="148"/>
                  <a:pt x="1134" y="118"/>
                  <a:pt x="1174" y="95"/>
                </a:cubicBezTo>
                <a:cubicBezTo>
                  <a:pt x="1212" y="74"/>
                  <a:pt x="1251" y="49"/>
                  <a:pt x="1293" y="32"/>
                </a:cubicBezTo>
                <a:cubicBezTo>
                  <a:pt x="1327" y="19"/>
                  <a:pt x="1358" y="10"/>
                  <a:pt x="1378" y="37"/>
                </a:cubicBezTo>
                <a:cubicBezTo>
                  <a:pt x="1393" y="58"/>
                  <a:pt x="1402" y="80"/>
                  <a:pt x="1419" y="10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42" name=""/>
          <p:cNvSpPr/>
          <p:nvPr/>
        </p:nvSpPr>
        <p:spPr>
          <a:xfrm>
            <a:off x="11550600" y="5472720"/>
            <a:ext cx="121320" cy="178200"/>
          </a:xfrm>
          <a:custGeom>
            <a:avLst/>
            <a:gdLst/>
            <a:ahLst/>
            <a:rect l="0" t="0" r="r" b="b"/>
            <a:pathLst>
              <a:path fill="none" w="337" h="495">
                <a:moveTo>
                  <a:pt x="235" y="495"/>
                </a:moveTo>
                <a:cubicBezTo>
                  <a:pt x="266" y="463"/>
                  <a:pt x="276" y="447"/>
                  <a:pt x="272" y="401"/>
                </a:cubicBezTo>
                <a:cubicBezTo>
                  <a:pt x="268" y="357"/>
                  <a:pt x="234" y="340"/>
                  <a:pt x="194" y="336"/>
                </a:cubicBezTo>
                <a:cubicBezTo>
                  <a:pt x="132" y="330"/>
                  <a:pt x="84" y="345"/>
                  <a:pt x="34" y="381"/>
                </a:cubicBezTo>
                <a:cubicBezTo>
                  <a:pt x="6" y="400"/>
                  <a:pt x="4" y="408"/>
                  <a:pt x="0" y="437"/>
                </a:cubicBezTo>
                <a:cubicBezTo>
                  <a:pt x="45" y="441"/>
                  <a:pt x="96" y="446"/>
                  <a:pt x="141" y="435"/>
                </a:cubicBezTo>
                <a:cubicBezTo>
                  <a:pt x="203" y="420"/>
                  <a:pt x="277" y="386"/>
                  <a:pt x="313" y="331"/>
                </a:cubicBezTo>
                <a:cubicBezTo>
                  <a:pt x="345" y="281"/>
                  <a:pt x="337" y="199"/>
                  <a:pt x="334" y="143"/>
                </a:cubicBezTo>
                <a:cubicBezTo>
                  <a:pt x="331" y="92"/>
                  <a:pt x="319" y="46"/>
                  <a:pt x="298" y="0"/>
                </a:cubicBezTo>
                <a:cubicBezTo>
                  <a:pt x="251" y="8"/>
                  <a:pt x="235" y="19"/>
                  <a:pt x="205" y="68"/>
                </a:cubicBezTo>
                <a:cubicBezTo>
                  <a:pt x="156" y="147"/>
                  <a:pt x="157" y="226"/>
                  <a:pt x="153" y="317"/>
                </a:cubicBezTo>
                <a:cubicBezTo>
                  <a:pt x="150" y="380"/>
                  <a:pt x="149" y="399"/>
                  <a:pt x="141" y="44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43" name=""/>
          <p:cNvSpPr/>
          <p:nvPr/>
        </p:nvSpPr>
        <p:spPr>
          <a:xfrm>
            <a:off x="10996560" y="6138720"/>
            <a:ext cx="49680" cy="137880"/>
          </a:xfrm>
          <a:custGeom>
            <a:avLst/>
            <a:gdLst/>
            <a:ahLst/>
            <a:rect l="0" t="0" r="r" b="b"/>
            <a:pathLst>
              <a:path fill="none" w="138" h="383">
                <a:moveTo>
                  <a:pt x="53" y="308"/>
                </a:moveTo>
                <a:cubicBezTo>
                  <a:pt x="55" y="338"/>
                  <a:pt x="50" y="377"/>
                  <a:pt x="90" y="383"/>
                </a:cubicBezTo>
                <a:cubicBezTo>
                  <a:pt x="122" y="388"/>
                  <a:pt x="129" y="338"/>
                  <a:pt x="133" y="317"/>
                </a:cubicBezTo>
                <a:cubicBezTo>
                  <a:pt x="142" y="264"/>
                  <a:pt x="139" y="208"/>
                  <a:pt x="121" y="158"/>
                </a:cubicBezTo>
                <a:cubicBezTo>
                  <a:pt x="104" y="113"/>
                  <a:pt x="76" y="70"/>
                  <a:pt x="38" y="40"/>
                </a:cubicBezTo>
                <a:cubicBezTo>
                  <a:pt x="33" y="36"/>
                  <a:pt x="4" y="27"/>
                  <a:pt x="0" y="23"/>
                </a:cubicBezTo>
                <a:cubicBezTo>
                  <a:pt x="-1" y="22"/>
                  <a:pt x="1" y="17"/>
                  <a:pt x="0" y="16"/>
                </a:cubicBezTo>
                <a:cubicBezTo>
                  <a:pt x="12" y="10"/>
                  <a:pt x="30" y="4"/>
                  <a:pt x="47" y="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44" name=""/>
          <p:cNvSpPr/>
          <p:nvPr/>
        </p:nvSpPr>
        <p:spPr>
          <a:xfrm>
            <a:off x="11028960" y="5718240"/>
            <a:ext cx="114840" cy="149040"/>
          </a:xfrm>
          <a:custGeom>
            <a:avLst/>
            <a:gdLst/>
            <a:ahLst/>
            <a:rect l="0" t="0" r="r" b="b"/>
            <a:pathLst>
              <a:path fill="none" w="319" h="414">
                <a:moveTo>
                  <a:pt x="319" y="33"/>
                </a:moveTo>
                <a:cubicBezTo>
                  <a:pt x="294" y="-2"/>
                  <a:pt x="280" y="1"/>
                  <a:pt x="237" y="0"/>
                </a:cubicBezTo>
                <a:cubicBezTo>
                  <a:pt x="189" y="-1"/>
                  <a:pt x="160" y="6"/>
                  <a:pt x="118" y="30"/>
                </a:cubicBezTo>
                <a:cubicBezTo>
                  <a:pt x="79" y="53"/>
                  <a:pt x="53" y="67"/>
                  <a:pt x="50" y="115"/>
                </a:cubicBezTo>
                <a:cubicBezTo>
                  <a:pt x="47" y="162"/>
                  <a:pt x="115" y="180"/>
                  <a:pt x="150" y="196"/>
                </a:cubicBezTo>
                <a:cubicBezTo>
                  <a:pt x="191" y="216"/>
                  <a:pt x="263" y="236"/>
                  <a:pt x="280" y="284"/>
                </a:cubicBezTo>
                <a:cubicBezTo>
                  <a:pt x="298" y="334"/>
                  <a:pt x="248" y="355"/>
                  <a:pt x="212" y="371"/>
                </a:cubicBezTo>
                <a:cubicBezTo>
                  <a:pt x="148" y="399"/>
                  <a:pt x="78" y="409"/>
                  <a:pt x="9" y="414"/>
                </a:cubicBezTo>
                <a:cubicBezTo>
                  <a:pt x="-22" y="416"/>
                  <a:pt x="35" y="381"/>
                  <a:pt x="60" y="363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45" name=""/>
          <p:cNvSpPr/>
          <p:nvPr/>
        </p:nvSpPr>
        <p:spPr>
          <a:xfrm>
            <a:off x="11144160" y="5742000"/>
            <a:ext cx="426600" cy="150480"/>
          </a:xfrm>
          <a:custGeom>
            <a:avLst/>
            <a:gdLst/>
            <a:ahLst/>
            <a:rect l="0" t="0" r="r" b="b"/>
            <a:pathLst>
              <a:path fill="none" w="1185" h="418">
                <a:moveTo>
                  <a:pt x="0" y="111"/>
                </a:moveTo>
                <a:cubicBezTo>
                  <a:pt x="22" y="105"/>
                  <a:pt x="50" y="92"/>
                  <a:pt x="73" y="105"/>
                </a:cubicBezTo>
                <a:cubicBezTo>
                  <a:pt x="110" y="126"/>
                  <a:pt x="117" y="158"/>
                  <a:pt x="164" y="169"/>
                </a:cubicBezTo>
                <a:cubicBezTo>
                  <a:pt x="205" y="179"/>
                  <a:pt x="262" y="182"/>
                  <a:pt x="304" y="175"/>
                </a:cubicBezTo>
                <a:cubicBezTo>
                  <a:pt x="339" y="169"/>
                  <a:pt x="352" y="153"/>
                  <a:pt x="355" y="121"/>
                </a:cubicBezTo>
                <a:cubicBezTo>
                  <a:pt x="359" y="83"/>
                  <a:pt x="330" y="63"/>
                  <a:pt x="304" y="40"/>
                </a:cubicBezTo>
                <a:cubicBezTo>
                  <a:pt x="272" y="11"/>
                  <a:pt x="217" y="-28"/>
                  <a:pt x="192" y="28"/>
                </a:cubicBezTo>
                <a:cubicBezTo>
                  <a:pt x="178" y="59"/>
                  <a:pt x="177" y="140"/>
                  <a:pt x="186" y="172"/>
                </a:cubicBezTo>
                <a:cubicBezTo>
                  <a:pt x="199" y="222"/>
                  <a:pt x="250" y="229"/>
                  <a:pt x="292" y="231"/>
                </a:cubicBezTo>
                <a:cubicBezTo>
                  <a:pt x="383" y="235"/>
                  <a:pt x="487" y="195"/>
                  <a:pt x="549" y="126"/>
                </a:cubicBezTo>
                <a:cubicBezTo>
                  <a:pt x="574" y="98"/>
                  <a:pt x="592" y="78"/>
                  <a:pt x="623" y="57"/>
                </a:cubicBezTo>
                <a:cubicBezTo>
                  <a:pt x="650" y="76"/>
                  <a:pt x="650" y="79"/>
                  <a:pt x="651" y="125"/>
                </a:cubicBezTo>
                <a:cubicBezTo>
                  <a:pt x="652" y="174"/>
                  <a:pt x="639" y="246"/>
                  <a:pt x="686" y="280"/>
                </a:cubicBezTo>
                <a:cubicBezTo>
                  <a:pt x="719" y="304"/>
                  <a:pt x="788" y="298"/>
                  <a:pt x="826" y="294"/>
                </a:cubicBezTo>
                <a:cubicBezTo>
                  <a:pt x="863" y="290"/>
                  <a:pt x="902" y="280"/>
                  <a:pt x="939" y="273"/>
                </a:cubicBezTo>
                <a:cubicBezTo>
                  <a:pt x="971" y="267"/>
                  <a:pt x="1003" y="258"/>
                  <a:pt x="1036" y="263"/>
                </a:cubicBezTo>
                <a:cubicBezTo>
                  <a:pt x="1072" y="268"/>
                  <a:pt x="1061" y="282"/>
                  <a:pt x="1066" y="315"/>
                </a:cubicBezTo>
                <a:cubicBezTo>
                  <a:pt x="1073" y="361"/>
                  <a:pt x="1102" y="386"/>
                  <a:pt x="1144" y="404"/>
                </a:cubicBezTo>
                <a:cubicBezTo>
                  <a:pt x="1158" y="409"/>
                  <a:pt x="1171" y="413"/>
                  <a:pt x="1185" y="418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46" name=""/>
          <p:cNvSpPr/>
          <p:nvPr/>
        </p:nvSpPr>
        <p:spPr>
          <a:xfrm>
            <a:off x="11582280" y="5691240"/>
            <a:ext cx="122760" cy="204480"/>
          </a:xfrm>
          <a:custGeom>
            <a:avLst/>
            <a:gdLst/>
            <a:ahLst/>
            <a:rect l="0" t="0" r="r" b="b"/>
            <a:pathLst>
              <a:path fill="none" w="341" h="568">
                <a:moveTo>
                  <a:pt x="206" y="568"/>
                </a:moveTo>
                <a:cubicBezTo>
                  <a:pt x="221" y="542"/>
                  <a:pt x="220" y="524"/>
                  <a:pt x="220" y="493"/>
                </a:cubicBezTo>
                <a:cubicBezTo>
                  <a:pt x="220" y="465"/>
                  <a:pt x="224" y="430"/>
                  <a:pt x="193" y="417"/>
                </a:cubicBezTo>
                <a:cubicBezTo>
                  <a:pt x="155" y="400"/>
                  <a:pt x="105" y="414"/>
                  <a:pt x="70" y="430"/>
                </a:cubicBezTo>
                <a:cubicBezTo>
                  <a:pt x="41" y="444"/>
                  <a:pt x="16" y="459"/>
                  <a:pt x="0" y="486"/>
                </a:cubicBezTo>
                <a:cubicBezTo>
                  <a:pt x="0" y="488"/>
                  <a:pt x="0" y="490"/>
                  <a:pt x="0" y="492"/>
                </a:cubicBezTo>
                <a:cubicBezTo>
                  <a:pt x="41" y="494"/>
                  <a:pt x="81" y="498"/>
                  <a:pt x="122" y="489"/>
                </a:cubicBezTo>
                <a:cubicBezTo>
                  <a:pt x="182" y="476"/>
                  <a:pt x="261" y="447"/>
                  <a:pt x="303" y="398"/>
                </a:cubicBezTo>
                <a:cubicBezTo>
                  <a:pt x="354" y="338"/>
                  <a:pt x="339" y="234"/>
                  <a:pt x="339" y="162"/>
                </a:cubicBezTo>
                <a:cubicBezTo>
                  <a:pt x="339" y="113"/>
                  <a:pt x="347" y="53"/>
                  <a:pt x="324" y="6"/>
                </a:cubicBezTo>
                <a:cubicBezTo>
                  <a:pt x="322" y="4"/>
                  <a:pt x="319" y="2"/>
                  <a:pt x="317" y="0"/>
                </a:cubicBezTo>
                <a:cubicBezTo>
                  <a:pt x="291" y="21"/>
                  <a:pt x="266" y="46"/>
                  <a:pt x="248" y="79"/>
                </a:cubicBezTo>
                <a:cubicBezTo>
                  <a:pt x="216" y="137"/>
                  <a:pt x="215" y="202"/>
                  <a:pt x="218" y="267"/>
                </a:cubicBezTo>
                <a:cubicBezTo>
                  <a:pt x="221" y="330"/>
                  <a:pt x="248" y="386"/>
                  <a:pt x="260" y="447"/>
                </a:cubicBezTo>
                <a:cubicBezTo>
                  <a:pt x="266" y="483"/>
                  <a:pt x="268" y="494"/>
                  <a:pt x="266" y="518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47" name=""/>
          <p:cNvSpPr/>
          <p:nvPr/>
        </p:nvSpPr>
        <p:spPr>
          <a:xfrm>
            <a:off x="11171160" y="5978520"/>
            <a:ext cx="105840" cy="95400"/>
          </a:xfrm>
          <a:custGeom>
            <a:avLst/>
            <a:gdLst/>
            <a:ahLst/>
            <a:rect l="0" t="0" r="r" b="b"/>
            <a:pathLst>
              <a:path fill="none" w="294" h="265">
                <a:moveTo>
                  <a:pt x="276" y="113"/>
                </a:moveTo>
                <a:cubicBezTo>
                  <a:pt x="246" y="103"/>
                  <a:pt x="217" y="105"/>
                  <a:pt x="184" y="105"/>
                </a:cubicBezTo>
                <a:cubicBezTo>
                  <a:pt x="133" y="105"/>
                  <a:pt x="92" y="112"/>
                  <a:pt x="47" y="139"/>
                </a:cubicBezTo>
                <a:cubicBezTo>
                  <a:pt x="18" y="157"/>
                  <a:pt x="1" y="173"/>
                  <a:pt x="0" y="207"/>
                </a:cubicBezTo>
                <a:cubicBezTo>
                  <a:pt x="-2" y="246"/>
                  <a:pt x="68" y="253"/>
                  <a:pt x="97" y="256"/>
                </a:cubicBezTo>
                <a:cubicBezTo>
                  <a:pt x="137" y="261"/>
                  <a:pt x="209" y="271"/>
                  <a:pt x="248" y="259"/>
                </a:cubicBezTo>
                <a:cubicBezTo>
                  <a:pt x="280" y="249"/>
                  <a:pt x="276" y="202"/>
                  <a:pt x="276" y="177"/>
                </a:cubicBezTo>
                <a:cubicBezTo>
                  <a:pt x="277" y="127"/>
                  <a:pt x="261" y="85"/>
                  <a:pt x="243" y="38"/>
                </a:cubicBezTo>
                <a:cubicBezTo>
                  <a:pt x="242" y="34"/>
                  <a:pt x="233" y="1"/>
                  <a:pt x="224" y="0"/>
                </a:cubicBezTo>
                <a:cubicBezTo>
                  <a:pt x="220" y="0"/>
                  <a:pt x="222" y="11"/>
                  <a:pt x="222" y="13"/>
                </a:cubicBezTo>
                <a:cubicBezTo>
                  <a:pt x="247" y="25"/>
                  <a:pt x="265" y="26"/>
                  <a:pt x="294" y="3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48" name=""/>
          <p:cNvSpPr/>
          <p:nvPr/>
        </p:nvSpPr>
        <p:spPr>
          <a:xfrm>
            <a:off x="11363400" y="5869080"/>
            <a:ext cx="255960" cy="182160"/>
          </a:xfrm>
          <a:custGeom>
            <a:avLst/>
            <a:gdLst/>
            <a:ahLst/>
            <a:rect l="0" t="0" r="r" b="b"/>
            <a:pathLst>
              <a:path fill="none" w="711" h="506">
                <a:moveTo>
                  <a:pt x="0" y="307"/>
                </a:moveTo>
                <a:cubicBezTo>
                  <a:pt x="4" y="311"/>
                  <a:pt x="10" y="297"/>
                  <a:pt x="14" y="301"/>
                </a:cubicBezTo>
                <a:cubicBezTo>
                  <a:pt x="39" y="331"/>
                  <a:pt x="22" y="395"/>
                  <a:pt x="38" y="431"/>
                </a:cubicBezTo>
                <a:cubicBezTo>
                  <a:pt x="55" y="467"/>
                  <a:pt x="97" y="465"/>
                  <a:pt x="130" y="466"/>
                </a:cubicBezTo>
                <a:cubicBezTo>
                  <a:pt x="179" y="467"/>
                  <a:pt x="215" y="460"/>
                  <a:pt x="260" y="442"/>
                </a:cubicBezTo>
                <a:cubicBezTo>
                  <a:pt x="294" y="429"/>
                  <a:pt x="301" y="409"/>
                  <a:pt x="327" y="387"/>
                </a:cubicBezTo>
                <a:cubicBezTo>
                  <a:pt x="342" y="374"/>
                  <a:pt x="354" y="373"/>
                  <a:pt x="369" y="386"/>
                </a:cubicBezTo>
                <a:cubicBezTo>
                  <a:pt x="392" y="405"/>
                  <a:pt x="399" y="431"/>
                  <a:pt x="433" y="441"/>
                </a:cubicBezTo>
                <a:cubicBezTo>
                  <a:pt x="481" y="455"/>
                  <a:pt x="561" y="454"/>
                  <a:pt x="607" y="437"/>
                </a:cubicBezTo>
                <a:cubicBezTo>
                  <a:pt x="654" y="420"/>
                  <a:pt x="702" y="383"/>
                  <a:pt x="709" y="330"/>
                </a:cubicBezTo>
                <a:cubicBezTo>
                  <a:pt x="715" y="281"/>
                  <a:pt x="702" y="242"/>
                  <a:pt x="688" y="196"/>
                </a:cubicBezTo>
                <a:cubicBezTo>
                  <a:pt x="670" y="135"/>
                  <a:pt x="662" y="69"/>
                  <a:pt x="639" y="10"/>
                </a:cubicBezTo>
                <a:cubicBezTo>
                  <a:pt x="637" y="2"/>
                  <a:pt x="638" y="-1"/>
                  <a:pt x="633" y="0"/>
                </a:cubicBezTo>
                <a:cubicBezTo>
                  <a:pt x="627" y="33"/>
                  <a:pt x="626" y="72"/>
                  <a:pt x="626" y="109"/>
                </a:cubicBezTo>
                <a:cubicBezTo>
                  <a:pt x="626" y="187"/>
                  <a:pt x="627" y="256"/>
                  <a:pt x="651" y="331"/>
                </a:cubicBezTo>
                <a:cubicBezTo>
                  <a:pt x="662" y="364"/>
                  <a:pt x="672" y="394"/>
                  <a:pt x="678" y="428"/>
                </a:cubicBezTo>
                <a:cubicBezTo>
                  <a:pt x="683" y="454"/>
                  <a:pt x="688" y="480"/>
                  <a:pt x="695" y="506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49" name=""/>
          <p:cNvSpPr/>
          <p:nvPr/>
        </p:nvSpPr>
        <p:spPr>
          <a:xfrm>
            <a:off x="11523600" y="5952240"/>
            <a:ext cx="177480" cy="14760"/>
          </a:xfrm>
          <a:custGeom>
            <a:avLst/>
            <a:gdLst/>
            <a:ahLst/>
            <a:rect l="0" t="0" r="r" b="b"/>
            <a:pathLst>
              <a:path fill="none" w="493" h="41">
                <a:moveTo>
                  <a:pt x="0" y="12"/>
                </a:moveTo>
                <a:cubicBezTo>
                  <a:pt x="51" y="5"/>
                  <a:pt x="101" y="7"/>
                  <a:pt x="152" y="7"/>
                </a:cubicBezTo>
                <a:cubicBezTo>
                  <a:pt x="247" y="7"/>
                  <a:pt x="366" y="-12"/>
                  <a:pt x="457" y="14"/>
                </a:cubicBezTo>
                <a:cubicBezTo>
                  <a:pt x="478" y="25"/>
                  <a:pt x="484" y="28"/>
                  <a:pt x="493" y="41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50" name=""/>
          <p:cNvSpPr/>
          <p:nvPr/>
        </p:nvSpPr>
        <p:spPr>
          <a:xfrm>
            <a:off x="11736360" y="6075360"/>
            <a:ext cx="29880" cy="9000"/>
          </a:xfrm>
          <a:custGeom>
            <a:avLst/>
            <a:gdLst/>
            <a:ahLst/>
            <a:rect l="0" t="0" r="r" b="b"/>
            <a:pathLst>
              <a:path fill="none" w="83" h="25">
                <a:moveTo>
                  <a:pt x="52" y="1"/>
                </a:moveTo>
                <a:cubicBezTo>
                  <a:pt x="61" y="0"/>
                  <a:pt x="71" y="0"/>
                  <a:pt x="80" y="0"/>
                </a:cubicBezTo>
                <a:cubicBezTo>
                  <a:pt x="81" y="0"/>
                  <a:pt x="82" y="0"/>
                  <a:pt x="83" y="0"/>
                </a:cubicBezTo>
                <a:cubicBezTo>
                  <a:pt x="77" y="13"/>
                  <a:pt x="69" y="16"/>
                  <a:pt x="52" y="21"/>
                </a:cubicBezTo>
                <a:cubicBezTo>
                  <a:pt x="35" y="25"/>
                  <a:pt x="19" y="25"/>
                  <a:pt x="3" y="25"/>
                </a:cubicBezTo>
                <a:cubicBezTo>
                  <a:pt x="1" y="25"/>
                  <a:pt x="0" y="26"/>
                  <a:pt x="0" y="24"/>
                </a:cubicBezTo>
                <a:cubicBezTo>
                  <a:pt x="21" y="13"/>
                  <a:pt x="37" y="8"/>
                  <a:pt x="62" y="4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"/>
          <p:cNvSpPr/>
          <p:nvPr/>
        </p:nvSpPr>
        <p:spPr>
          <a:xfrm>
            <a:off x="453960" y="55080"/>
            <a:ext cx="898560" cy="682920"/>
          </a:xfrm>
          <a:custGeom>
            <a:avLst/>
            <a:gdLst/>
            <a:ahLst/>
            <a:rect l="0" t="0" r="r" b="b"/>
            <a:pathLst>
              <a:path fill="none" w="2496" h="1897">
                <a:moveTo>
                  <a:pt x="922" y="490"/>
                </a:moveTo>
                <a:cubicBezTo>
                  <a:pt x="900" y="473"/>
                  <a:pt x="891" y="474"/>
                  <a:pt x="879" y="442"/>
                </a:cubicBezTo>
                <a:cubicBezTo>
                  <a:pt x="879" y="436"/>
                  <a:pt x="879" y="431"/>
                  <a:pt x="879" y="425"/>
                </a:cubicBezTo>
                <a:cubicBezTo>
                  <a:pt x="945" y="381"/>
                  <a:pt x="1148" y="264"/>
                  <a:pt x="1223" y="344"/>
                </a:cubicBezTo>
                <a:cubicBezTo>
                  <a:pt x="1279" y="404"/>
                  <a:pt x="1224" y="531"/>
                  <a:pt x="1193" y="585"/>
                </a:cubicBezTo>
                <a:cubicBezTo>
                  <a:pt x="1112" y="725"/>
                  <a:pt x="988" y="837"/>
                  <a:pt x="868" y="942"/>
                </a:cubicBezTo>
                <a:cubicBezTo>
                  <a:pt x="824" y="981"/>
                  <a:pt x="724" y="1043"/>
                  <a:pt x="710" y="1107"/>
                </a:cubicBezTo>
                <a:cubicBezTo>
                  <a:pt x="710" y="1122"/>
                  <a:pt x="710" y="1126"/>
                  <a:pt x="713" y="1135"/>
                </a:cubicBezTo>
                <a:cubicBezTo>
                  <a:pt x="789" y="1140"/>
                  <a:pt x="851" y="1134"/>
                  <a:pt x="926" y="1117"/>
                </a:cubicBezTo>
                <a:cubicBezTo>
                  <a:pt x="1034" y="1093"/>
                  <a:pt x="1142" y="1066"/>
                  <a:pt x="1248" y="1035"/>
                </a:cubicBezTo>
                <a:cubicBezTo>
                  <a:pt x="1310" y="1017"/>
                  <a:pt x="1370" y="994"/>
                  <a:pt x="1417" y="948"/>
                </a:cubicBezTo>
                <a:cubicBezTo>
                  <a:pt x="1426" y="937"/>
                  <a:pt x="1435" y="927"/>
                  <a:pt x="1444" y="916"/>
                </a:cubicBezTo>
                <a:moveTo>
                  <a:pt x="1257" y="21"/>
                </a:moveTo>
                <a:cubicBezTo>
                  <a:pt x="1183" y="5"/>
                  <a:pt x="1112" y="-16"/>
                  <a:pt x="1038" y="18"/>
                </a:cubicBezTo>
                <a:cubicBezTo>
                  <a:pt x="819" y="119"/>
                  <a:pt x="628" y="344"/>
                  <a:pt x="457" y="506"/>
                </a:cubicBezTo>
                <a:cubicBezTo>
                  <a:pt x="233" y="720"/>
                  <a:pt x="14" y="968"/>
                  <a:pt x="0" y="1291"/>
                </a:cubicBezTo>
                <a:cubicBezTo>
                  <a:pt x="-6" y="1437"/>
                  <a:pt x="81" y="1540"/>
                  <a:pt x="191" y="1629"/>
                </a:cubicBezTo>
                <a:cubicBezTo>
                  <a:pt x="400" y="1797"/>
                  <a:pt x="702" y="1885"/>
                  <a:pt x="967" y="1896"/>
                </a:cubicBezTo>
                <a:cubicBezTo>
                  <a:pt x="1077" y="1901"/>
                  <a:pt x="1176" y="1893"/>
                  <a:pt x="1280" y="1855"/>
                </a:cubicBezTo>
                <a:cubicBezTo>
                  <a:pt x="1712" y="1696"/>
                  <a:pt x="2219" y="1306"/>
                  <a:pt x="2432" y="895"/>
                </a:cubicBezTo>
                <a:cubicBezTo>
                  <a:pt x="2550" y="666"/>
                  <a:pt x="2502" y="435"/>
                  <a:pt x="2313" y="268"/>
                </a:cubicBezTo>
                <a:cubicBezTo>
                  <a:pt x="2089" y="71"/>
                  <a:pt x="1687" y="-42"/>
                  <a:pt x="1419" y="124"/>
                </a:cubicBezTo>
                <a:cubicBezTo>
                  <a:pt x="1202" y="258"/>
                  <a:pt x="1026" y="473"/>
                  <a:pt x="843" y="64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52" name=""/>
          <p:cNvSpPr/>
          <p:nvPr/>
        </p:nvSpPr>
        <p:spPr>
          <a:xfrm>
            <a:off x="1712160" y="272880"/>
            <a:ext cx="695520" cy="349920"/>
          </a:xfrm>
          <a:custGeom>
            <a:avLst/>
            <a:gdLst/>
            <a:ahLst/>
            <a:rect l="0" t="0" r="r" b="b"/>
            <a:pathLst>
              <a:path fill="none" w="1932" h="972">
                <a:moveTo>
                  <a:pt x="27" y="64"/>
                </a:moveTo>
                <a:cubicBezTo>
                  <a:pt x="32" y="74"/>
                  <a:pt x="42" y="24"/>
                  <a:pt x="50" y="97"/>
                </a:cubicBezTo>
                <a:cubicBezTo>
                  <a:pt x="59" y="175"/>
                  <a:pt x="52" y="254"/>
                  <a:pt x="38" y="330"/>
                </a:cubicBezTo>
                <a:cubicBezTo>
                  <a:pt x="22" y="419"/>
                  <a:pt x="5" y="506"/>
                  <a:pt x="2" y="597"/>
                </a:cubicBezTo>
                <a:cubicBezTo>
                  <a:pt x="-1" y="683"/>
                  <a:pt x="-6" y="768"/>
                  <a:pt x="29" y="848"/>
                </a:cubicBezTo>
                <a:cubicBezTo>
                  <a:pt x="53" y="901"/>
                  <a:pt x="94" y="946"/>
                  <a:pt x="151" y="963"/>
                </a:cubicBezTo>
                <a:cubicBezTo>
                  <a:pt x="206" y="979"/>
                  <a:pt x="271" y="972"/>
                  <a:pt x="322" y="949"/>
                </a:cubicBezTo>
                <a:cubicBezTo>
                  <a:pt x="404" y="911"/>
                  <a:pt x="482" y="845"/>
                  <a:pt x="532" y="770"/>
                </a:cubicBezTo>
                <a:cubicBezTo>
                  <a:pt x="598" y="670"/>
                  <a:pt x="620" y="551"/>
                  <a:pt x="633" y="433"/>
                </a:cubicBezTo>
                <a:cubicBezTo>
                  <a:pt x="643" y="348"/>
                  <a:pt x="651" y="248"/>
                  <a:pt x="629" y="164"/>
                </a:cubicBezTo>
                <a:cubicBezTo>
                  <a:pt x="615" y="111"/>
                  <a:pt x="544" y="-9"/>
                  <a:pt x="474" y="0"/>
                </a:cubicBezTo>
                <a:cubicBezTo>
                  <a:pt x="427" y="6"/>
                  <a:pt x="432" y="75"/>
                  <a:pt x="427" y="113"/>
                </a:cubicBezTo>
                <a:moveTo>
                  <a:pt x="1180" y="551"/>
                </a:moveTo>
                <a:cubicBezTo>
                  <a:pt x="1147" y="531"/>
                  <a:pt x="1132" y="527"/>
                  <a:pt x="1085" y="527"/>
                </a:cubicBezTo>
                <a:cubicBezTo>
                  <a:pt x="1027" y="527"/>
                  <a:pt x="1011" y="533"/>
                  <a:pt x="968" y="559"/>
                </a:cubicBezTo>
                <a:cubicBezTo>
                  <a:pt x="968" y="626"/>
                  <a:pt x="978" y="654"/>
                  <a:pt x="1035" y="698"/>
                </a:cubicBezTo>
                <a:cubicBezTo>
                  <a:pt x="1087" y="739"/>
                  <a:pt x="1214" y="763"/>
                  <a:pt x="1246" y="823"/>
                </a:cubicBezTo>
                <a:cubicBezTo>
                  <a:pt x="1250" y="838"/>
                  <a:pt x="1251" y="843"/>
                  <a:pt x="1250" y="853"/>
                </a:cubicBezTo>
                <a:cubicBezTo>
                  <a:pt x="1205" y="879"/>
                  <a:pt x="1168" y="898"/>
                  <a:pt x="1112" y="905"/>
                </a:cubicBezTo>
                <a:cubicBezTo>
                  <a:pt x="1065" y="911"/>
                  <a:pt x="1022" y="917"/>
                  <a:pt x="995" y="884"/>
                </a:cubicBezTo>
                <a:cubicBezTo>
                  <a:pt x="1004" y="819"/>
                  <a:pt x="1039" y="788"/>
                  <a:pt x="1086" y="742"/>
                </a:cubicBezTo>
                <a:cubicBezTo>
                  <a:pt x="1155" y="675"/>
                  <a:pt x="1225" y="600"/>
                  <a:pt x="1311" y="554"/>
                </a:cubicBezTo>
                <a:cubicBezTo>
                  <a:pt x="1365" y="525"/>
                  <a:pt x="1473" y="492"/>
                  <a:pt x="1514" y="552"/>
                </a:cubicBezTo>
                <a:cubicBezTo>
                  <a:pt x="1553" y="608"/>
                  <a:pt x="1568" y="684"/>
                  <a:pt x="1629" y="723"/>
                </a:cubicBezTo>
                <a:cubicBezTo>
                  <a:pt x="1683" y="758"/>
                  <a:pt x="1768" y="746"/>
                  <a:pt x="1824" y="726"/>
                </a:cubicBezTo>
                <a:cubicBezTo>
                  <a:pt x="1874" y="708"/>
                  <a:pt x="1901" y="689"/>
                  <a:pt x="1904" y="636"/>
                </a:cubicBezTo>
                <a:cubicBezTo>
                  <a:pt x="1907" y="579"/>
                  <a:pt x="1874" y="529"/>
                  <a:pt x="1826" y="498"/>
                </a:cubicBezTo>
                <a:cubicBezTo>
                  <a:pt x="1768" y="461"/>
                  <a:pt x="1697" y="474"/>
                  <a:pt x="1656" y="526"/>
                </a:cubicBezTo>
                <a:cubicBezTo>
                  <a:pt x="1604" y="591"/>
                  <a:pt x="1587" y="707"/>
                  <a:pt x="1605" y="788"/>
                </a:cubicBezTo>
                <a:cubicBezTo>
                  <a:pt x="1623" y="870"/>
                  <a:pt x="1704" y="914"/>
                  <a:pt x="1777" y="938"/>
                </a:cubicBezTo>
                <a:cubicBezTo>
                  <a:pt x="1850" y="957"/>
                  <a:pt x="1879" y="963"/>
                  <a:pt x="1932" y="965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53" name=""/>
          <p:cNvSpPr/>
          <p:nvPr/>
        </p:nvSpPr>
        <p:spPr>
          <a:xfrm>
            <a:off x="2836440" y="404640"/>
            <a:ext cx="484200" cy="425160"/>
          </a:xfrm>
          <a:custGeom>
            <a:avLst/>
            <a:gdLst/>
            <a:ahLst/>
            <a:rect l="0" t="0" r="r" b="b"/>
            <a:pathLst>
              <a:path fill="none" w="1345" h="1181">
                <a:moveTo>
                  <a:pt x="522" y="474"/>
                </a:moveTo>
                <a:cubicBezTo>
                  <a:pt x="479" y="438"/>
                  <a:pt x="432" y="407"/>
                  <a:pt x="380" y="383"/>
                </a:cubicBezTo>
                <a:cubicBezTo>
                  <a:pt x="330" y="359"/>
                  <a:pt x="265" y="345"/>
                  <a:pt x="209" y="355"/>
                </a:cubicBezTo>
                <a:cubicBezTo>
                  <a:pt x="138" y="368"/>
                  <a:pt x="81" y="433"/>
                  <a:pt x="46" y="492"/>
                </a:cubicBezTo>
                <a:cubicBezTo>
                  <a:pt x="7" y="557"/>
                  <a:pt x="-2" y="625"/>
                  <a:pt x="1" y="699"/>
                </a:cubicBezTo>
                <a:cubicBezTo>
                  <a:pt x="3" y="754"/>
                  <a:pt x="54" y="765"/>
                  <a:pt x="104" y="755"/>
                </a:cubicBezTo>
                <a:cubicBezTo>
                  <a:pt x="188" y="738"/>
                  <a:pt x="323" y="672"/>
                  <a:pt x="365" y="592"/>
                </a:cubicBezTo>
                <a:cubicBezTo>
                  <a:pt x="383" y="557"/>
                  <a:pt x="381" y="475"/>
                  <a:pt x="371" y="438"/>
                </a:cubicBezTo>
                <a:cubicBezTo>
                  <a:pt x="363" y="409"/>
                  <a:pt x="343" y="389"/>
                  <a:pt x="328" y="367"/>
                </a:cubicBezTo>
                <a:cubicBezTo>
                  <a:pt x="380" y="386"/>
                  <a:pt x="418" y="393"/>
                  <a:pt x="477" y="390"/>
                </a:cubicBezTo>
                <a:cubicBezTo>
                  <a:pt x="605" y="384"/>
                  <a:pt x="742" y="349"/>
                  <a:pt x="860" y="299"/>
                </a:cubicBezTo>
                <a:cubicBezTo>
                  <a:pt x="931" y="270"/>
                  <a:pt x="1001" y="235"/>
                  <a:pt x="1003" y="153"/>
                </a:cubicBezTo>
                <a:cubicBezTo>
                  <a:pt x="1004" y="98"/>
                  <a:pt x="953" y="57"/>
                  <a:pt x="911" y="27"/>
                </a:cubicBezTo>
                <a:cubicBezTo>
                  <a:pt x="884" y="11"/>
                  <a:pt x="877" y="6"/>
                  <a:pt x="857" y="0"/>
                </a:cubicBezTo>
                <a:cubicBezTo>
                  <a:pt x="807" y="43"/>
                  <a:pt x="784" y="78"/>
                  <a:pt x="772" y="165"/>
                </a:cubicBezTo>
                <a:cubicBezTo>
                  <a:pt x="742" y="374"/>
                  <a:pt x="793" y="560"/>
                  <a:pt x="851" y="759"/>
                </a:cubicBezTo>
                <a:cubicBezTo>
                  <a:pt x="877" y="849"/>
                  <a:pt x="979" y="1096"/>
                  <a:pt x="895" y="1175"/>
                </a:cubicBezTo>
                <a:cubicBezTo>
                  <a:pt x="884" y="1177"/>
                  <a:pt x="874" y="1179"/>
                  <a:pt x="863" y="1181"/>
                </a:cubicBezTo>
                <a:moveTo>
                  <a:pt x="537" y="961"/>
                </a:moveTo>
                <a:cubicBezTo>
                  <a:pt x="565" y="899"/>
                  <a:pt x="628" y="897"/>
                  <a:pt x="699" y="885"/>
                </a:cubicBezTo>
                <a:cubicBezTo>
                  <a:pt x="831" y="862"/>
                  <a:pt x="964" y="838"/>
                  <a:pt x="1097" y="816"/>
                </a:cubicBezTo>
                <a:cubicBezTo>
                  <a:pt x="1222" y="796"/>
                  <a:pt x="1262" y="790"/>
                  <a:pt x="1345" y="78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54" name=""/>
          <p:cNvSpPr/>
          <p:nvPr/>
        </p:nvSpPr>
        <p:spPr>
          <a:xfrm>
            <a:off x="3640320" y="447840"/>
            <a:ext cx="1849680" cy="340920"/>
          </a:xfrm>
          <a:custGeom>
            <a:avLst/>
            <a:gdLst/>
            <a:ahLst/>
            <a:rect l="0" t="0" r="r" b="b"/>
            <a:pathLst>
              <a:path fill="none" w="5138" h="947">
                <a:moveTo>
                  <a:pt x="29" y="357"/>
                </a:moveTo>
                <a:cubicBezTo>
                  <a:pt x="8" y="358"/>
                  <a:pt x="17" y="376"/>
                  <a:pt x="13" y="414"/>
                </a:cubicBezTo>
                <a:cubicBezTo>
                  <a:pt x="3" y="510"/>
                  <a:pt x="-8" y="618"/>
                  <a:pt x="9" y="713"/>
                </a:cubicBezTo>
                <a:cubicBezTo>
                  <a:pt x="16" y="753"/>
                  <a:pt x="35" y="801"/>
                  <a:pt x="61" y="833"/>
                </a:cubicBezTo>
                <a:cubicBezTo>
                  <a:pt x="78" y="854"/>
                  <a:pt x="84" y="821"/>
                  <a:pt x="89" y="812"/>
                </a:cubicBezTo>
                <a:moveTo>
                  <a:pt x="95" y="442"/>
                </a:moveTo>
                <a:cubicBezTo>
                  <a:pt x="98" y="360"/>
                  <a:pt x="99" y="293"/>
                  <a:pt x="158" y="230"/>
                </a:cubicBezTo>
                <a:cubicBezTo>
                  <a:pt x="190" y="194"/>
                  <a:pt x="268" y="160"/>
                  <a:pt x="317" y="182"/>
                </a:cubicBezTo>
                <a:cubicBezTo>
                  <a:pt x="380" y="210"/>
                  <a:pt x="379" y="320"/>
                  <a:pt x="362" y="374"/>
                </a:cubicBezTo>
                <a:cubicBezTo>
                  <a:pt x="337" y="451"/>
                  <a:pt x="264" y="515"/>
                  <a:pt x="195" y="551"/>
                </a:cubicBezTo>
                <a:cubicBezTo>
                  <a:pt x="139" y="580"/>
                  <a:pt x="81" y="587"/>
                  <a:pt x="20" y="589"/>
                </a:cubicBezTo>
                <a:moveTo>
                  <a:pt x="684" y="352"/>
                </a:moveTo>
                <a:cubicBezTo>
                  <a:pt x="708" y="350"/>
                  <a:pt x="712" y="349"/>
                  <a:pt x="726" y="349"/>
                </a:cubicBezTo>
                <a:cubicBezTo>
                  <a:pt x="732" y="413"/>
                  <a:pt x="714" y="437"/>
                  <a:pt x="675" y="489"/>
                </a:cubicBezTo>
                <a:cubicBezTo>
                  <a:pt x="637" y="540"/>
                  <a:pt x="596" y="585"/>
                  <a:pt x="599" y="652"/>
                </a:cubicBezTo>
                <a:cubicBezTo>
                  <a:pt x="602" y="709"/>
                  <a:pt x="682" y="697"/>
                  <a:pt x="720" y="696"/>
                </a:cubicBezTo>
                <a:cubicBezTo>
                  <a:pt x="789" y="694"/>
                  <a:pt x="865" y="677"/>
                  <a:pt x="911" y="621"/>
                </a:cubicBezTo>
                <a:cubicBezTo>
                  <a:pt x="951" y="573"/>
                  <a:pt x="937" y="499"/>
                  <a:pt x="911" y="449"/>
                </a:cubicBezTo>
                <a:cubicBezTo>
                  <a:pt x="881" y="392"/>
                  <a:pt x="828" y="341"/>
                  <a:pt x="763" y="330"/>
                </a:cubicBezTo>
                <a:cubicBezTo>
                  <a:pt x="715" y="322"/>
                  <a:pt x="676" y="340"/>
                  <a:pt x="665" y="389"/>
                </a:cubicBezTo>
                <a:cubicBezTo>
                  <a:pt x="665" y="398"/>
                  <a:pt x="665" y="406"/>
                  <a:pt x="665" y="415"/>
                </a:cubicBezTo>
                <a:moveTo>
                  <a:pt x="1190" y="374"/>
                </a:moveTo>
                <a:cubicBezTo>
                  <a:pt x="1201" y="358"/>
                  <a:pt x="1206" y="351"/>
                  <a:pt x="1221" y="342"/>
                </a:cubicBezTo>
                <a:cubicBezTo>
                  <a:pt x="1219" y="398"/>
                  <a:pt x="1202" y="441"/>
                  <a:pt x="1185" y="494"/>
                </a:cubicBezTo>
                <a:cubicBezTo>
                  <a:pt x="1167" y="549"/>
                  <a:pt x="1147" y="605"/>
                  <a:pt x="1143" y="663"/>
                </a:cubicBezTo>
                <a:cubicBezTo>
                  <a:pt x="1141" y="690"/>
                  <a:pt x="1136" y="707"/>
                  <a:pt x="1162" y="711"/>
                </a:cubicBezTo>
                <a:moveTo>
                  <a:pt x="1157" y="133"/>
                </a:moveTo>
                <a:cubicBezTo>
                  <a:pt x="1173" y="107"/>
                  <a:pt x="1196" y="71"/>
                  <a:pt x="1236" y="93"/>
                </a:cubicBezTo>
                <a:cubicBezTo>
                  <a:pt x="1257" y="113"/>
                  <a:pt x="1265" y="121"/>
                  <a:pt x="1270" y="141"/>
                </a:cubicBezTo>
                <a:moveTo>
                  <a:pt x="1567" y="311"/>
                </a:moveTo>
                <a:cubicBezTo>
                  <a:pt x="1575" y="359"/>
                  <a:pt x="1578" y="403"/>
                  <a:pt x="1578" y="452"/>
                </a:cubicBezTo>
                <a:cubicBezTo>
                  <a:pt x="1578" y="502"/>
                  <a:pt x="1566" y="572"/>
                  <a:pt x="1584" y="620"/>
                </a:cubicBezTo>
                <a:cubicBezTo>
                  <a:pt x="1602" y="666"/>
                  <a:pt x="1668" y="682"/>
                  <a:pt x="1712" y="669"/>
                </a:cubicBezTo>
                <a:cubicBezTo>
                  <a:pt x="1808" y="640"/>
                  <a:pt x="1856" y="506"/>
                  <a:pt x="1956" y="486"/>
                </a:cubicBezTo>
                <a:cubicBezTo>
                  <a:pt x="2000" y="477"/>
                  <a:pt x="2007" y="515"/>
                  <a:pt x="2034" y="539"/>
                </a:cubicBezTo>
                <a:cubicBezTo>
                  <a:pt x="2100" y="597"/>
                  <a:pt x="2177" y="620"/>
                  <a:pt x="2264" y="628"/>
                </a:cubicBezTo>
                <a:cubicBezTo>
                  <a:pt x="2381" y="639"/>
                  <a:pt x="2499" y="633"/>
                  <a:pt x="2607" y="587"/>
                </a:cubicBezTo>
                <a:cubicBezTo>
                  <a:pt x="2722" y="538"/>
                  <a:pt x="2788" y="457"/>
                  <a:pt x="2797" y="333"/>
                </a:cubicBezTo>
                <a:cubicBezTo>
                  <a:pt x="2803" y="245"/>
                  <a:pt x="2792" y="165"/>
                  <a:pt x="2769" y="80"/>
                </a:cubicBezTo>
                <a:cubicBezTo>
                  <a:pt x="2760" y="45"/>
                  <a:pt x="2747" y="27"/>
                  <a:pt x="2733" y="0"/>
                </a:cubicBezTo>
                <a:cubicBezTo>
                  <a:pt x="2703" y="45"/>
                  <a:pt x="2678" y="99"/>
                  <a:pt x="2670" y="166"/>
                </a:cubicBezTo>
                <a:cubicBezTo>
                  <a:pt x="2656" y="288"/>
                  <a:pt x="2676" y="374"/>
                  <a:pt x="2731" y="483"/>
                </a:cubicBezTo>
                <a:cubicBezTo>
                  <a:pt x="2770" y="561"/>
                  <a:pt x="2817" y="635"/>
                  <a:pt x="2858" y="711"/>
                </a:cubicBezTo>
                <a:moveTo>
                  <a:pt x="2453" y="462"/>
                </a:moveTo>
                <a:cubicBezTo>
                  <a:pt x="2436" y="438"/>
                  <a:pt x="2426" y="419"/>
                  <a:pt x="2413" y="398"/>
                </a:cubicBezTo>
                <a:cubicBezTo>
                  <a:pt x="2463" y="385"/>
                  <a:pt x="2508" y="372"/>
                  <a:pt x="2562" y="366"/>
                </a:cubicBezTo>
                <a:cubicBezTo>
                  <a:pt x="2711" y="350"/>
                  <a:pt x="2884" y="344"/>
                  <a:pt x="3034" y="363"/>
                </a:cubicBezTo>
                <a:cubicBezTo>
                  <a:pt x="3157" y="378"/>
                  <a:pt x="3225" y="446"/>
                  <a:pt x="3329" y="498"/>
                </a:cubicBezTo>
                <a:cubicBezTo>
                  <a:pt x="3372" y="520"/>
                  <a:pt x="3471" y="553"/>
                  <a:pt x="3513" y="514"/>
                </a:cubicBezTo>
                <a:cubicBezTo>
                  <a:pt x="3557" y="473"/>
                  <a:pt x="3531" y="387"/>
                  <a:pt x="3502" y="347"/>
                </a:cubicBezTo>
                <a:cubicBezTo>
                  <a:pt x="3460" y="289"/>
                  <a:pt x="3399" y="263"/>
                  <a:pt x="3328" y="278"/>
                </a:cubicBezTo>
                <a:cubicBezTo>
                  <a:pt x="3255" y="294"/>
                  <a:pt x="3121" y="425"/>
                  <a:pt x="3103" y="497"/>
                </a:cubicBezTo>
                <a:cubicBezTo>
                  <a:pt x="3082" y="579"/>
                  <a:pt x="3101" y="601"/>
                  <a:pt x="3161" y="651"/>
                </a:cubicBezTo>
                <a:cubicBezTo>
                  <a:pt x="3234" y="711"/>
                  <a:pt x="3429" y="695"/>
                  <a:pt x="3510" y="669"/>
                </a:cubicBezTo>
                <a:cubicBezTo>
                  <a:pt x="3688" y="612"/>
                  <a:pt x="3755" y="440"/>
                  <a:pt x="3771" y="271"/>
                </a:cubicBezTo>
                <a:cubicBezTo>
                  <a:pt x="3778" y="199"/>
                  <a:pt x="3775" y="126"/>
                  <a:pt x="3775" y="53"/>
                </a:cubicBezTo>
                <a:cubicBezTo>
                  <a:pt x="3762" y="127"/>
                  <a:pt x="3732" y="179"/>
                  <a:pt x="3789" y="243"/>
                </a:cubicBezTo>
                <a:cubicBezTo>
                  <a:pt x="3873" y="339"/>
                  <a:pt x="4104" y="363"/>
                  <a:pt x="4124" y="509"/>
                </a:cubicBezTo>
                <a:cubicBezTo>
                  <a:pt x="4133" y="575"/>
                  <a:pt x="4074" y="610"/>
                  <a:pt x="4033" y="651"/>
                </a:cubicBezTo>
                <a:cubicBezTo>
                  <a:pt x="4006" y="678"/>
                  <a:pt x="3974" y="703"/>
                  <a:pt x="3948" y="729"/>
                </a:cubicBezTo>
                <a:cubicBezTo>
                  <a:pt x="3948" y="730"/>
                  <a:pt x="3948" y="732"/>
                  <a:pt x="3948" y="733"/>
                </a:cubicBezTo>
                <a:cubicBezTo>
                  <a:pt x="4026" y="725"/>
                  <a:pt x="4098" y="709"/>
                  <a:pt x="4176" y="694"/>
                </a:cubicBezTo>
                <a:cubicBezTo>
                  <a:pt x="4461" y="639"/>
                  <a:pt x="4715" y="565"/>
                  <a:pt x="4934" y="364"/>
                </a:cubicBezTo>
                <a:cubicBezTo>
                  <a:pt x="5007" y="297"/>
                  <a:pt x="5057" y="237"/>
                  <a:pt x="5070" y="141"/>
                </a:cubicBezTo>
                <a:cubicBezTo>
                  <a:pt x="5066" y="134"/>
                  <a:pt x="5063" y="126"/>
                  <a:pt x="5059" y="119"/>
                </a:cubicBezTo>
                <a:cubicBezTo>
                  <a:pt x="4951" y="118"/>
                  <a:pt x="4886" y="130"/>
                  <a:pt x="4797" y="203"/>
                </a:cubicBezTo>
                <a:cubicBezTo>
                  <a:pt x="4753" y="238"/>
                  <a:pt x="4667" y="328"/>
                  <a:pt x="4714" y="394"/>
                </a:cubicBezTo>
                <a:cubicBezTo>
                  <a:pt x="4804" y="520"/>
                  <a:pt x="5097" y="515"/>
                  <a:pt x="5136" y="680"/>
                </a:cubicBezTo>
                <a:cubicBezTo>
                  <a:pt x="5155" y="761"/>
                  <a:pt x="5039" y="794"/>
                  <a:pt x="4985" y="815"/>
                </a:cubicBezTo>
                <a:cubicBezTo>
                  <a:pt x="4801" y="887"/>
                  <a:pt x="4608" y="921"/>
                  <a:pt x="4413" y="94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55" name=""/>
          <p:cNvSpPr/>
          <p:nvPr/>
        </p:nvSpPr>
        <p:spPr>
          <a:xfrm>
            <a:off x="3340440" y="1197720"/>
            <a:ext cx="510480" cy="303840"/>
          </a:xfrm>
          <a:custGeom>
            <a:avLst/>
            <a:gdLst/>
            <a:ahLst/>
            <a:rect l="0" t="0" r="r" b="b"/>
            <a:pathLst>
              <a:path fill="none" w="1418" h="844">
                <a:moveTo>
                  <a:pt x="5" y="639"/>
                </a:moveTo>
                <a:cubicBezTo>
                  <a:pt x="-5" y="689"/>
                  <a:pt x="-7" y="692"/>
                  <a:pt x="80" y="709"/>
                </a:cubicBezTo>
                <a:cubicBezTo>
                  <a:pt x="239" y="740"/>
                  <a:pt x="420" y="731"/>
                  <a:pt x="579" y="718"/>
                </a:cubicBezTo>
                <a:cubicBezTo>
                  <a:pt x="795" y="700"/>
                  <a:pt x="1011" y="662"/>
                  <a:pt x="1222" y="615"/>
                </a:cubicBezTo>
                <a:cubicBezTo>
                  <a:pt x="1326" y="589"/>
                  <a:pt x="1355" y="583"/>
                  <a:pt x="1418" y="557"/>
                </a:cubicBezTo>
                <a:moveTo>
                  <a:pt x="917" y="2"/>
                </a:moveTo>
                <a:cubicBezTo>
                  <a:pt x="942" y="-4"/>
                  <a:pt x="972" y="4"/>
                  <a:pt x="1011" y="21"/>
                </a:cubicBezTo>
                <a:cubicBezTo>
                  <a:pt x="1150" y="81"/>
                  <a:pt x="1275" y="164"/>
                  <a:pt x="1351" y="298"/>
                </a:cubicBezTo>
                <a:cubicBezTo>
                  <a:pt x="1389" y="365"/>
                  <a:pt x="1416" y="461"/>
                  <a:pt x="1382" y="536"/>
                </a:cubicBezTo>
                <a:cubicBezTo>
                  <a:pt x="1318" y="679"/>
                  <a:pt x="1123" y="770"/>
                  <a:pt x="995" y="844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56" name=""/>
          <p:cNvSpPr/>
          <p:nvPr/>
        </p:nvSpPr>
        <p:spPr>
          <a:xfrm>
            <a:off x="1812960" y="1182600"/>
            <a:ext cx="379080" cy="307440"/>
          </a:xfrm>
          <a:custGeom>
            <a:avLst/>
            <a:gdLst/>
            <a:ahLst/>
            <a:rect l="0" t="0" r="r" b="b"/>
            <a:pathLst>
              <a:path fill="none" w="1053" h="854">
                <a:moveTo>
                  <a:pt x="135" y="138"/>
                </a:moveTo>
                <a:cubicBezTo>
                  <a:pt x="96" y="138"/>
                  <a:pt x="71" y="129"/>
                  <a:pt x="33" y="121"/>
                </a:cubicBezTo>
                <a:cubicBezTo>
                  <a:pt x="23" y="119"/>
                  <a:pt x="10" y="119"/>
                  <a:pt x="0" y="117"/>
                </a:cubicBezTo>
                <a:cubicBezTo>
                  <a:pt x="4" y="116"/>
                  <a:pt x="23" y="110"/>
                  <a:pt x="33" y="109"/>
                </a:cubicBezTo>
                <a:cubicBezTo>
                  <a:pt x="76" y="106"/>
                  <a:pt x="135" y="100"/>
                  <a:pt x="176" y="114"/>
                </a:cubicBezTo>
                <a:cubicBezTo>
                  <a:pt x="214" y="127"/>
                  <a:pt x="241" y="162"/>
                  <a:pt x="245" y="201"/>
                </a:cubicBezTo>
                <a:cubicBezTo>
                  <a:pt x="252" y="266"/>
                  <a:pt x="238" y="321"/>
                  <a:pt x="199" y="374"/>
                </a:cubicBezTo>
                <a:cubicBezTo>
                  <a:pt x="169" y="415"/>
                  <a:pt x="129" y="445"/>
                  <a:pt x="82" y="463"/>
                </a:cubicBezTo>
                <a:cubicBezTo>
                  <a:pt x="81" y="463"/>
                  <a:pt x="79" y="463"/>
                  <a:pt x="78" y="463"/>
                </a:cubicBezTo>
                <a:cubicBezTo>
                  <a:pt x="96" y="419"/>
                  <a:pt x="120" y="388"/>
                  <a:pt x="151" y="348"/>
                </a:cubicBezTo>
                <a:cubicBezTo>
                  <a:pt x="217" y="263"/>
                  <a:pt x="289" y="185"/>
                  <a:pt x="364" y="108"/>
                </a:cubicBezTo>
                <a:cubicBezTo>
                  <a:pt x="399" y="71"/>
                  <a:pt x="435" y="35"/>
                  <a:pt x="472" y="0"/>
                </a:cubicBezTo>
                <a:cubicBezTo>
                  <a:pt x="450" y="52"/>
                  <a:pt x="422" y="108"/>
                  <a:pt x="397" y="161"/>
                </a:cubicBezTo>
                <a:cubicBezTo>
                  <a:pt x="360" y="241"/>
                  <a:pt x="334" y="319"/>
                  <a:pt x="328" y="408"/>
                </a:cubicBezTo>
                <a:cubicBezTo>
                  <a:pt x="325" y="455"/>
                  <a:pt x="330" y="468"/>
                  <a:pt x="355" y="504"/>
                </a:cubicBezTo>
                <a:moveTo>
                  <a:pt x="1026" y="455"/>
                </a:moveTo>
                <a:cubicBezTo>
                  <a:pt x="1052" y="496"/>
                  <a:pt x="1054" y="536"/>
                  <a:pt x="1053" y="585"/>
                </a:cubicBezTo>
                <a:cubicBezTo>
                  <a:pt x="1051" y="672"/>
                  <a:pt x="1004" y="735"/>
                  <a:pt x="971" y="812"/>
                </a:cubicBezTo>
                <a:cubicBezTo>
                  <a:pt x="966" y="826"/>
                  <a:pt x="960" y="840"/>
                  <a:pt x="955" y="854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57" name=""/>
          <p:cNvSpPr/>
          <p:nvPr/>
        </p:nvSpPr>
        <p:spPr>
          <a:xfrm>
            <a:off x="2405160" y="1220760"/>
            <a:ext cx="255240" cy="331560"/>
          </a:xfrm>
          <a:custGeom>
            <a:avLst/>
            <a:gdLst/>
            <a:ahLst/>
            <a:rect l="0" t="0" r="r" b="b"/>
            <a:pathLst>
              <a:path fill="none" w="709" h="921">
                <a:moveTo>
                  <a:pt x="0" y="133"/>
                </a:moveTo>
                <a:cubicBezTo>
                  <a:pt x="18" y="89"/>
                  <a:pt x="25" y="85"/>
                  <a:pt x="79" y="62"/>
                </a:cubicBezTo>
                <a:cubicBezTo>
                  <a:pt x="149" y="32"/>
                  <a:pt x="220" y="8"/>
                  <a:pt x="296" y="0"/>
                </a:cubicBezTo>
                <a:cubicBezTo>
                  <a:pt x="297" y="55"/>
                  <a:pt x="290" y="94"/>
                  <a:pt x="278" y="148"/>
                </a:cubicBezTo>
                <a:cubicBezTo>
                  <a:pt x="265" y="204"/>
                  <a:pt x="237" y="302"/>
                  <a:pt x="258" y="359"/>
                </a:cubicBezTo>
                <a:cubicBezTo>
                  <a:pt x="274" y="401"/>
                  <a:pt x="353" y="406"/>
                  <a:pt x="387" y="397"/>
                </a:cubicBezTo>
                <a:cubicBezTo>
                  <a:pt x="451" y="381"/>
                  <a:pt x="515" y="327"/>
                  <a:pt x="550" y="273"/>
                </a:cubicBezTo>
                <a:cubicBezTo>
                  <a:pt x="582" y="224"/>
                  <a:pt x="584" y="171"/>
                  <a:pt x="596" y="117"/>
                </a:cubicBezTo>
                <a:cubicBezTo>
                  <a:pt x="599" y="103"/>
                  <a:pt x="606" y="92"/>
                  <a:pt x="610" y="79"/>
                </a:cubicBezTo>
                <a:cubicBezTo>
                  <a:pt x="626" y="128"/>
                  <a:pt x="635" y="187"/>
                  <a:pt x="641" y="243"/>
                </a:cubicBezTo>
                <a:cubicBezTo>
                  <a:pt x="662" y="436"/>
                  <a:pt x="704" y="636"/>
                  <a:pt x="709" y="830"/>
                </a:cubicBezTo>
                <a:cubicBezTo>
                  <a:pt x="710" y="878"/>
                  <a:pt x="691" y="897"/>
                  <a:pt x="643" y="906"/>
                </a:cubicBezTo>
                <a:cubicBezTo>
                  <a:pt x="592" y="915"/>
                  <a:pt x="468" y="934"/>
                  <a:pt x="420" y="907"/>
                </a:cubicBezTo>
                <a:cubicBezTo>
                  <a:pt x="415" y="900"/>
                  <a:pt x="409" y="893"/>
                  <a:pt x="404" y="886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58" name=""/>
          <p:cNvSpPr/>
          <p:nvPr/>
        </p:nvSpPr>
        <p:spPr>
          <a:xfrm>
            <a:off x="3432240" y="1327680"/>
            <a:ext cx="320400" cy="8640"/>
          </a:xfrm>
          <a:custGeom>
            <a:avLst/>
            <a:gdLst/>
            <a:ahLst/>
            <a:rect l="0" t="0" r="r" b="b"/>
            <a:pathLst>
              <a:path fill="none" w="890" h="24">
                <a:moveTo>
                  <a:pt x="63" y="5"/>
                </a:moveTo>
                <a:cubicBezTo>
                  <a:pt x="42" y="5"/>
                  <a:pt x="21" y="4"/>
                  <a:pt x="0" y="3"/>
                </a:cubicBezTo>
                <a:cubicBezTo>
                  <a:pt x="253" y="3"/>
                  <a:pt x="508" y="-8"/>
                  <a:pt x="760" y="13"/>
                </a:cubicBezTo>
                <a:cubicBezTo>
                  <a:pt x="829" y="18"/>
                  <a:pt x="847" y="21"/>
                  <a:pt x="890" y="24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59" name=""/>
          <p:cNvSpPr/>
          <p:nvPr/>
        </p:nvSpPr>
        <p:spPr>
          <a:xfrm>
            <a:off x="4588200" y="1301760"/>
            <a:ext cx="937440" cy="391680"/>
          </a:xfrm>
          <a:custGeom>
            <a:avLst/>
            <a:gdLst/>
            <a:ahLst/>
            <a:rect l="0" t="0" r="r" b="b"/>
            <a:pathLst>
              <a:path fill="none" w="2604" h="1088">
                <a:moveTo>
                  <a:pt x="11" y="376"/>
                </a:moveTo>
                <a:cubicBezTo>
                  <a:pt x="11" y="360"/>
                  <a:pt x="13" y="343"/>
                  <a:pt x="9" y="327"/>
                </a:cubicBezTo>
                <a:cubicBezTo>
                  <a:pt x="3" y="305"/>
                  <a:pt x="-1" y="291"/>
                  <a:pt x="0" y="267"/>
                </a:cubicBezTo>
                <a:cubicBezTo>
                  <a:pt x="51" y="245"/>
                  <a:pt x="95" y="241"/>
                  <a:pt x="151" y="240"/>
                </a:cubicBezTo>
                <a:cubicBezTo>
                  <a:pt x="218" y="239"/>
                  <a:pt x="294" y="229"/>
                  <a:pt x="340" y="290"/>
                </a:cubicBezTo>
                <a:cubicBezTo>
                  <a:pt x="378" y="341"/>
                  <a:pt x="359" y="427"/>
                  <a:pt x="324" y="471"/>
                </a:cubicBezTo>
                <a:cubicBezTo>
                  <a:pt x="283" y="523"/>
                  <a:pt x="217" y="555"/>
                  <a:pt x="154" y="568"/>
                </a:cubicBezTo>
                <a:cubicBezTo>
                  <a:pt x="123" y="574"/>
                  <a:pt x="91" y="573"/>
                  <a:pt x="60" y="574"/>
                </a:cubicBezTo>
                <a:cubicBezTo>
                  <a:pt x="70" y="539"/>
                  <a:pt x="84" y="529"/>
                  <a:pt x="119" y="505"/>
                </a:cubicBezTo>
                <a:cubicBezTo>
                  <a:pt x="187" y="459"/>
                  <a:pt x="262" y="421"/>
                  <a:pt x="328" y="372"/>
                </a:cubicBezTo>
                <a:cubicBezTo>
                  <a:pt x="368" y="342"/>
                  <a:pt x="416" y="302"/>
                  <a:pt x="428" y="251"/>
                </a:cubicBezTo>
                <a:cubicBezTo>
                  <a:pt x="428" y="239"/>
                  <a:pt x="428" y="236"/>
                  <a:pt x="428" y="229"/>
                </a:cubicBezTo>
                <a:cubicBezTo>
                  <a:pt x="390" y="230"/>
                  <a:pt x="377" y="231"/>
                  <a:pt x="348" y="263"/>
                </a:cubicBezTo>
                <a:cubicBezTo>
                  <a:pt x="312" y="303"/>
                  <a:pt x="297" y="355"/>
                  <a:pt x="303" y="408"/>
                </a:cubicBezTo>
                <a:cubicBezTo>
                  <a:pt x="310" y="467"/>
                  <a:pt x="386" y="478"/>
                  <a:pt x="434" y="482"/>
                </a:cubicBezTo>
                <a:cubicBezTo>
                  <a:pt x="453" y="482"/>
                  <a:pt x="473" y="482"/>
                  <a:pt x="492" y="482"/>
                </a:cubicBezTo>
                <a:moveTo>
                  <a:pt x="1067" y="0"/>
                </a:moveTo>
                <a:cubicBezTo>
                  <a:pt x="1037" y="17"/>
                  <a:pt x="1029" y="38"/>
                  <a:pt x="1009" y="75"/>
                </a:cubicBezTo>
                <a:cubicBezTo>
                  <a:pt x="968" y="148"/>
                  <a:pt x="935" y="219"/>
                  <a:pt x="927" y="304"/>
                </a:cubicBezTo>
                <a:cubicBezTo>
                  <a:pt x="921" y="371"/>
                  <a:pt x="928" y="409"/>
                  <a:pt x="964" y="463"/>
                </a:cubicBezTo>
                <a:moveTo>
                  <a:pt x="769" y="267"/>
                </a:moveTo>
                <a:cubicBezTo>
                  <a:pt x="794" y="262"/>
                  <a:pt x="854" y="260"/>
                  <a:pt x="890" y="260"/>
                </a:cubicBezTo>
                <a:cubicBezTo>
                  <a:pt x="1014" y="260"/>
                  <a:pt x="1137" y="262"/>
                  <a:pt x="1261" y="254"/>
                </a:cubicBezTo>
                <a:moveTo>
                  <a:pt x="1482" y="135"/>
                </a:moveTo>
                <a:cubicBezTo>
                  <a:pt x="1501" y="104"/>
                  <a:pt x="1515" y="78"/>
                  <a:pt x="1549" y="63"/>
                </a:cubicBezTo>
                <a:cubicBezTo>
                  <a:pt x="1558" y="63"/>
                  <a:pt x="1560" y="63"/>
                  <a:pt x="1566" y="63"/>
                </a:cubicBezTo>
                <a:cubicBezTo>
                  <a:pt x="1578" y="100"/>
                  <a:pt x="1586" y="132"/>
                  <a:pt x="1588" y="172"/>
                </a:cubicBezTo>
                <a:cubicBezTo>
                  <a:pt x="1590" y="214"/>
                  <a:pt x="1581" y="274"/>
                  <a:pt x="1613" y="309"/>
                </a:cubicBezTo>
                <a:cubicBezTo>
                  <a:pt x="1642" y="341"/>
                  <a:pt x="1722" y="336"/>
                  <a:pt x="1759" y="330"/>
                </a:cubicBezTo>
                <a:cubicBezTo>
                  <a:pt x="1830" y="319"/>
                  <a:pt x="1892" y="277"/>
                  <a:pt x="1941" y="227"/>
                </a:cubicBezTo>
                <a:cubicBezTo>
                  <a:pt x="1984" y="182"/>
                  <a:pt x="2001" y="134"/>
                  <a:pt x="2022" y="77"/>
                </a:cubicBezTo>
                <a:cubicBezTo>
                  <a:pt x="2029" y="57"/>
                  <a:pt x="2034" y="41"/>
                  <a:pt x="2039" y="21"/>
                </a:cubicBezTo>
                <a:cubicBezTo>
                  <a:pt x="2036" y="81"/>
                  <a:pt x="2025" y="134"/>
                  <a:pt x="2016" y="192"/>
                </a:cubicBezTo>
                <a:cubicBezTo>
                  <a:pt x="1992" y="350"/>
                  <a:pt x="1969" y="509"/>
                  <a:pt x="1949" y="667"/>
                </a:cubicBezTo>
                <a:cubicBezTo>
                  <a:pt x="1941" y="728"/>
                  <a:pt x="1945" y="812"/>
                  <a:pt x="1902" y="863"/>
                </a:cubicBezTo>
                <a:cubicBezTo>
                  <a:pt x="1849" y="925"/>
                  <a:pt x="1759" y="921"/>
                  <a:pt x="1685" y="920"/>
                </a:cubicBezTo>
                <a:cubicBezTo>
                  <a:pt x="1632" y="919"/>
                  <a:pt x="1535" y="912"/>
                  <a:pt x="1516" y="849"/>
                </a:cubicBezTo>
                <a:cubicBezTo>
                  <a:pt x="1497" y="786"/>
                  <a:pt x="1576" y="739"/>
                  <a:pt x="1618" y="716"/>
                </a:cubicBezTo>
                <a:cubicBezTo>
                  <a:pt x="1690" y="676"/>
                  <a:pt x="1770" y="660"/>
                  <a:pt x="1849" y="639"/>
                </a:cubicBezTo>
                <a:moveTo>
                  <a:pt x="2604" y="714"/>
                </a:moveTo>
                <a:cubicBezTo>
                  <a:pt x="2603" y="809"/>
                  <a:pt x="2588" y="873"/>
                  <a:pt x="2543" y="958"/>
                </a:cubicBezTo>
                <a:cubicBezTo>
                  <a:pt x="2504" y="1025"/>
                  <a:pt x="2492" y="1045"/>
                  <a:pt x="2465" y="1088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60" name=""/>
          <p:cNvSpPr/>
          <p:nvPr/>
        </p:nvSpPr>
        <p:spPr>
          <a:xfrm>
            <a:off x="5807160" y="1339920"/>
            <a:ext cx="833040" cy="352080"/>
          </a:xfrm>
          <a:custGeom>
            <a:avLst/>
            <a:gdLst/>
            <a:ahLst/>
            <a:rect l="0" t="0" r="r" b="b"/>
            <a:pathLst>
              <a:path fill="none" w="2314" h="978">
                <a:moveTo>
                  <a:pt x="10" y="242"/>
                </a:moveTo>
                <a:cubicBezTo>
                  <a:pt x="2" y="200"/>
                  <a:pt x="-12" y="173"/>
                  <a:pt x="18" y="141"/>
                </a:cubicBezTo>
                <a:cubicBezTo>
                  <a:pt x="49" y="107"/>
                  <a:pt x="90" y="105"/>
                  <a:pt x="134" y="103"/>
                </a:cubicBezTo>
                <a:cubicBezTo>
                  <a:pt x="204" y="100"/>
                  <a:pt x="263" y="113"/>
                  <a:pt x="286" y="188"/>
                </a:cubicBezTo>
                <a:cubicBezTo>
                  <a:pt x="304" y="248"/>
                  <a:pt x="295" y="329"/>
                  <a:pt x="266" y="382"/>
                </a:cubicBezTo>
                <a:cubicBezTo>
                  <a:pt x="249" y="413"/>
                  <a:pt x="221" y="441"/>
                  <a:pt x="186" y="447"/>
                </a:cubicBezTo>
                <a:cubicBezTo>
                  <a:pt x="180" y="447"/>
                  <a:pt x="179" y="447"/>
                  <a:pt x="175" y="447"/>
                </a:cubicBezTo>
                <a:cubicBezTo>
                  <a:pt x="184" y="416"/>
                  <a:pt x="196" y="405"/>
                  <a:pt x="225" y="383"/>
                </a:cubicBezTo>
                <a:cubicBezTo>
                  <a:pt x="279" y="342"/>
                  <a:pt x="339" y="313"/>
                  <a:pt x="397" y="279"/>
                </a:cubicBezTo>
                <a:cubicBezTo>
                  <a:pt x="436" y="256"/>
                  <a:pt x="476" y="229"/>
                  <a:pt x="503" y="192"/>
                </a:cubicBezTo>
                <a:cubicBezTo>
                  <a:pt x="503" y="191"/>
                  <a:pt x="503" y="189"/>
                  <a:pt x="503" y="188"/>
                </a:cubicBezTo>
                <a:cubicBezTo>
                  <a:pt x="478" y="205"/>
                  <a:pt x="462" y="219"/>
                  <a:pt x="448" y="249"/>
                </a:cubicBezTo>
                <a:cubicBezTo>
                  <a:pt x="435" y="275"/>
                  <a:pt x="429" y="326"/>
                  <a:pt x="437" y="355"/>
                </a:cubicBezTo>
                <a:cubicBezTo>
                  <a:pt x="449" y="399"/>
                  <a:pt x="497" y="417"/>
                  <a:pt x="536" y="421"/>
                </a:cubicBezTo>
                <a:moveTo>
                  <a:pt x="928" y="273"/>
                </a:moveTo>
                <a:cubicBezTo>
                  <a:pt x="928" y="265"/>
                  <a:pt x="928" y="264"/>
                  <a:pt x="928" y="259"/>
                </a:cubicBezTo>
                <a:cubicBezTo>
                  <a:pt x="946" y="271"/>
                  <a:pt x="958" y="273"/>
                  <a:pt x="980" y="279"/>
                </a:cubicBezTo>
                <a:moveTo>
                  <a:pt x="1374" y="56"/>
                </a:moveTo>
                <a:cubicBezTo>
                  <a:pt x="1374" y="9"/>
                  <a:pt x="1374" y="38"/>
                  <a:pt x="1361" y="69"/>
                </a:cubicBezTo>
                <a:cubicBezTo>
                  <a:pt x="1340" y="120"/>
                  <a:pt x="1326" y="160"/>
                  <a:pt x="1325" y="215"/>
                </a:cubicBezTo>
                <a:cubicBezTo>
                  <a:pt x="1324" y="264"/>
                  <a:pt x="1364" y="267"/>
                  <a:pt x="1405" y="269"/>
                </a:cubicBezTo>
                <a:cubicBezTo>
                  <a:pt x="1473" y="272"/>
                  <a:pt x="1528" y="264"/>
                  <a:pt x="1590" y="234"/>
                </a:cubicBezTo>
                <a:cubicBezTo>
                  <a:pt x="1647" y="208"/>
                  <a:pt x="1683" y="173"/>
                  <a:pt x="1713" y="119"/>
                </a:cubicBezTo>
                <a:cubicBezTo>
                  <a:pt x="1734" y="80"/>
                  <a:pt x="1751" y="39"/>
                  <a:pt x="1772" y="0"/>
                </a:cubicBezTo>
                <a:cubicBezTo>
                  <a:pt x="1753" y="59"/>
                  <a:pt x="1727" y="117"/>
                  <a:pt x="1704" y="175"/>
                </a:cubicBezTo>
                <a:cubicBezTo>
                  <a:pt x="1664" y="279"/>
                  <a:pt x="1639" y="383"/>
                  <a:pt x="1623" y="492"/>
                </a:cubicBezTo>
                <a:cubicBezTo>
                  <a:pt x="1612" y="569"/>
                  <a:pt x="1624" y="678"/>
                  <a:pt x="1593" y="751"/>
                </a:cubicBezTo>
                <a:cubicBezTo>
                  <a:pt x="1578" y="787"/>
                  <a:pt x="1563" y="785"/>
                  <a:pt x="1526" y="785"/>
                </a:cubicBezTo>
                <a:cubicBezTo>
                  <a:pt x="1469" y="786"/>
                  <a:pt x="1416" y="761"/>
                  <a:pt x="1367" y="732"/>
                </a:cubicBezTo>
                <a:cubicBezTo>
                  <a:pt x="1318" y="704"/>
                  <a:pt x="1279" y="665"/>
                  <a:pt x="1239" y="626"/>
                </a:cubicBezTo>
                <a:moveTo>
                  <a:pt x="945" y="268"/>
                </a:moveTo>
                <a:cubicBezTo>
                  <a:pt x="906" y="253"/>
                  <a:pt x="869" y="249"/>
                  <a:pt x="828" y="241"/>
                </a:cubicBezTo>
                <a:cubicBezTo>
                  <a:pt x="788" y="234"/>
                  <a:pt x="748" y="222"/>
                  <a:pt x="707" y="218"/>
                </a:cubicBezTo>
                <a:cubicBezTo>
                  <a:pt x="706" y="218"/>
                  <a:pt x="705" y="218"/>
                  <a:pt x="704" y="218"/>
                </a:cubicBezTo>
                <a:cubicBezTo>
                  <a:pt x="780" y="218"/>
                  <a:pt x="855" y="221"/>
                  <a:pt x="931" y="222"/>
                </a:cubicBezTo>
                <a:cubicBezTo>
                  <a:pt x="958" y="222"/>
                  <a:pt x="984" y="222"/>
                  <a:pt x="1011" y="222"/>
                </a:cubicBezTo>
                <a:cubicBezTo>
                  <a:pt x="971" y="224"/>
                  <a:pt x="933" y="230"/>
                  <a:pt x="893" y="235"/>
                </a:cubicBezTo>
                <a:cubicBezTo>
                  <a:pt x="840" y="241"/>
                  <a:pt x="788" y="249"/>
                  <a:pt x="735" y="253"/>
                </a:cubicBezTo>
                <a:cubicBezTo>
                  <a:pt x="710" y="255"/>
                  <a:pt x="684" y="255"/>
                  <a:pt x="659" y="255"/>
                </a:cubicBezTo>
                <a:cubicBezTo>
                  <a:pt x="706" y="251"/>
                  <a:pt x="752" y="238"/>
                  <a:pt x="799" y="235"/>
                </a:cubicBezTo>
                <a:cubicBezTo>
                  <a:pt x="832" y="233"/>
                  <a:pt x="866" y="234"/>
                  <a:pt x="899" y="234"/>
                </a:cubicBezTo>
                <a:moveTo>
                  <a:pt x="2296" y="638"/>
                </a:moveTo>
                <a:cubicBezTo>
                  <a:pt x="2321" y="714"/>
                  <a:pt x="2322" y="778"/>
                  <a:pt x="2289" y="855"/>
                </a:cubicBezTo>
                <a:cubicBezTo>
                  <a:pt x="2255" y="919"/>
                  <a:pt x="2244" y="940"/>
                  <a:pt x="2214" y="978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61" name=""/>
          <p:cNvSpPr/>
          <p:nvPr/>
        </p:nvSpPr>
        <p:spPr>
          <a:xfrm>
            <a:off x="6873840" y="1335240"/>
            <a:ext cx="817200" cy="396360"/>
          </a:xfrm>
          <a:custGeom>
            <a:avLst/>
            <a:gdLst/>
            <a:ahLst/>
            <a:rect l="0" t="0" r="r" b="b"/>
            <a:pathLst>
              <a:path fill="none" w="2270" h="1101">
                <a:moveTo>
                  <a:pt x="30" y="152"/>
                </a:moveTo>
                <a:cubicBezTo>
                  <a:pt x="17" y="137"/>
                  <a:pt x="9" y="122"/>
                  <a:pt x="0" y="107"/>
                </a:cubicBezTo>
                <a:cubicBezTo>
                  <a:pt x="25" y="100"/>
                  <a:pt x="50" y="92"/>
                  <a:pt x="79" y="97"/>
                </a:cubicBezTo>
                <a:cubicBezTo>
                  <a:pt x="129" y="106"/>
                  <a:pt x="120" y="174"/>
                  <a:pt x="121" y="210"/>
                </a:cubicBezTo>
                <a:cubicBezTo>
                  <a:pt x="122" y="272"/>
                  <a:pt x="99" y="314"/>
                  <a:pt x="61" y="361"/>
                </a:cubicBezTo>
                <a:cubicBezTo>
                  <a:pt x="47" y="378"/>
                  <a:pt x="34" y="384"/>
                  <a:pt x="19" y="397"/>
                </a:cubicBezTo>
                <a:cubicBezTo>
                  <a:pt x="19" y="398"/>
                  <a:pt x="19" y="398"/>
                  <a:pt x="19" y="399"/>
                </a:cubicBezTo>
                <a:cubicBezTo>
                  <a:pt x="62" y="383"/>
                  <a:pt x="105" y="361"/>
                  <a:pt x="146" y="340"/>
                </a:cubicBezTo>
                <a:cubicBezTo>
                  <a:pt x="204" y="311"/>
                  <a:pt x="263" y="277"/>
                  <a:pt x="303" y="224"/>
                </a:cubicBezTo>
                <a:cubicBezTo>
                  <a:pt x="326" y="193"/>
                  <a:pt x="335" y="162"/>
                  <a:pt x="335" y="125"/>
                </a:cubicBezTo>
                <a:cubicBezTo>
                  <a:pt x="335" y="123"/>
                  <a:pt x="335" y="122"/>
                  <a:pt x="335" y="120"/>
                </a:cubicBezTo>
                <a:cubicBezTo>
                  <a:pt x="298" y="120"/>
                  <a:pt x="280" y="125"/>
                  <a:pt x="258" y="159"/>
                </a:cubicBezTo>
                <a:cubicBezTo>
                  <a:pt x="240" y="187"/>
                  <a:pt x="221" y="250"/>
                  <a:pt x="235" y="283"/>
                </a:cubicBezTo>
                <a:cubicBezTo>
                  <a:pt x="252" y="324"/>
                  <a:pt x="308" y="332"/>
                  <a:pt x="343" y="345"/>
                </a:cubicBezTo>
                <a:moveTo>
                  <a:pt x="1022" y="167"/>
                </a:moveTo>
                <a:cubicBezTo>
                  <a:pt x="1028" y="157"/>
                  <a:pt x="1023" y="158"/>
                  <a:pt x="1034" y="153"/>
                </a:cubicBezTo>
                <a:cubicBezTo>
                  <a:pt x="968" y="218"/>
                  <a:pt x="897" y="275"/>
                  <a:pt x="824" y="331"/>
                </a:cubicBezTo>
                <a:cubicBezTo>
                  <a:pt x="761" y="379"/>
                  <a:pt x="703" y="422"/>
                  <a:pt x="652" y="482"/>
                </a:cubicBezTo>
                <a:moveTo>
                  <a:pt x="695" y="310"/>
                </a:moveTo>
                <a:cubicBezTo>
                  <a:pt x="700" y="275"/>
                  <a:pt x="703" y="239"/>
                  <a:pt x="739" y="221"/>
                </a:cubicBezTo>
                <a:cubicBezTo>
                  <a:pt x="764" y="209"/>
                  <a:pt x="782" y="222"/>
                  <a:pt x="795" y="241"/>
                </a:cubicBezTo>
                <a:cubicBezTo>
                  <a:pt x="824" y="282"/>
                  <a:pt x="835" y="332"/>
                  <a:pt x="838" y="382"/>
                </a:cubicBezTo>
                <a:cubicBezTo>
                  <a:pt x="838" y="394"/>
                  <a:pt x="838" y="405"/>
                  <a:pt x="838" y="417"/>
                </a:cubicBezTo>
                <a:moveTo>
                  <a:pt x="676" y="357"/>
                </a:moveTo>
                <a:cubicBezTo>
                  <a:pt x="673" y="343"/>
                  <a:pt x="671" y="341"/>
                  <a:pt x="672" y="332"/>
                </a:cubicBezTo>
                <a:cubicBezTo>
                  <a:pt x="715" y="335"/>
                  <a:pt x="752" y="344"/>
                  <a:pt x="795" y="352"/>
                </a:cubicBezTo>
                <a:cubicBezTo>
                  <a:pt x="816" y="355"/>
                  <a:pt x="837" y="359"/>
                  <a:pt x="858" y="362"/>
                </a:cubicBezTo>
                <a:moveTo>
                  <a:pt x="1322" y="190"/>
                </a:moveTo>
                <a:cubicBezTo>
                  <a:pt x="1326" y="156"/>
                  <a:pt x="1328" y="122"/>
                  <a:pt x="1340" y="90"/>
                </a:cubicBezTo>
                <a:cubicBezTo>
                  <a:pt x="1342" y="85"/>
                  <a:pt x="1342" y="83"/>
                  <a:pt x="1345" y="84"/>
                </a:cubicBezTo>
                <a:cubicBezTo>
                  <a:pt x="1346" y="116"/>
                  <a:pt x="1346" y="150"/>
                  <a:pt x="1346" y="183"/>
                </a:cubicBezTo>
                <a:cubicBezTo>
                  <a:pt x="1346" y="215"/>
                  <a:pt x="1331" y="290"/>
                  <a:pt x="1355" y="317"/>
                </a:cubicBezTo>
                <a:cubicBezTo>
                  <a:pt x="1386" y="353"/>
                  <a:pt x="1505" y="346"/>
                  <a:pt x="1543" y="338"/>
                </a:cubicBezTo>
                <a:cubicBezTo>
                  <a:pt x="1624" y="322"/>
                  <a:pt x="1698" y="275"/>
                  <a:pt x="1736" y="202"/>
                </a:cubicBezTo>
                <a:cubicBezTo>
                  <a:pt x="1762" y="151"/>
                  <a:pt x="1766" y="88"/>
                  <a:pt x="1775" y="33"/>
                </a:cubicBezTo>
                <a:cubicBezTo>
                  <a:pt x="1778" y="15"/>
                  <a:pt x="1779" y="11"/>
                  <a:pt x="1780" y="0"/>
                </a:cubicBezTo>
                <a:cubicBezTo>
                  <a:pt x="1767" y="47"/>
                  <a:pt x="1750" y="92"/>
                  <a:pt x="1734" y="139"/>
                </a:cubicBezTo>
                <a:cubicBezTo>
                  <a:pt x="1674" y="309"/>
                  <a:pt x="1612" y="479"/>
                  <a:pt x="1542" y="646"/>
                </a:cubicBezTo>
                <a:cubicBezTo>
                  <a:pt x="1512" y="718"/>
                  <a:pt x="1477" y="794"/>
                  <a:pt x="1421" y="850"/>
                </a:cubicBezTo>
                <a:cubicBezTo>
                  <a:pt x="1397" y="869"/>
                  <a:pt x="1391" y="874"/>
                  <a:pt x="1375" y="883"/>
                </a:cubicBezTo>
                <a:cubicBezTo>
                  <a:pt x="1359" y="863"/>
                  <a:pt x="1361" y="897"/>
                  <a:pt x="1358" y="843"/>
                </a:cubicBezTo>
                <a:cubicBezTo>
                  <a:pt x="1354" y="785"/>
                  <a:pt x="1360" y="739"/>
                  <a:pt x="1400" y="693"/>
                </a:cubicBezTo>
                <a:cubicBezTo>
                  <a:pt x="1455" y="630"/>
                  <a:pt x="1523" y="610"/>
                  <a:pt x="1600" y="590"/>
                </a:cubicBezTo>
                <a:moveTo>
                  <a:pt x="2270" y="712"/>
                </a:moveTo>
                <a:cubicBezTo>
                  <a:pt x="2270" y="771"/>
                  <a:pt x="2252" y="797"/>
                  <a:pt x="2209" y="841"/>
                </a:cubicBezTo>
                <a:cubicBezTo>
                  <a:pt x="2132" y="918"/>
                  <a:pt x="2044" y="986"/>
                  <a:pt x="1963" y="1059"/>
                </a:cubicBezTo>
                <a:cubicBezTo>
                  <a:pt x="1948" y="1073"/>
                  <a:pt x="1932" y="1087"/>
                  <a:pt x="1917" y="1101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62" name=""/>
          <p:cNvSpPr/>
          <p:nvPr/>
        </p:nvSpPr>
        <p:spPr>
          <a:xfrm>
            <a:off x="8016840" y="1274760"/>
            <a:ext cx="847440" cy="441000"/>
          </a:xfrm>
          <a:custGeom>
            <a:avLst/>
            <a:gdLst/>
            <a:ahLst/>
            <a:rect l="0" t="0" r="r" b="b"/>
            <a:pathLst>
              <a:path fill="none" w="2354" h="1225">
                <a:moveTo>
                  <a:pt x="0" y="550"/>
                </a:moveTo>
                <a:cubicBezTo>
                  <a:pt x="16" y="502"/>
                  <a:pt x="21" y="478"/>
                  <a:pt x="67" y="453"/>
                </a:cubicBezTo>
                <a:cubicBezTo>
                  <a:pt x="93" y="438"/>
                  <a:pt x="149" y="413"/>
                  <a:pt x="180" y="426"/>
                </a:cubicBezTo>
                <a:cubicBezTo>
                  <a:pt x="222" y="443"/>
                  <a:pt x="212" y="546"/>
                  <a:pt x="202" y="577"/>
                </a:cubicBezTo>
                <a:cubicBezTo>
                  <a:pt x="180" y="645"/>
                  <a:pt x="126" y="713"/>
                  <a:pt x="77" y="764"/>
                </a:cubicBezTo>
                <a:cubicBezTo>
                  <a:pt x="58" y="782"/>
                  <a:pt x="60" y="776"/>
                  <a:pt x="44" y="784"/>
                </a:cubicBezTo>
                <a:cubicBezTo>
                  <a:pt x="46" y="742"/>
                  <a:pt x="45" y="725"/>
                  <a:pt x="77" y="691"/>
                </a:cubicBezTo>
                <a:cubicBezTo>
                  <a:pt x="127" y="638"/>
                  <a:pt x="201" y="614"/>
                  <a:pt x="266" y="585"/>
                </a:cubicBezTo>
                <a:cubicBezTo>
                  <a:pt x="333" y="556"/>
                  <a:pt x="397" y="524"/>
                  <a:pt x="463" y="493"/>
                </a:cubicBezTo>
                <a:cubicBezTo>
                  <a:pt x="482" y="484"/>
                  <a:pt x="486" y="483"/>
                  <a:pt x="496" y="476"/>
                </a:cubicBezTo>
                <a:cubicBezTo>
                  <a:pt x="454" y="506"/>
                  <a:pt x="411" y="535"/>
                  <a:pt x="373" y="571"/>
                </a:cubicBezTo>
                <a:cubicBezTo>
                  <a:pt x="332" y="611"/>
                  <a:pt x="300" y="650"/>
                  <a:pt x="294" y="708"/>
                </a:cubicBezTo>
                <a:cubicBezTo>
                  <a:pt x="290" y="754"/>
                  <a:pt x="314" y="772"/>
                  <a:pt x="359" y="780"/>
                </a:cubicBezTo>
                <a:cubicBezTo>
                  <a:pt x="374" y="781"/>
                  <a:pt x="390" y="782"/>
                  <a:pt x="405" y="783"/>
                </a:cubicBezTo>
                <a:moveTo>
                  <a:pt x="1634" y="35"/>
                </a:moveTo>
                <a:cubicBezTo>
                  <a:pt x="1633" y="22"/>
                  <a:pt x="1631" y="12"/>
                  <a:pt x="1630" y="0"/>
                </a:cubicBezTo>
                <a:cubicBezTo>
                  <a:pt x="1615" y="18"/>
                  <a:pt x="1586" y="56"/>
                  <a:pt x="1572" y="76"/>
                </a:cubicBezTo>
                <a:cubicBezTo>
                  <a:pt x="1446" y="254"/>
                  <a:pt x="1298" y="426"/>
                  <a:pt x="1134" y="571"/>
                </a:cubicBezTo>
                <a:cubicBezTo>
                  <a:pt x="1010" y="682"/>
                  <a:pt x="868" y="772"/>
                  <a:pt x="747" y="886"/>
                </a:cubicBezTo>
                <a:cubicBezTo>
                  <a:pt x="723" y="909"/>
                  <a:pt x="723" y="917"/>
                  <a:pt x="712" y="949"/>
                </a:cubicBezTo>
                <a:moveTo>
                  <a:pt x="1689" y="442"/>
                </a:moveTo>
                <a:cubicBezTo>
                  <a:pt x="1712" y="447"/>
                  <a:pt x="1716" y="425"/>
                  <a:pt x="1722" y="449"/>
                </a:cubicBezTo>
                <a:cubicBezTo>
                  <a:pt x="1730" y="479"/>
                  <a:pt x="1717" y="517"/>
                  <a:pt x="1716" y="548"/>
                </a:cubicBezTo>
                <a:cubicBezTo>
                  <a:pt x="1715" y="565"/>
                  <a:pt x="1716" y="583"/>
                  <a:pt x="1716" y="600"/>
                </a:cubicBezTo>
                <a:cubicBezTo>
                  <a:pt x="1743" y="609"/>
                  <a:pt x="1766" y="610"/>
                  <a:pt x="1799" y="610"/>
                </a:cubicBezTo>
                <a:cubicBezTo>
                  <a:pt x="1867" y="609"/>
                  <a:pt x="1932" y="588"/>
                  <a:pt x="1994" y="562"/>
                </a:cubicBezTo>
                <a:cubicBezTo>
                  <a:pt x="2087" y="524"/>
                  <a:pt x="2159" y="469"/>
                  <a:pt x="2233" y="405"/>
                </a:cubicBezTo>
                <a:cubicBezTo>
                  <a:pt x="2248" y="392"/>
                  <a:pt x="2256" y="385"/>
                  <a:pt x="2225" y="416"/>
                </a:cubicBezTo>
                <a:cubicBezTo>
                  <a:pt x="2155" y="498"/>
                  <a:pt x="2097" y="581"/>
                  <a:pt x="2054" y="681"/>
                </a:cubicBezTo>
                <a:cubicBezTo>
                  <a:pt x="1990" y="831"/>
                  <a:pt x="1962" y="1036"/>
                  <a:pt x="1864" y="1167"/>
                </a:cubicBezTo>
                <a:cubicBezTo>
                  <a:pt x="1828" y="1216"/>
                  <a:pt x="1787" y="1222"/>
                  <a:pt x="1734" y="1225"/>
                </a:cubicBezTo>
                <a:cubicBezTo>
                  <a:pt x="1723" y="1195"/>
                  <a:pt x="1707" y="1162"/>
                  <a:pt x="1725" y="1123"/>
                </a:cubicBezTo>
                <a:cubicBezTo>
                  <a:pt x="1770" y="1025"/>
                  <a:pt x="1894" y="968"/>
                  <a:pt x="1987" y="928"/>
                </a:cubicBezTo>
                <a:cubicBezTo>
                  <a:pt x="2090" y="884"/>
                  <a:pt x="2195" y="857"/>
                  <a:pt x="2303" y="829"/>
                </a:cubicBezTo>
                <a:cubicBezTo>
                  <a:pt x="2320" y="824"/>
                  <a:pt x="2337" y="820"/>
                  <a:pt x="2354" y="815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63" name=""/>
          <p:cNvSpPr/>
          <p:nvPr/>
        </p:nvSpPr>
        <p:spPr>
          <a:xfrm>
            <a:off x="10316880" y="1755720"/>
            <a:ext cx="25560" cy="21960"/>
          </a:xfrm>
          <a:custGeom>
            <a:avLst/>
            <a:gdLst/>
            <a:ahLst/>
            <a:rect l="0" t="0" r="r" b="b"/>
            <a:pathLst>
              <a:path fill="none" w="71" h="61">
                <a:moveTo>
                  <a:pt x="1" y="45"/>
                </a:moveTo>
                <a:cubicBezTo>
                  <a:pt x="1" y="18"/>
                  <a:pt x="-2" y="14"/>
                  <a:pt x="4" y="0"/>
                </a:cubicBezTo>
                <a:cubicBezTo>
                  <a:pt x="42" y="11"/>
                  <a:pt x="45" y="26"/>
                  <a:pt x="71" y="61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64" name=""/>
          <p:cNvSpPr/>
          <p:nvPr/>
        </p:nvSpPr>
        <p:spPr>
          <a:xfrm>
            <a:off x="1185840" y="1766880"/>
            <a:ext cx="1066320" cy="247320"/>
          </a:xfrm>
          <a:custGeom>
            <a:avLst/>
            <a:gdLst/>
            <a:ahLst/>
            <a:rect l="0" t="0" r="r" b="b"/>
            <a:pathLst>
              <a:path fill="none" w="2962" h="687">
                <a:moveTo>
                  <a:pt x="41" y="235"/>
                </a:moveTo>
                <a:cubicBezTo>
                  <a:pt x="43" y="191"/>
                  <a:pt x="42" y="177"/>
                  <a:pt x="13" y="143"/>
                </a:cubicBezTo>
                <a:cubicBezTo>
                  <a:pt x="10" y="140"/>
                  <a:pt x="7" y="136"/>
                  <a:pt x="4" y="133"/>
                </a:cubicBezTo>
                <a:cubicBezTo>
                  <a:pt x="1" y="156"/>
                  <a:pt x="0" y="168"/>
                  <a:pt x="0" y="191"/>
                </a:cubicBezTo>
                <a:cubicBezTo>
                  <a:pt x="0" y="278"/>
                  <a:pt x="-3" y="363"/>
                  <a:pt x="8" y="450"/>
                </a:cubicBezTo>
                <a:cubicBezTo>
                  <a:pt x="13" y="490"/>
                  <a:pt x="19" y="540"/>
                  <a:pt x="44" y="574"/>
                </a:cubicBezTo>
                <a:cubicBezTo>
                  <a:pt x="48" y="580"/>
                  <a:pt x="53" y="575"/>
                  <a:pt x="56" y="578"/>
                </a:cubicBezTo>
                <a:cubicBezTo>
                  <a:pt x="62" y="550"/>
                  <a:pt x="66" y="527"/>
                  <a:pt x="82" y="502"/>
                </a:cubicBezTo>
                <a:cubicBezTo>
                  <a:pt x="113" y="454"/>
                  <a:pt x="175" y="431"/>
                  <a:pt x="231" y="445"/>
                </a:cubicBezTo>
                <a:cubicBezTo>
                  <a:pt x="315" y="466"/>
                  <a:pt x="380" y="558"/>
                  <a:pt x="449" y="606"/>
                </a:cubicBezTo>
                <a:cubicBezTo>
                  <a:pt x="470" y="621"/>
                  <a:pt x="534" y="663"/>
                  <a:pt x="563" y="634"/>
                </a:cubicBezTo>
                <a:cubicBezTo>
                  <a:pt x="603" y="594"/>
                  <a:pt x="593" y="511"/>
                  <a:pt x="593" y="461"/>
                </a:cubicBezTo>
                <a:cubicBezTo>
                  <a:pt x="594" y="374"/>
                  <a:pt x="574" y="294"/>
                  <a:pt x="554" y="209"/>
                </a:cubicBezTo>
                <a:cubicBezTo>
                  <a:pt x="551" y="196"/>
                  <a:pt x="530" y="26"/>
                  <a:pt x="517" y="22"/>
                </a:cubicBezTo>
                <a:cubicBezTo>
                  <a:pt x="517" y="53"/>
                  <a:pt x="519" y="70"/>
                  <a:pt x="526" y="93"/>
                </a:cubicBezTo>
                <a:moveTo>
                  <a:pt x="1076" y="687"/>
                </a:moveTo>
                <a:cubicBezTo>
                  <a:pt x="1063" y="670"/>
                  <a:pt x="1047" y="655"/>
                  <a:pt x="1029" y="639"/>
                </a:cubicBezTo>
                <a:cubicBezTo>
                  <a:pt x="982" y="597"/>
                  <a:pt x="953" y="560"/>
                  <a:pt x="956" y="495"/>
                </a:cubicBezTo>
                <a:cubicBezTo>
                  <a:pt x="959" y="437"/>
                  <a:pt x="1016" y="404"/>
                  <a:pt x="1066" y="386"/>
                </a:cubicBezTo>
                <a:cubicBezTo>
                  <a:pt x="1119" y="367"/>
                  <a:pt x="1181" y="367"/>
                  <a:pt x="1227" y="398"/>
                </a:cubicBezTo>
                <a:cubicBezTo>
                  <a:pt x="1272" y="428"/>
                  <a:pt x="1292" y="472"/>
                  <a:pt x="1321" y="515"/>
                </a:cubicBezTo>
                <a:cubicBezTo>
                  <a:pt x="1335" y="536"/>
                  <a:pt x="1354" y="560"/>
                  <a:pt x="1382" y="557"/>
                </a:cubicBezTo>
                <a:cubicBezTo>
                  <a:pt x="1412" y="554"/>
                  <a:pt x="1431" y="527"/>
                  <a:pt x="1454" y="510"/>
                </a:cubicBezTo>
                <a:cubicBezTo>
                  <a:pt x="1483" y="488"/>
                  <a:pt x="1509" y="473"/>
                  <a:pt x="1547" y="472"/>
                </a:cubicBezTo>
                <a:cubicBezTo>
                  <a:pt x="1584" y="471"/>
                  <a:pt x="1604" y="500"/>
                  <a:pt x="1624" y="530"/>
                </a:cubicBezTo>
                <a:cubicBezTo>
                  <a:pt x="1635" y="547"/>
                  <a:pt x="1643" y="556"/>
                  <a:pt x="1656" y="570"/>
                </a:cubicBezTo>
                <a:moveTo>
                  <a:pt x="1533" y="111"/>
                </a:moveTo>
                <a:cubicBezTo>
                  <a:pt x="1531" y="69"/>
                  <a:pt x="1525" y="42"/>
                  <a:pt x="1538" y="6"/>
                </a:cubicBezTo>
                <a:cubicBezTo>
                  <a:pt x="1595" y="9"/>
                  <a:pt x="1614" y="29"/>
                  <a:pt x="1657" y="66"/>
                </a:cubicBezTo>
                <a:moveTo>
                  <a:pt x="2042" y="67"/>
                </a:moveTo>
                <a:cubicBezTo>
                  <a:pt x="2042" y="43"/>
                  <a:pt x="2042" y="21"/>
                  <a:pt x="2037" y="0"/>
                </a:cubicBezTo>
                <a:cubicBezTo>
                  <a:pt x="2024" y="18"/>
                  <a:pt x="2022" y="48"/>
                  <a:pt x="2021" y="79"/>
                </a:cubicBezTo>
                <a:cubicBezTo>
                  <a:pt x="2018" y="164"/>
                  <a:pt x="2014" y="254"/>
                  <a:pt x="2026" y="339"/>
                </a:cubicBezTo>
                <a:cubicBezTo>
                  <a:pt x="2037" y="416"/>
                  <a:pt x="2060" y="492"/>
                  <a:pt x="2066" y="570"/>
                </a:cubicBezTo>
                <a:moveTo>
                  <a:pt x="1857" y="427"/>
                </a:moveTo>
                <a:cubicBezTo>
                  <a:pt x="1882" y="408"/>
                  <a:pt x="1905" y="404"/>
                  <a:pt x="1952" y="401"/>
                </a:cubicBezTo>
                <a:cubicBezTo>
                  <a:pt x="2033" y="396"/>
                  <a:pt x="2113" y="392"/>
                  <a:pt x="2194" y="392"/>
                </a:cubicBezTo>
                <a:cubicBezTo>
                  <a:pt x="2261" y="392"/>
                  <a:pt x="2322" y="382"/>
                  <a:pt x="2376" y="428"/>
                </a:cubicBezTo>
                <a:cubicBezTo>
                  <a:pt x="2403" y="451"/>
                  <a:pt x="2419" y="482"/>
                  <a:pt x="2457" y="491"/>
                </a:cubicBezTo>
                <a:cubicBezTo>
                  <a:pt x="2505" y="502"/>
                  <a:pt x="2562" y="498"/>
                  <a:pt x="2606" y="478"/>
                </a:cubicBezTo>
                <a:cubicBezTo>
                  <a:pt x="2647" y="459"/>
                  <a:pt x="2664" y="432"/>
                  <a:pt x="2666" y="389"/>
                </a:cubicBezTo>
                <a:cubicBezTo>
                  <a:pt x="2668" y="353"/>
                  <a:pt x="2668" y="320"/>
                  <a:pt x="2649" y="288"/>
                </a:cubicBezTo>
                <a:cubicBezTo>
                  <a:pt x="2632" y="260"/>
                  <a:pt x="2595" y="247"/>
                  <a:pt x="2564" y="266"/>
                </a:cubicBezTo>
                <a:cubicBezTo>
                  <a:pt x="2513" y="298"/>
                  <a:pt x="2466" y="385"/>
                  <a:pt x="2452" y="442"/>
                </a:cubicBezTo>
                <a:cubicBezTo>
                  <a:pt x="2440" y="492"/>
                  <a:pt x="2438" y="559"/>
                  <a:pt x="2479" y="594"/>
                </a:cubicBezTo>
                <a:cubicBezTo>
                  <a:pt x="2559" y="663"/>
                  <a:pt x="2716" y="665"/>
                  <a:pt x="2812" y="669"/>
                </a:cubicBezTo>
                <a:cubicBezTo>
                  <a:pt x="2862" y="669"/>
                  <a:pt x="2912" y="669"/>
                  <a:pt x="2962" y="669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65" name=""/>
          <p:cNvSpPr/>
          <p:nvPr/>
        </p:nvSpPr>
        <p:spPr>
          <a:xfrm>
            <a:off x="2744640" y="1850760"/>
            <a:ext cx="252000" cy="128520"/>
          </a:xfrm>
          <a:custGeom>
            <a:avLst/>
            <a:gdLst/>
            <a:ahLst/>
            <a:rect l="0" t="0" r="r" b="b"/>
            <a:pathLst>
              <a:path fill="none" w="700" h="357">
                <a:moveTo>
                  <a:pt x="700" y="19"/>
                </a:moveTo>
                <a:cubicBezTo>
                  <a:pt x="611" y="-11"/>
                  <a:pt x="524" y="-1"/>
                  <a:pt x="430" y="21"/>
                </a:cubicBezTo>
                <a:cubicBezTo>
                  <a:pt x="303" y="51"/>
                  <a:pt x="179" y="100"/>
                  <a:pt x="76" y="180"/>
                </a:cubicBezTo>
                <a:cubicBezTo>
                  <a:pt x="26" y="219"/>
                  <a:pt x="16" y="245"/>
                  <a:pt x="0" y="299"/>
                </a:cubicBezTo>
                <a:cubicBezTo>
                  <a:pt x="55" y="314"/>
                  <a:pt x="101" y="306"/>
                  <a:pt x="155" y="286"/>
                </a:cubicBezTo>
                <a:cubicBezTo>
                  <a:pt x="259" y="248"/>
                  <a:pt x="345" y="173"/>
                  <a:pt x="446" y="134"/>
                </a:cubicBezTo>
                <a:cubicBezTo>
                  <a:pt x="449" y="134"/>
                  <a:pt x="452" y="134"/>
                  <a:pt x="455" y="134"/>
                </a:cubicBezTo>
                <a:cubicBezTo>
                  <a:pt x="470" y="179"/>
                  <a:pt x="483" y="224"/>
                  <a:pt x="495" y="270"/>
                </a:cubicBezTo>
                <a:cubicBezTo>
                  <a:pt x="507" y="316"/>
                  <a:pt x="510" y="330"/>
                  <a:pt x="526" y="35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66" name=""/>
          <p:cNvSpPr/>
          <p:nvPr/>
        </p:nvSpPr>
        <p:spPr>
          <a:xfrm>
            <a:off x="3322800" y="1812600"/>
            <a:ext cx="1687320" cy="351000"/>
          </a:xfrm>
          <a:custGeom>
            <a:avLst/>
            <a:gdLst/>
            <a:ahLst/>
            <a:rect l="0" t="0" r="r" b="b"/>
            <a:pathLst>
              <a:path fill="none" w="4687" h="975">
                <a:moveTo>
                  <a:pt x="574" y="50"/>
                </a:moveTo>
                <a:cubicBezTo>
                  <a:pt x="581" y="34"/>
                  <a:pt x="584" y="24"/>
                  <a:pt x="588" y="8"/>
                </a:cubicBezTo>
                <a:cubicBezTo>
                  <a:pt x="560" y="3"/>
                  <a:pt x="525" y="-6"/>
                  <a:pt x="495" y="5"/>
                </a:cubicBezTo>
                <a:cubicBezTo>
                  <a:pt x="384" y="46"/>
                  <a:pt x="290" y="170"/>
                  <a:pt x="271" y="285"/>
                </a:cubicBezTo>
                <a:cubicBezTo>
                  <a:pt x="257" y="370"/>
                  <a:pt x="268" y="464"/>
                  <a:pt x="285" y="548"/>
                </a:cubicBezTo>
                <a:cubicBezTo>
                  <a:pt x="302" y="629"/>
                  <a:pt x="317" y="713"/>
                  <a:pt x="307" y="798"/>
                </a:cubicBezTo>
                <a:cubicBezTo>
                  <a:pt x="295" y="899"/>
                  <a:pt x="229" y="933"/>
                  <a:pt x="148" y="975"/>
                </a:cubicBezTo>
                <a:moveTo>
                  <a:pt x="0" y="557"/>
                </a:moveTo>
                <a:cubicBezTo>
                  <a:pt x="96" y="495"/>
                  <a:pt x="179" y="477"/>
                  <a:pt x="295" y="471"/>
                </a:cubicBezTo>
                <a:cubicBezTo>
                  <a:pt x="401" y="466"/>
                  <a:pt x="510" y="466"/>
                  <a:pt x="616" y="475"/>
                </a:cubicBezTo>
                <a:cubicBezTo>
                  <a:pt x="657" y="478"/>
                  <a:pt x="745" y="499"/>
                  <a:pt x="783" y="475"/>
                </a:cubicBezTo>
                <a:cubicBezTo>
                  <a:pt x="793" y="469"/>
                  <a:pt x="799" y="440"/>
                  <a:pt x="792" y="430"/>
                </a:cubicBezTo>
                <a:cubicBezTo>
                  <a:pt x="786" y="422"/>
                  <a:pt x="756" y="406"/>
                  <a:pt x="746" y="415"/>
                </a:cubicBezTo>
                <a:cubicBezTo>
                  <a:pt x="722" y="437"/>
                  <a:pt x="719" y="481"/>
                  <a:pt x="723" y="511"/>
                </a:cubicBezTo>
                <a:cubicBezTo>
                  <a:pt x="730" y="557"/>
                  <a:pt x="773" y="579"/>
                  <a:pt x="816" y="584"/>
                </a:cubicBezTo>
                <a:cubicBezTo>
                  <a:pt x="872" y="591"/>
                  <a:pt x="903" y="576"/>
                  <a:pt x="941" y="535"/>
                </a:cubicBezTo>
                <a:cubicBezTo>
                  <a:pt x="975" y="498"/>
                  <a:pt x="1001" y="456"/>
                  <a:pt x="1029" y="415"/>
                </a:cubicBezTo>
                <a:cubicBezTo>
                  <a:pt x="1041" y="397"/>
                  <a:pt x="1054" y="382"/>
                  <a:pt x="1068" y="366"/>
                </a:cubicBezTo>
                <a:cubicBezTo>
                  <a:pt x="1075" y="380"/>
                  <a:pt x="1087" y="390"/>
                  <a:pt x="1089" y="425"/>
                </a:cubicBezTo>
                <a:cubicBezTo>
                  <a:pt x="1093" y="496"/>
                  <a:pt x="1089" y="568"/>
                  <a:pt x="1089" y="639"/>
                </a:cubicBezTo>
                <a:moveTo>
                  <a:pt x="1175" y="557"/>
                </a:moveTo>
                <a:cubicBezTo>
                  <a:pt x="1186" y="524"/>
                  <a:pt x="1196" y="490"/>
                  <a:pt x="1236" y="481"/>
                </a:cubicBezTo>
                <a:cubicBezTo>
                  <a:pt x="1286" y="469"/>
                  <a:pt x="1309" y="499"/>
                  <a:pt x="1332" y="539"/>
                </a:cubicBezTo>
                <a:cubicBezTo>
                  <a:pt x="1361" y="591"/>
                  <a:pt x="1363" y="654"/>
                  <a:pt x="1390" y="704"/>
                </a:cubicBezTo>
                <a:cubicBezTo>
                  <a:pt x="1391" y="704"/>
                  <a:pt x="1392" y="704"/>
                  <a:pt x="1393" y="704"/>
                </a:cubicBezTo>
                <a:cubicBezTo>
                  <a:pt x="1410" y="687"/>
                  <a:pt x="1429" y="661"/>
                  <a:pt x="1444" y="638"/>
                </a:cubicBezTo>
                <a:cubicBezTo>
                  <a:pt x="1475" y="590"/>
                  <a:pt x="1511" y="546"/>
                  <a:pt x="1550" y="504"/>
                </a:cubicBezTo>
                <a:cubicBezTo>
                  <a:pt x="1581" y="471"/>
                  <a:pt x="1606" y="454"/>
                  <a:pt x="1651" y="452"/>
                </a:cubicBezTo>
                <a:cubicBezTo>
                  <a:pt x="1711" y="449"/>
                  <a:pt x="1734" y="483"/>
                  <a:pt x="1759" y="534"/>
                </a:cubicBezTo>
                <a:cubicBezTo>
                  <a:pt x="1791" y="599"/>
                  <a:pt x="1802" y="663"/>
                  <a:pt x="1869" y="706"/>
                </a:cubicBezTo>
                <a:cubicBezTo>
                  <a:pt x="1888" y="715"/>
                  <a:pt x="1907" y="723"/>
                  <a:pt x="1926" y="733"/>
                </a:cubicBezTo>
                <a:moveTo>
                  <a:pt x="2471" y="539"/>
                </a:moveTo>
                <a:cubicBezTo>
                  <a:pt x="2471" y="482"/>
                  <a:pt x="2474" y="436"/>
                  <a:pt x="2436" y="389"/>
                </a:cubicBezTo>
                <a:cubicBezTo>
                  <a:pt x="2401" y="346"/>
                  <a:pt x="2340" y="349"/>
                  <a:pt x="2294" y="370"/>
                </a:cubicBezTo>
                <a:cubicBezTo>
                  <a:pt x="2226" y="400"/>
                  <a:pt x="2160" y="461"/>
                  <a:pt x="2145" y="536"/>
                </a:cubicBezTo>
                <a:cubicBezTo>
                  <a:pt x="2132" y="603"/>
                  <a:pt x="2159" y="647"/>
                  <a:pt x="2221" y="673"/>
                </a:cubicBezTo>
                <a:cubicBezTo>
                  <a:pt x="2279" y="697"/>
                  <a:pt x="2362" y="696"/>
                  <a:pt x="2418" y="667"/>
                </a:cubicBezTo>
                <a:cubicBezTo>
                  <a:pt x="2434" y="656"/>
                  <a:pt x="2449" y="645"/>
                  <a:pt x="2465" y="634"/>
                </a:cubicBezTo>
                <a:moveTo>
                  <a:pt x="2683" y="153"/>
                </a:moveTo>
                <a:cubicBezTo>
                  <a:pt x="2694" y="114"/>
                  <a:pt x="2703" y="78"/>
                  <a:pt x="2721" y="42"/>
                </a:cubicBezTo>
                <a:cubicBezTo>
                  <a:pt x="2726" y="80"/>
                  <a:pt x="2722" y="131"/>
                  <a:pt x="2715" y="178"/>
                </a:cubicBezTo>
                <a:cubicBezTo>
                  <a:pt x="2702" y="258"/>
                  <a:pt x="2694" y="345"/>
                  <a:pt x="2706" y="425"/>
                </a:cubicBezTo>
                <a:cubicBezTo>
                  <a:pt x="2713" y="473"/>
                  <a:pt x="2731" y="521"/>
                  <a:pt x="2745" y="568"/>
                </a:cubicBezTo>
                <a:moveTo>
                  <a:pt x="2630" y="511"/>
                </a:moveTo>
                <a:cubicBezTo>
                  <a:pt x="2617" y="470"/>
                  <a:pt x="2616" y="459"/>
                  <a:pt x="2661" y="442"/>
                </a:cubicBezTo>
                <a:cubicBezTo>
                  <a:pt x="2726" y="418"/>
                  <a:pt x="2797" y="404"/>
                  <a:pt x="2863" y="385"/>
                </a:cubicBezTo>
                <a:cubicBezTo>
                  <a:pt x="2943" y="362"/>
                  <a:pt x="3026" y="327"/>
                  <a:pt x="3109" y="314"/>
                </a:cubicBezTo>
                <a:cubicBezTo>
                  <a:pt x="3146" y="308"/>
                  <a:pt x="3176" y="309"/>
                  <a:pt x="3182" y="350"/>
                </a:cubicBezTo>
                <a:cubicBezTo>
                  <a:pt x="3186" y="376"/>
                  <a:pt x="3186" y="415"/>
                  <a:pt x="3176" y="439"/>
                </a:cubicBezTo>
                <a:cubicBezTo>
                  <a:pt x="3170" y="448"/>
                  <a:pt x="3170" y="451"/>
                  <a:pt x="3163" y="452"/>
                </a:cubicBezTo>
                <a:moveTo>
                  <a:pt x="3139" y="65"/>
                </a:moveTo>
                <a:cubicBezTo>
                  <a:pt x="3195" y="38"/>
                  <a:pt x="3242" y="33"/>
                  <a:pt x="3304" y="57"/>
                </a:cubicBezTo>
                <a:cubicBezTo>
                  <a:pt x="3370" y="83"/>
                  <a:pt x="3434" y="133"/>
                  <a:pt x="3477" y="190"/>
                </a:cubicBezTo>
                <a:cubicBezTo>
                  <a:pt x="3511" y="235"/>
                  <a:pt x="3527" y="312"/>
                  <a:pt x="3513" y="368"/>
                </a:cubicBezTo>
                <a:cubicBezTo>
                  <a:pt x="3496" y="436"/>
                  <a:pt x="3443" y="491"/>
                  <a:pt x="3425" y="559"/>
                </a:cubicBezTo>
                <a:cubicBezTo>
                  <a:pt x="3425" y="561"/>
                  <a:pt x="3425" y="562"/>
                  <a:pt x="3425" y="564"/>
                </a:cubicBezTo>
                <a:cubicBezTo>
                  <a:pt x="3451" y="541"/>
                  <a:pt x="3472" y="523"/>
                  <a:pt x="3482" y="484"/>
                </a:cubicBezTo>
                <a:cubicBezTo>
                  <a:pt x="3496" y="430"/>
                  <a:pt x="3494" y="356"/>
                  <a:pt x="3480" y="303"/>
                </a:cubicBezTo>
                <a:cubicBezTo>
                  <a:pt x="3471" y="267"/>
                  <a:pt x="3454" y="228"/>
                  <a:pt x="3434" y="197"/>
                </a:cubicBezTo>
                <a:cubicBezTo>
                  <a:pt x="3430" y="191"/>
                  <a:pt x="3430" y="190"/>
                  <a:pt x="3434" y="201"/>
                </a:cubicBezTo>
                <a:cubicBezTo>
                  <a:pt x="3539" y="241"/>
                  <a:pt x="3643" y="240"/>
                  <a:pt x="3756" y="244"/>
                </a:cubicBezTo>
                <a:cubicBezTo>
                  <a:pt x="3833" y="247"/>
                  <a:pt x="3979" y="224"/>
                  <a:pt x="4047" y="268"/>
                </a:cubicBezTo>
                <a:cubicBezTo>
                  <a:pt x="4093" y="297"/>
                  <a:pt x="4089" y="316"/>
                  <a:pt x="4095" y="367"/>
                </a:cubicBezTo>
                <a:cubicBezTo>
                  <a:pt x="4101" y="416"/>
                  <a:pt x="4088" y="445"/>
                  <a:pt x="4071" y="484"/>
                </a:cubicBezTo>
                <a:cubicBezTo>
                  <a:pt x="4074" y="453"/>
                  <a:pt x="4068" y="445"/>
                  <a:pt x="4087" y="413"/>
                </a:cubicBezTo>
                <a:cubicBezTo>
                  <a:pt x="4136" y="329"/>
                  <a:pt x="4249" y="259"/>
                  <a:pt x="4336" y="223"/>
                </a:cubicBezTo>
                <a:cubicBezTo>
                  <a:pt x="4406" y="194"/>
                  <a:pt x="4514" y="169"/>
                  <a:pt x="4586" y="208"/>
                </a:cubicBezTo>
                <a:cubicBezTo>
                  <a:pt x="4676" y="258"/>
                  <a:pt x="4685" y="382"/>
                  <a:pt x="4687" y="470"/>
                </a:cubicBezTo>
                <a:cubicBezTo>
                  <a:pt x="4688" y="537"/>
                  <a:pt x="4684" y="587"/>
                  <a:pt x="4661" y="649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67" name=""/>
          <p:cNvSpPr/>
          <p:nvPr/>
        </p:nvSpPr>
        <p:spPr>
          <a:xfrm>
            <a:off x="5459400" y="1852200"/>
            <a:ext cx="770400" cy="276120"/>
          </a:xfrm>
          <a:custGeom>
            <a:avLst/>
            <a:gdLst/>
            <a:ahLst/>
            <a:rect l="0" t="0" r="r" b="b"/>
            <a:pathLst>
              <a:path fill="none" w="2140" h="767">
                <a:moveTo>
                  <a:pt x="556" y="535"/>
                </a:moveTo>
                <a:cubicBezTo>
                  <a:pt x="551" y="531"/>
                  <a:pt x="548" y="516"/>
                  <a:pt x="543" y="513"/>
                </a:cubicBezTo>
                <a:cubicBezTo>
                  <a:pt x="498" y="491"/>
                  <a:pt x="474" y="484"/>
                  <a:pt x="417" y="487"/>
                </a:cubicBezTo>
                <a:cubicBezTo>
                  <a:pt x="312" y="492"/>
                  <a:pt x="207" y="542"/>
                  <a:pt x="119" y="594"/>
                </a:cubicBezTo>
                <a:cubicBezTo>
                  <a:pt x="46" y="638"/>
                  <a:pt x="28" y="667"/>
                  <a:pt x="0" y="734"/>
                </a:cubicBezTo>
                <a:cubicBezTo>
                  <a:pt x="52" y="748"/>
                  <a:pt x="102" y="758"/>
                  <a:pt x="164" y="744"/>
                </a:cubicBezTo>
                <a:cubicBezTo>
                  <a:pt x="253" y="724"/>
                  <a:pt x="334" y="679"/>
                  <a:pt x="411" y="631"/>
                </a:cubicBezTo>
                <a:cubicBezTo>
                  <a:pt x="444" y="610"/>
                  <a:pt x="507" y="546"/>
                  <a:pt x="551" y="552"/>
                </a:cubicBezTo>
                <a:cubicBezTo>
                  <a:pt x="597" y="559"/>
                  <a:pt x="589" y="571"/>
                  <a:pt x="604" y="614"/>
                </a:cubicBezTo>
                <a:cubicBezTo>
                  <a:pt x="611" y="634"/>
                  <a:pt x="612" y="661"/>
                  <a:pt x="617" y="682"/>
                </a:cubicBezTo>
                <a:cubicBezTo>
                  <a:pt x="636" y="673"/>
                  <a:pt x="634" y="699"/>
                  <a:pt x="665" y="670"/>
                </a:cubicBezTo>
                <a:cubicBezTo>
                  <a:pt x="753" y="589"/>
                  <a:pt x="803" y="495"/>
                  <a:pt x="920" y="453"/>
                </a:cubicBezTo>
                <a:cubicBezTo>
                  <a:pt x="925" y="453"/>
                  <a:pt x="930" y="453"/>
                  <a:pt x="935" y="453"/>
                </a:cubicBezTo>
                <a:cubicBezTo>
                  <a:pt x="942" y="491"/>
                  <a:pt x="954" y="529"/>
                  <a:pt x="945" y="574"/>
                </a:cubicBezTo>
                <a:cubicBezTo>
                  <a:pt x="939" y="604"/>
                  <a:pt x="924" y="636"/>
                  <a:pt x="917" y="666"/>
                </a:cubicBezTo>
                <a:cubicBezTo>
                  <a:pt x="941" y="647"/>
                  <a:pt x="972" y="623"/>
                  <a:pt x="998" y="603"/>
                </a:cubicBezTo>
                <a:cubicBezTo>
                  <a:pt x="1041" y="571"/>
                  <a:pt x="1084" y="539"/>
                  <a:pt x="1137" y="525"/>
                </a:cubicBezTo>
                <a:cubicBezTo>
                  <a:pt x="1176" y="514"/>
                  <a:pt x="1236" y="508"/>
                  <a:pt x="1273" y="528"/>
                </a:cubicBezTo>
                <a:cubicBezTo>
                  <a:pt x="1355" y="572"/>
                  <a:pt x="1331" y="687"/>
                  <a:pt x="1431" y="718"/>
                </a:cubicBezTo>
                <a:cubicBezTo>
                  <a:pt x="1499" y="739"/>
                  <a:pt x="1592" y="728"/>
                  <a:pt x="1659" y="713"/>
                </a:cubicBezTo>
                <a:cubicBezTo>
                  <a:pt x="1751" y="693"/>
                  <a:pt x="1842" y="666"/>
                  <a:pt x="1923" y="617"/>
                </a:cubicBezTo>
                <a:cubicBezTo>
                  <a:pt x="1979" y="583"/>
                  <a:pt x="2095" y="535"/>
                  <a:pt x="2134" y="483"/>
                </a:cubicBezTo>
                <a:cubicBezTo>
                  <a:pt x="2142" y="472"/>
                  <a:pt x="2135" y="453"/>
                  <a:pt x="2140" y="447"/>
                </a:cubicBezTo>
                <a:cubicBezTo>
                  <a:pt x="2088" y="447"/>
                  <a:pt x="2049" y="437"/>
                  <a:pt x="1996" y="456"/>
                </a:cubicBezTo>
                <a:cubicBezTo>
                  <a:pt x="1904" y="489"/>
                  <a:pt x="1812" y="553"/>
                  <a:pt x="1741" y="621"/>
                </a:cubicBezTo>
                <a:cubicBezTo>
                  <a:pt x="1692" y="669"/>
                  <a:pt x="1687" y="695"/>
                  <a:pt x="1680" y="756"/>
                </a:cubicBezTo>
                <a:cubicBezTo>
                  <a:pt x="1744" y="764"/>
                  <a:pt x="1798" y="778"/>
                  <a:pt x="1863" y="754"/>
                </a:cubicBezTo>
                <a:cubicBezTo>
                  <a:pt x="1943" y="724"/>
                  <a:pt x="2019" y="654"/>
                  <a:pt x="2060" y="580"/>
                </a:cubicBezTo>
                <a:cubicBezTo>
                  <a:pt x="2118" y="475"/>
                  <a:pt x="2093" y="328"/>
                  <a:pt x="2093" y="213"/>
                </a:cubicBezTo>
                <a:cubicBezTo>
                  <a:pt x="2093" y="146"/>
                  <a:pt x="2096" y="57"/>
                  <a:pt x="2102" y="0"/>
                </a:cubicBezTo>
                <a:cubicBezTo>
                  <a:pt x="2088" y="83"/>
                  <a:pt x="2068" y="167"/>
                  <a:pt x="2054" y="251"/>
                </a:cubicBezTo>
                <a:cubicBezTo>
                  <a:pt x="2031" y="389"/>
                  <a:pt x="2029" y="526"/>
                  <a:pt x="2029" y="665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68" name=""/>
          <p:cNvSpPr/>
          <p:nvPr/>
        </p:nvSpPr>
        <p:spPr>
          <a:xfrm>
            <a:off x="6657840" y="1811160"/>
            <a:ext cx="4605840" cy="395640"/>
          </a:xfrm>
          <a:custGeom>
            <a:avLst/>
            <a:gdLst/>
            <a:ahLst/>
            <a:rect l="0" t="0" r="r" b="b"/>
            <a:pathLst>
              <a:path fill="none" w="12794" h="1099">
                <a:moveTo>
                  <a:pt x="374" y="119"/>
                </a:moveTo>
                <a:cubicBezTo>
                  <a:pt x="384" y="103"/>
                  <a:pt x="386" y="99"/>
                  <a:pt x="392" y="90"/>
                </a:cubicBezTo>
                <a:cubicBezTo>
                  <a:pt x="407" y="107"/>
                  <a:pt x="411" y="91"/>
                  <a:pt x="414" y="131"/>
                </a:cubicBezTo>
                <a:cubicBezTo>
                  <a:pt x="420" y="218"/>
                  <a:pt x="402" y="291"/>
                  <a:pt x="374" y="373"/>
                </a:cubicBezTo>
                <a:cubicBezTo>
                  <a:pt x="345" y="457"/>
                  <a:pt x="314" y="528"/>
                  <a:pt x="310" y="617"/>
                </a:cubicBezTo>
                <a:cubicBezTo>
                  <a:pt x="307" y="690"/>
                  <a:pt x="329" y="737"/>
                  <a:pt x="391" y="778"/>
                </a:cubicBezTo>
                <a:cubicBezTo>
                  <a:pt x="439" y="810"/>
                  <a:pt x="494" y="822"/>
                  <a:pt x="550" y="826"/>
                </a:cubicBezTo>
                <a:moveTo>
                  <a:pt x="0" y="533"/>
                </a:moveTo>
                <a:cubicBezTo>
                  <a:pt x="55" y="531"/>
                  <a:pt x="114" y="531"/>
                  <a:pt x="170" y="531"/>
                </a:cubicBezTo>
                <a:cubicBezTo>
                  <a:pt x="282" y="531"/>
                  <a:pt x="392" y="526"/>
                  <a:pt x="504" y="523"/>
                </a:cubicBezTo>
                <a:cubicBezTo>
                  <a:pt x="556" y="521"/>
                  <a:pt x="625" y="512"/>
                  <a:pt x="677" y="525"/>
                </a:cubicBezTo>
                <a:cubicBezTo>
                  <a:pt x="764" y="547"/>
                  <a:pt x="803" y="657"/>
                  <a:pt x="902" y="677"/>
                </a:cubicBezTo>
                <a:cubicBezTo>
                  <a:pt x="959" y="689"/>
                  <a:pt x="1037" y="692"/>
                  <a:pt x="1093" y="676"/>
                </a:cubicBezTo>
                <a:cubicBezTo>
                  <a:pt x="1153" y="659"/>
                  <a:pt x="1155" y="614"/>
                  <a:pt x="1153" y="561"/>
                </a:cubicBezTo>
                <a:cubicBezTo>
                  <a:pt x="1150" y="474"/>
                  <a:pt x="1041" y="462"/>
                  <a:pt x="977" y="459"/>
                </a:cubicBezTo>
                <a:cubicBezTo>
                  <a:pt x="904" y="456"/>
                  <a:pt x="845" y="466"/>
                  <a:pt x="804" y="531"/>
                </a:cubicBezTo>
                <a:cubicBezTo>
                  <a:pt x="773" y="579"/>
                  <a:pt x="779" y="624"/>
                  <a:pt x="826" y="654"/>
                </a:cubicBezTo>
                <a:cubicBezTo>
                  <a:pt x="957" y="736"/>
                  <a:pt x="1227" y="728"/>
                  <a:pt x="1369" y="689"/>
                </a:cubicBezTo>
                <a:cubicBezTo>
                  <a:pt x="1427" y="673"/>
                  <a:pt x="1470" y="645"/>
                  <a:pt x="1478" y="583"/>
                </a:cubicBezTo>
                <a:cubicBezTo>
                  <a:pt x="1484" y="534"/>
                  <a:pt x="1475" y="489"/>
                  <a:pt x="1453" y="445"/>
                </a:cubicBezTo>
                <a:cubicBezTo>
                  <a:pt x="1445" y="428"/>
                  <a:pt x="1435" y="412"/>
                  <a:pt x="1427" y="396"/>
                </a:cubicBezTo>
                <a:cubicBezTo>
                  <a:pt x="1439" y="436"/>
                  <a:pt x="1442" y="463"/>
                  <a:pt x="1466" y="502"/>
                </a:cubicBezTo>
                <a:cubicBezTo>
                  <a:pt x="1507" y="568"/>
                  <a:pt x="1563" y="624"/>
                  <a:pt x="1603" y="692"/>
                </a:cubicBezTo>
                <a:cubicBezTo>
                  <a:pt x="1632" y="741"/>
                  <a:pt x="1638" y="778"/>
                  <a:pt x="1645" y="831"/>
                </a:cubicBezTo>
                <a:cubicBezTo>
                  <a:pt x="1612" y="847"/>
                  <a:pt x="1581" y="866"/>
                  <a:pt x="1533" y="851"/>
                </a:cubicBezTo>
                <a:cubicBezTo>
                  <a:pt x="1481" y="825"/>
                  <a:pt x="1462" y="814"/>
                  <a:pt x="1432" y="786"/>
                </a:cubicBezTo>
                <a:moveTo>
                  <a:pt x="1730" y="223"/>
                </a:moveTo>
                <a:cubicBezTo>
                  <a:pt x="1799" y="205"/>
                  <a:pt x="1872" y="177"/>
                  <a:pt x="1924" y="244"/>
                </a:cubicBezTo>
                <a:cubicBezTo>
                  <a:pt x="1976" y="310"/>
                  <a:pt x="1971" y="410"/>
                  <a:pt x="1972" y="488"/>
                </a:cubicBezTo>
                <a:cubicBezTo>
                  <a:pt x="1973" y="562"/>
                  <a:pt x="1958" y="631"/>
                  <a:pt x="1952" y="705"/>
                </a:cubicBezTo>
                <a:cubicBezTo>
                  <a:pt x="1950" y="733"/>
                  <a:pt x="1953" y="760"/>
                  <a:pt x="1958" y="784"/>
                </a:cubicBezTo>
                <a:moveTo>
                  <a:pt x="1804" y="541"/>
                </a:moveTo>
                <a:cubicBezTo>
                  <a:pt x="1810" y="518"/>
                  <a:pt x="1820" y="528"/>
                  <a:pt x="1858" y="528"/>
                </a:cubicBezTo>
                <a:cubicBezTo>
                  <a:pt x="2097" y="528"/>
                  <a:pt x="2330" y="539"/>
                  <a:pt x="2568" y="563"/>
                </a:cubicBezTo>
                <a:moveTo>
                  <a:pt x="3444" y="415"/>
                </a:moveTo>
                <a:cubicBezTo>
                  <a:pt x="3435" y="405"/>
                  <a:pt x="3428" y="396"/>
                  <a:pt x="3417" y="388"/>
                </a:cubicBezTo>
                <a:cubicBezTo>
                  <a:pt x="3414" y="386"/>
                  <a:pt x="3412" y="385"/>
                  <a:pt x="3409" y="384"/>
                </a:cubicBezTo>
                <a:cubicBezTo>
                  <a:pt x="3408" y="384"/>
                  <a:pt x="3408" y="384"/>
                  <a:pt x="3407" y="384"/>
                </a:cubicBezTo>
                <a:cubicBezTo>
                  <a:pt x="3404" y="417"/>
                  <a:pt x="3398" y="462"/>
                  <a:pt x="3405" y="494"/>
                </a:cubicBezTo>
                <a:cubicBezTo>
                  <a:pt x="3417" y="549"/>
                  <a:pt x="3455" y="609"/>
                  <a:pt x="3484" y="658"/>
                </a:cubicBezTo>
                <a:cubicBezTo>
                  <a:pt x="3493" y="674"/>
                  <a:pt x="3493" y="669"/>
                  <a:pt x="3503" y="677"/>
                </a:cubicBezTo>
                <a:moveTo>
                  <a:pt x="3596" y="19"/>
                </a:moveTo>
                <a:cubicBezTo>
                  <a:pt x="3601" y="8"/>
                  <a:pt x="3601" y="5"/>
                  <a:pt x="3608" y="3"/>
                </a:cubicBezTo>
                <a:cubicBezTo>
                  <a:pt x="3619" y="22"/>
                  <a:pt x="3625" y="16"/>
                  <a:pt x="3627" y="58"/>
                </a:cubicBezTo>
                <a:cubicBezTo>
                  <a:pt x="3631" y="155"/>
                  <a:pt x="3618" y="247"/>
                  <a:pt x="3608" y="343"/>
                </a:cubicBezTo>
                <a:cubicBezTo>
                  <a:pt x="3599" y="424"/>
                  <a:pt x="3590" y="503"/>
                  <a:pt x="3626" y="576"/>
                </a:cubicBezTo>
                <a:cubicBezTo>
                  <a:pt x="3647" y="611"/>
                  <a:pt x="3652" y="622"/>
                  <a:pt x="3674" y="638"/>
                </a:cubicBezTo>
                <a:moveTo>
                  <a:pt x="3465" y="260"/>
                </a:moveTo>
                <a:cubicBezTo>
                  <a:pt x="3447" y="233"/>
                  <a:pt x="3420" y="203"/>
                  <a:pt x="3415" y="169"/>
                </a:cubicBezTo>
                <a:cubicBezTo>
                  <a:pt x="3413" y="156"/>
                  <a:pt x="3416" y="143"/>
                  <a:pt x="3418" y="132"/>
                </a:cubicBezTo>
                <a:cubicBezTo>
                  <a:pt x="3447" y="134"/>
                  <a:pt x="3442" y="153"/>
                  <a:pt x="3441" y="179"/>
                </a:cubicBezTo>
                <a:cubicBezTo>
                  <a:pt x="3440" y="222"/>
                  <a:pt x="3406" y="244"/>
                  <a:pt x="3365" y="250"/>
                </a:cubicBezTo>
                <a:cubicBezTo>
                  <a:pt x="3347" y="253"/>
                  <a:pt x="3291" y="259"/>
                  <a:pt x="3280" y="241"/>
                </a:cubicBezTo>
                <a:cubicBezTo>
                  <a:pt x="3263" y="215"/>
                  <a:pt x="3314" y="208"/>
                  <a:pt x="3320" y="206"/>
                </a:cubicBezTo>
                <a:moveTo>
                  <a:pt x="3757" y="21"/>
                </a:moveTo>
                <a:cubicBezTo>
                  <a:pt x="3755" y="46"/>
                  <a:pt x="3756" y="58"/>
                  <a:pt x="3748" y="82"/>
                </a:cubicBezTo>
                <a:cubicBezTo>
                  <a:pt x="3701" y="225"/>
                  <a:pt x="3637" y="357"/>
                  <a:pt x="3614" y="508"/>
                </a:cubicBezTo>
                <a:cubicBezTo>
                  <a:pt x="3603" y="576"/>
                  <a:pt x="3597" y="655"/>
                  <a:pt x="3626" y="720"/>
                </a:cubicBezTo>
                <a:cubicBezTo>
                  <a:pt x="3648" y="770"/>
                  <a:pt x="3693" y="807"/>
                  <a:pt x="3746" y="819"/>
                </a:cubicBezTo>
                <a:cubicBezTo>
                  <a:pt x="3782" y="827"/>
                  <a:pt x="3821" y="823"/>
                  <a:pt x="3857" y="823"/>
                </a:cubicBezTo>
                <a:moveTo>
                  <a:pt x="3702" y="516"/>
                </a:moveTo>
                <a:cubicBezTo>
                  <a:pt x="3693" y="512"/>
                  <a:pt x="3691" y="510"/>
                  <a:pt x="3685" y="511"/>
                </a:cubicBezTo>
                <a:cubicBezTo>
                  <a:pt x="3739" y="511"/>
                  <a:pt x="3792" y="515"/>
                  <a:pt x="3846" y="519"/>
                </a:cubicBezTo>
                <a:cubicBezTo>
                  <a:pt x="3870" y="520"/>
                  <a:pt x="3894" y="522"/>
                  <a:pt x="3918" y="523"/>
                </a:cubicBezTo>
                <a:moveTo>
                  <a:pt x="4737" y="254"/>
                </a:moveTo>
                <a:cubicBezTo>
                  <a:pt x="4757" y="243"/>
                  <a:pt x="4777" y="225"/>
                  <a:pt x="4819" y="219"/>
                </a:cubicBezTo>
                <a:cubicBezTo>
                  <a:pt x="4845" y="215"/>
                  <a:pt x="4937" y="198"/>
                  <a:pt x="4959" y="220"/>
                </a:cubicBezTo>
                <a:cubicBezTo>
                  <a:pt x="4993" y="254"/>
                  <a:pt x="4980" y="341"/>
                  <a:pt x="4970" y="382"/>
                </a:cubicBezTo>
                <a:cubicBezTo>
                  <a:pt x="4957" y="435"/>
                  <a:pt x="4903" y="532"/>
                  <a:pt x="4937" y="587"/>
                </a:cubicBezTo>
                <a:cubicBezTo>
                  <a:pt x="4962" y="628"/>
                  <a:pt x="5090" y="584"/>
                  <a:pt x="5116" y="573"/>
                </a:cubicBezTo>
                <a:cubicBezTo>
                  <a:pt x="5203" y="538"/>
                  <a:pt x="5286" y="480"/>
                  <a:pt x="5298" y="381"/>
                </a:cubicBezTo>
                <a:cubicBezTo>
                  <a:pt x="5299" y="375"/>
                  <a:pt x="5305" y="323"/>
                  <a:pt x="5298" y="316"/>
                </a:cubicBezTo>
                <a:cubicBezTo>
                  <a:pt x="5285" y="316"/>
                  <a:pt x="5281" y="316"/>
                  <a:pt x="5272" y="316"/>
                </a:cubicBezTo>
                <a:cubicBezTo>
                  <a:pt x="5255" y="347"/>
                  <a:pt x="5223" y="375"/>
                  <a:pt x="5255" y="412"/>
                </a:cubicBezTo>
                <a:cubicBezTo>
                  <a:pt x="5302" y="468"/>
                  <a:pt x="5500" y="447"/>
                  <a:pt x="5561" y="442"/>
                </a:cubicBezTo>
                <a:cubicBezTo>
                  <a:pt x="5641" y="435"/>
                  <a:pt x="5700" y="407"/>
                  <a:pt x="5727" y="330"/>
                </a:cubicBezTo>
                <a:cubicBezTo>
                  <a:pt x="5735" y="305"/>
                  <a:pt x="5741" y="278"/>
                  <a:pt x="5747" y="254"/>
                </a:cubicBezTo>
                <a:cubicBezTo>
                  <a:pt x="5756" y="281"/>
                  <a:pt x="5766" y="315"/>
                  <a:pt x="5776" y="343"/>
                </a:cubicBezTo>
                <a:cubicBezTo>
                  <a:pt x="5810" y="442"/>
                  <a:pt x="5892" y="526"/>
                  <a:pt x="5921" y="623"/>
                </a:cubicBezTo>
                <a:cubicBezTo>
                  <a:pt x="5925" y="642"/>
                  <a:pt x="5927" y="646"/>
                  <a:pt x="5926" y="658"/>
                </a:cubicBezTo>
                <a:cubicBezTo>
                  <a:pt x="5887" y="662"/>
                  <a:pt x="5855" y="672"/>
                  <a:pt x="5820" y="647"/>
                </a:cubicBezTo>
                <a:cubicBezTo>
                  <a:pt x="5771" y="611"/>
                  <a:pt x="5790" y="545"/>
                  <a:pt x="5823" y="508"/>
                </a:cubicBezTo>
                <a:cubicBezTo>
                  <a:pt x="5873" y="453"/>
                  <a:pt x="5945" y="412"/>
                  <a:pt x="6014" y="387"/>
                </a:cubicBezTo>
                <a:cubicBezTo>
                  <a:pt x="6055" y="372"/>
                  <a:pt x="6124" y="349"/>
                  <a:pt x="6159" y="387"/>
                </a:cubicBezTo>
                <a:cubicBezTo>
                  <a:pt x="6218" y="451"/>
                  <a:pt x="6210" y="603"/>
                  <a:pt x="6194" y="633"/>
                </a:cubicBezTo>
                <a:moveTo>
                  <a:pt x="6052" y="127"/>
                </a:moveTo>
                <a:cubicBezTo>
                  <a:pt x="6090" y="76"/>
                  <a:pt x="6113" y="37"/>
                  <a:pt x="6182" y="34"/>
                </a:cubicBezTo>
                <a:cubicBezTo>
                  <a:pt x="6242" y="31"/>
                  <a:pt x="6279" y="59"/>
                  <a:pt x="6318" y="103"/>
                </a:cubicBezTo>
                <a:cubicBezTo>
                  <a:pt x="6385" y="179"/>
                  <a:pt x="6418" y="254"/>
                  <a:pt x="6511" y="303"/>
                </a:cubicBezTo>
                <a:cubicBezTo>
                  <a:pt x="6542" y="319"/>
                  <a:pt x="6584" y="322"/>
                  <a:pt x="6597" y="358"/>
                </a:cubicBezTo>
                <a:cubicBezTo>
                  <a:pt x="6612" y="401"/>
                  <a:pt x="6593" y="460"/>
                  <a:pt x="6605" y="506"/>
                </a:cubicBezTo>
                <a:cubicBezTo>
                  <a:pt x="6608" y="511"/>
                  <a:pt x="6612" y="516"/>
                  <a:pt x="6615" y="521"/>
                </a:cubicBezTo>
                <a:cubicBezTo>
                  <a:pt x="6645" y="518"/>
                  <a:pt x="6642" y="538"/>
                  <a:pt x="6672" y="513"/>
                </a:cubicBezTo>
                <a:cubicBezTo>
                  <a:pt x="6737" y="459"/>
                  <a:pt x="6765" y="401"/>
                  <a:pt x="6851" y="370"/>
                </a:cubicBezTo>
                <a:cubicBezTo>
                  <a:pt x="6999" y="317"/>
                  <a:pt x="7128" y="391"/>
                  <a:pt x="7270" y="427"/>
                </a:cubicBezTo>
                <a:cubicBezTo>
                  <a:pt x="7339" y="444"/>
                  <a:pt x="7501" y="494"/>
                  <a:pt x="7560" y="443"/>
                </a:cubicBezTo>
                <a:cubicBezTo>
                  <a:pt x="7560" y="437"/>
                  <a:pt x="7560" y="432"/>
                  <a:pt x="7560" y="426"/>
                </a:cubicBezTo>
                <a:cubicBezTo>
                  <a:pt x="7531" y="405"/>
                  <a:pt x="7547" y="390"/>
                  <a:pt x="7491" y="380"/>
                </a:cubicBezTo>
                <a:cubicBezTo>
                  <a:pt x="7433" y="369"/>
                  <a:pt x="7365" y="393"/>
                  <a:pt x="7320" y="429"/>
                </a:cubicBezTo>
                <a:cubicBezTo>
                  <a:pt x="7287" y="456"/>
                  <a:pt x="7293" y="468"/>
                  <a:pt x="7275" y="494"/>
                </a:cubicBezTo>
                <a:cubicBezTo>
                  <a:pt x="7333" y="487"/>
                  <a:pt x="7358" y="483"/>
                  <a:pt x="7409" y="449"/>
                </a:cubicBezTo>
                <a:cubicBezTo>
                  <a:pt x="7446" y="425"/>
                  <a:pt x="7474" y="391"/>
                  <a:pt x="7510" y="367"/>
                </a:cubicBezTo>
                <a:cubicBezTo>
                  <a:pt x="7541" y="346"/>
                  <a:pt x="7550" y="357"/>
                  <a:pt x="7579" y="351"/>
                </a:cubicBezTo>
                <a:cubicBezTo>
                  <a:pt x="7585" y="433"/>
                  <a:pt x="7590" y="502"/>
                  <a:pt x="7571" y="584"/>
                </a:cubicBezTo>
                <a:cubicBezTo>
                  <a:pt x="7538" y="732"/>
                  <a:pt x="7504" y="883"/>
                  <a:pt x="7467" y="1030"/>
                </a:cubicBezTo>
                <a:cubicBezTo>
                  <a:pt x="7456" y="1072"/>
                  <a:pt x="7437" y="1109"/>
                  <a:pt x="7386" y="1097"/>
                </a:cubicBezTo>
                <a:cubicBezTo>
                  <a:pt x="7333" y="1084"/>
                  <a:pt x="7307" y="1017"/>
                  <a:pt x="7300" y="970"/>
                </a:cubicBezTo>
                <a:cubicBezTo>
                  <a:pt x="7289" y="902"/>
                  <a:pt x="7320" y="862"/>
                  <a:pt x="7372" y="819"/>
                </a:cubicBezTo>
                <a:cubicBezTo>
                  <a:pt x="7447" y="758"/>
                  <a:pt x="7521" y="742"/>
                  <a:pt x="7612" y="715"/>
                </a:cubicBezTo>
                <a:moveTo>
                  <a:pt x="8435" y="296"/>
                </a:moveTo>
                <a:cubicBezTo>
                  <a:pt x="8423" y="276"/>
                  <a:pt x="8424" y="283"/>
                  <a:pt x="8420" y="265"/>
                </a:cubicBezTo>
                <a:cubicBezTo>
                  <a:pt x="8420" y="255"/>
                  <a:pt x="8420" y="252"/>
                  <a:pt x="8420" y="245"/>
                </a:cubicBezTo>
                <a:cubicBezTo>
                  <a:pt x="8460" y="239"/>
                  <a:pt x="8479" y="232"/>
                  <a:pt x="8517" y="265"/>
                </a:cubicBezTo>
                <a:cubicBezTo>
                  <a:pt x="8596" y="333"/>
                  <a:pt x="8604" y="452"/>
                  <a:pt x="8610" y="548"/>
                </a:cubicBezTo>
                <a:cubicBezTo>
                  <a:pt x="8613" y="593"/>
                  <a:pt x="8612" y="638"/>
                  <a:pt x="8613" y="683"/>
                </a:cubicBezTo>
                <a:cubicBezTo>
                  <a:pt x="8613" y="620"/>
                  <a:pt x="8598" y="547"/>
                  <a:pt x="8638" y="496"/>
                </a:cubicBezTo>
                <a:cubicBezTo>
                  <a:pt x="8673" y="449"/>
                  <a:pt x="8770" y="377"/>
                  <a:pt x="8835" y="403"/>
                </a:cubicBezTo>
                <a:cubicBezTo>
                  <a:pt x="8881" y="422"/>
                  <a:pt x="8899" y="506"/>
                  <a:pt x="8915" y="546"/>
                </a:cubicBezTo>
                <a:cubicBezTo>
                  <a:pt x="8930" y="582"/>
                  <a:pt x="8946" y="619"/>
                  <a:pt x="8963" y="654"/>
                </a:cubicBezTo>
                <a:cubicBezTo>
                  <a:pt x="8972" y="642"/>
                  <a:pt x="8986" y="621"/>
                  <a:pt x="8997" y="606"/>
                </a:cubicBezTo>
                <a:cubicBezTo>
                  <a:pt x="9034" y="552"/>
                  <a:pt x="9089" y="501"/>
                  <a:pt x="9141" y="462"/>
                </a:cubicBezTo>
                <a:cubicBezTo>
                  <a:pt x="9169" y="441"/>
                  <a:pt x="9239" y="391"/>
                  <a:pt x="9273" y="426"/>
                </a:cubicBezTo>
                <a:cubicBezTo>
                  <a:pt x="9299" y="452"/>
                  <a:pt x="9276" y="554"/>
                  <a:pt x="9279" y="587"/>
                </a:cubicBezTo>
                <a:cubicBezTo>
                  <a:pt x="9287" y="633"/>
                  <a:pt x="9289" y="648"/>
                  <a:pt x="9315" y="669"/>
                </a:cubicBezTo>
                <a:moveTo>
                  <a:pt x="9851" y="529"/>
                </a:moveTo>
                <a:cubicBezTo>
                  <a:pt x="9854" y="500"/>
                  <a:pt x="9876" y="416"/>
                  <a:pt x="9843" y="395"/>
                </a:cubicBezTo>
                <a:cubicBezTo>
                  <a:pt x="9781" y="355"/>
                  <a:pt x="9665" y="395"/>
                  <a:pt x="9607" y="419"/>
                </a:cubicBezTo>
                <a:cubicBezTo>
                  <a:pt x="9540" y="447"/>
                  <a:pt x="9487" y="481"/>
                  <a:pt x="9451" y="543"/>
                </a:cubicBezTo>
                <a:cubicBezTo>
                  <a:pt x="9461" y="593"/>
                  <a:pt x="9506" y="594"/>
                  <a:pt x="9557" y="599"/>
                </a:cubicBezTo>
                <a:cubicBezTo>
                  <a:pt x="9628" y="606"/>
                  <a:pt x="9711" y="609"/>
                  <a:pt x="9779" y="587"/>
                </a:cubicBezTo>
                <a:cubicBezTo>
                  <a:pt x="9819" y="574"/>
                  <a:pt x="9855" y="552"/>
                  <a:pt x="9860" y="509"/>
                </a:cubicBezTo>
                <a:cubicBezTo>
                  <a:pt x="9861" y="504"/>
                  <a:pt x="9865" y="484"/>
                  <a:pt x="9860" y="491"/>
                </a:cubicBezTo>
                <a:cubicBezTo>
                  <a:pt x="9859" y="497"/>
                  <a:pt x="9859" y="502"/>
                  <a:pt x="9858" y="508"/>
                </a:cubicBezTo>
                <a:cubicBezTo>
                  <a:pt x="9858" y="549"/>
                  <a:pt x="9854" y="569"/>
                  <a:pt x="9899" y="587"/>
                </a:cubicBezTo>
                <a:cubicBezTo>
                  <a:pt x="9952" y="609"/>
                  <a:pt x="10034" y="612"/>
                  <a:pt x="10089" y="597"/>
                </a:cubicBezTo>
                <a:cubicBezTo>
                  <a:pt x="10139" y="583"/>
                  <a:pt x="10182" y="543"/>
                  <a:pt x="10211" y="502"/>
                </a:cubicBezTo>
                <a:cubicBezTo>
                  <a:pt x="10239" y="462"/>
                  <a:pt x="10253" y="413"/>
                  <a:pt x="10273" y="368"/>
                </a:cubicBezTo>
                <a:cubicBezTo>
                  <a:pt x="10262" y="393"/>
                  <a:pt x="10255" y="407"/>
                  <a:pt x="10246" y="433"/>
                </a:cubicBezTo>
                <a:cubicBezTo>
                  <a:pt x="10231" y="477"/>
                  <a:pt x="10216" y="543"/>
                  <a:pt x="10228" y="589"/>
                </a:cubicBezTo>
                <a:cubicBezTo>
                  <a:pt x="10238" y="627"/>
                  <a:pt x="10262" y="638"/>
                  <a:pt x="10292" y="655"/>
                </a:cubicBezTo>
                <a:moveTo>
                  <a:pt x="10658" y="267"/>
                </a:moveTo>
                <a:cubicBezTo>
                  <a:pt x="10690" y="272"/>
                  <a:pt x="10699" y="286"/>
                  <a:pt x="10702" y="320"/>
                </a:cubicBezTo>
                <a:cubicBezTo>
                  <a:pt x="10708" y="383"/>
                  <a:pt x="10682" y="425"/>
                  <a:pt x="10652" y="478"/>
                </a:cubicBezTo>
                <a:cubicBezTo>
                  <a:pt x="10631" y="515"/>
                  <a:pt x="10608" y="551"/>
                  <a:pt x="10591" y="591"/>
                </a:cubicBezTo>
                <a:cubicBezTo>
                  <a:pt x="10590" y="593"/>
                  <a:pt x="10590" y="595"/>
                  <a:pt x="10589" y="597"/>
                </a:cubicBezTo>
                <a:cubicBezTo>
                  <a:pt x="10597" y="564"/>
                  <a:pt x="10608" y="544"/>
                  <a:pt x="10629" y="515"/>
                </a:cubicBezTo>
                <a:cubicBezTo>
                  <a:pt x="10682" y="440"/>
                  <a:pt x="10749" y="370"/>
                  <a:pt x="10829" y="324"/>
                </a:cubicBezTo>
                <a:cubicBezTo>
                  <a:pt x="10849" y="313"/>
                  <a:pt x="10930" y="273"/>
                  <a:pt x="10954" y="300"/>
                </a:cubicBezTo>
                <a:cubicBezTo>
                  <a:pt x="10980" y="329"/>
                  <a:pt x="10970" y="425"/>
                  <a:pt x="10966" y="459"/>
                </a:cubicBezTo>
                <a:cubicBezTo>
                  <a:pt x="10960" y="507"/>
                  <a:pt x="10943" y="554"/>
                  <a:pt x="10928" y="600"/>
                </a:cubicBezTo>
                <a:moveTo>
                  <a:pt x="11842" y="0"/>
                </a:moveTo>
                <a:cubicBezTo>
                  <a:pt x="11810" y="22"/>
                  <a:pt x="11732" y="82"/>
                  <a:pt x="11691" y="117"/>
                </a:cubicBezTo>
                <a:cubicBezTo>
                  <a:pt x="11612" y="185"/>
                  <a:pt x="11511" y="265"/>
                  <a:pt x="11484" y="371"/>
                </a:cubicBezTo>
                <a:cubicBezTo>
                  <a:pt x="11470" y="424"/>
                  <a:pt x="11477" y="471"/>
                  <a:pt x="11527" y="499"/>
                </a:cubicBezTo>
                <a:cubicBezTo>
                  <a:pt x="11543" y="505"/>
                  <a:pt x="11560" y="512"/>
                  <a:pt x="11576" y="518"/>
                </a:cubicBezTo>
                <a:moveTo>
                  <a:pt x="12225" y="234"/>
                </a:moveTo>
                <a:cubicBezTo>
                  <a:pt x="12256" y="214"/>
                  <a:pt x="12279" y="199"/>
                  <a:pt x="12318" y="205"/>
                </a:cubicBezTo>
                <a:cubicBezTo>
                  <a:pt x="12355" y="211"/>
                  <a:pt x="12347" y="286"/>
                  <a:pt x="12343" y="310"/>
                </a:cubicBezTo>
                <a:cubicBezTo>
                  <a:pt x="12331" y="388"/>
                  <a:pt x="12267" y="453"/>
                  <a:pt x="12212" y="505"/>
                </a:cubicBezTo>
                <a:cubicBezTo>
                  <a:pt x="12163" y="551"/>
                  <a:pt x="12104" y="593"/>
                  <a:pt x="12037" y="609"/>
                </a:cubicBezTo>
                <a:cubicBezTo>
                  <a:pt x="12004" y="617"/>
                  <a:pt x="11969" y="616"/>
                  <a:pt x="11935" y="617"/>
                </a:cubicBezTo>
                <a:moveTo>
                  <a:pt x="12789" y="687"/>
                </a:moveTo>
                <a:cubicBezTo>
                  <a:pt x="12774" y="687"/>
                  <a:pt x="12787" y="686"/>
                  <a:pt x="12790" y="687"/>
                </a:cubicBezTo>
                <a:cubicBezTo>
                  <a:pt x="12806" y="693"/>
                  <a:pt x="12763" y="697"/>
                  <a:pt x="12746" y="699"/>
                </a:cubicBezTo>
                <a:cubicBezTo>
                  <a:pt x="12723" y="702"/>
                  <a:pt x="12666" y="712"/>
                  <a:pt x="12643" y="702"/>
                </a:cubicBezTo>
                <a:cubicBezTo>
                  <a:pt x="12606" y="685"/>
                  <a:pt x="12666" y="651"/>
                  <a:pt x="12673" y="649"/>
                </a:cubicBezTo>
                <a:cubicBezTo>
                  <a:pt x="12728" y="643"/>
                  <a:pt x="12751" y="642"/>
                  <a:pt x="12790" y="644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69" name=""/>
          <p:cNvSpPr/>
          <p:nvPr/>
        </p:nvSpPr>
        <p:spPr>
          <a:xfrm>
            <a:off x="5772240" y="2867040"/>
            <a:ext cx="182160" cy="142560"/>
          </a:xfrm>
          <a:custGeom>
            <a:avLst/>
            <a:gdLst/>
            <a:ahLst/>
            <a:rect l="0" t="0" r="r" b="b"/>
            <a:pathLst>
              <a:path fill="none" w="506" h="396">
                <a:moveTo>
                  <a:pt x="478" y="115"/>
                </a:moveTo>
                <a:cubicBezTo>
                  <a:pt x="493" y="70"/>
                  <a:pt x="503" y="45"/>
                  <a:pt x="506" y="0"/>
                </a:cubicBezTo>
                <a:cubicBezTo>
                  <a:pt x="415" y="5"/>
                  <a:pt x="343" y="43"/>
                  <a:pt x="262" y="83"/>
                </a:cubicBezTo>
                <a:cubicBezTo>
                  <a:pt x="175" y="125"/>
                  <a:pt x="35" y="181"/>
                  <a:pt x="4" y="285"/>
                </a:cubicBezTo>
                <a:cubicBezTo>
                  <a:pt x="-24" y="377"/>
                  <a:pt x="121" y="384"/>
                  <a:pt x="172" y="396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70" name=""/>
          <p:cNvSpPr/>
          <p:nvPr/>
        </p:nvSpPr>
        <p:spPr>
          <a:xfrm>
            <a:off x="1129320" y="2712960"/>
            <a:ext cx="1608480" cy="317160"/>
          </a:xfrm>
          <a:custGeom>
            <a:avLst/>
            <a:gdLst/>
            <a:ahLst/>
            <a:rect l="0" t="0" r="r" b="b"/>
            <a:pathLst>
              <a:path fill="none" w="4468" h="881">
                <a:moveTo>
                  <a:pt x="86" y="318"/>
                </a:moveTo>
                <a:cubicBezTo>
                  <a:pt x="33" y="301"/>
                  <a:pt x="37" y="298"/>
                  <a:pt x="3" y="273"/>
                </a:cubicBezTo>
                <a:cubicBezTo>
                  <a:pt x="29" y="265"/>
                  <a:pt x="-34" y="254"/>
                  <a:pt x="28" y="259"/>
                </a:cubicBezTo>
                <a:cubicBezTo>
                  <a:pt x="191" y="273"/>
                  <a:pt x="363" y="320"/>
                  <a:pt x="527" y="280"/>
                </a:cubicBezTo>
                <a:cubicBezTo>
                  <a:pt x="557" y="273"/>
                  <a:pt x="583" y="259"/>
                  <a:pt x="587" y="229"/>
                </a:cubicBezTo>
                <a:cubicBezTo>
                  <a:pt x="590" y="206"/>
                  <a:pt x="583" y="204"/>
                  <a:pt x="565" y="194"/>
                </a:cubicBezTo>
                <a:cubicBezTo>
                  <a:pt x="547" y="184"/>
                  <a:pt x="529" y="187"/>
                  <a:pt x="510" y="186"/>
                </a:cubicBezTo>
                <a:cubicBezTo>
                  <a:pt x="508" y="224"/>
                  <a:pt x="508" y="262"/>
                  <a:pt x="508" y="300"/>
                </a:cubicBezTo>
                <a:cubicBezTo>
                  <a:pt x="508" y="406"/>
                  <a:pt x="512" y="512"/>
                  <a:pt x="513" y="618"/>
                </a:cubicBezTo>
                <a:cubicBezTo>
                  <a:pt x="513" y="681"/>
                  <a:pt x="518" y="724"/>
                  <a:pt x="456" y="757"/>
                </a:cubicBezTo>
                <a:cubicBezTo>
                  <a:pt x="403" y="786"/>
                  <a:pt x="335" y="783"/>
                  <a:pt x="277" y="784"/>
                </a:cubicBezTo>
                <a:cubicBezTo>
                  <a:pt x="255" y="784"/>
                  <a:pt x="232" y="784"/>
                  <a:pt x="210" y="784"/>
                </a:cubicBezTo>
                <a:cubicBezTo>
                  <a:pt x="263" y="763"/>
                  <a:pt x="325" y="747"/>
                  <a:pt x="386" y="736"/>
                </a:cubicBezTo>
                <a:cubicBezTo>
                  <a:pt x="553" y="707"/>
                  <a:pt x="727" y="718"/>
                  <a:pt x="893" y="686"/>
                </a:cubicBezTo>
                <a:cubicBezTo>
                  <a:pt x="927" y="676"/>
                  <a:pt x="937" y="674"/>
                  <a:pt x="954" y="657"/>
                </a:cubicBezTo>
                <a:moveTo>
                  <a:pt x="969" y="568"/>
                </a:moveTo>
                <a:cubicBezTo>
                  <a:pt x="960" y="530"/>
                  <a:pt x="947" y="496"/>
                  <a:pt x="932" y="460"/>
                </a:cubicBezTo>
                <a:cubicBezTo>
                  <a:pt x="1014" y="577"/>
                  <a:pt x="1098" y="692"/>
                  <a:pt x="1112" y="839"/>
                </a:cubicBezTo>
                <a:cubicBezTo>
                  <a:pt x="1112" y="859"/>
                  <a:pt x="1112" y="863"/>
                  <a:pt x="1112" y="875"/>
                </a:cubicBezTo>
                <a:cubicBezTo>
                  <a:pt x="1097" y="818"/>
                  <a:pt x="1084" y="749"/>
                  <a:pt x="1096" y="690"/>
                </a:cubicBezTo>
                <a:cubicBezTo>
                  <a:pt x="1121" y="570"/>
                  <a:pt x="1216" y="452"/>
                  <a:pt x="1336" y="418"/>
                </a:cubicBezTo>
                <a:cubicBezTo>
                  <a:pt x="1441" y="388"/>
                  <a:pt x="1552" y="413"/>
                  <a:pt x="1642" y="469"/>
                </a:cubicBezTo>
                <a:cubicBezTo>
                  <a:pt x="1767" y="547"/>
                  <a:pt x="1814" y="656"/>
                  <a:pt x="1818" y="797"/>
                </a:cubicBezTo>
                <a:cubicBezTo>
                  <a:pt x="1818" y="842"/>
                  <a:pt x="1819" y="853"/>
                  <a:pt x="1813" y="881"/>
                </a:cubicBezTo>
                <a:moveTo>
                  <a:pt x="2830" y="0"/>
                </a:moveTo>
                <a:cubicBezTo>
                  <a:pt x="2809" y="13"/>
                  <a:pt x="2820" y="83"/>
                  <a:pt x="2820" y="112"/>
                </a:cubicBezTo>
                <a:cubicBezTo>
                  <a:pt x="2820" y="196"/>
                  <a:pt x="2824" y="279"/>
                  <a:pt x="2826" y="363"/>
                </a:cubicBezTo>
                <a:cubicBezTo>
                  <a:pt x="2828" y="437"/>
                  <a:pt x="2829" y="502"/>
                  <a:pt x="2809" y="571"/>
                </a:cubicBezTo>
                <a:moveTo>
                  <a:pt x="2348" y="371"/>
                </a:moveTo>
                <a:cubicBezTo>
                  <a:pt x="2410" y="360"/>
                  <a:pt x="2508" y="351"/>
                  <a:pt x="2581" y="345"/>
                </a:cubicBezTo>
                <a:cubicBezTo>
                  <a:pt x="2770" y="328"/>
                  <a:pt x="2970" y="316"/>
                  <a:pt x="3154" y="267"/>
                </a:cubicBezTo>
                <a:cubicBezTo>
                  <a:pt x="3251" y="241"/>
                  <a:pt x="3327" y="186"/>
                  <a:pt x="3339" y="82"/>
                </a:cubicBezTo>
                <a:cubicBezTo>
                  <a:pt x="3343" y="44"/>
                  <a:pt x="3332" y="42"/>
                  <a:pt x="3322" y="16"/>
                </a:cubicBezTo>
                <a:cubicBezTo>
                  <a:pt x="3271" y="27"/>
                  <a:pt x="3257" y="30"/>
                  <a:pt x="3225" y="81"/>
                </a:cubicBezTo>
                <a:cubicBezTo>
                  <a:pt x="3177" y="158"/>
                  <a:pt x="3172" y="262"/>
                  <a:pt x="3198" y="347"/>
                </a:cubicBezTo>
                <a:cubicBezTo>
                  <a:pt x="3209" y="385"/>
                  <a:pt x="3238" y="446"/>
                  <a:pt x="3279" y="462"/>
                </a:cubicBezTo>
                <a:cubicBezTo>
                  <a:pt x="3314" y="476"/>
                  <a:pt x="3344" y="426"/>
                  <a:pt x="3361" y="406"/>
                </a:cubicBezTo>
                <a:cubicBezTo>
                  <a:pt x="3409" y="349"/>
                  <a:pt x="3453" y="271"/>
                  <a:pt x="3531" y="252"/>
                </a:cubicBezTo>
                <a:cubicBezTo>
                  <a:pt x="3597" y="236"/>
                  <a:pt x="3640" y="262"/>
                  <a:pt x="3683" y="311"/>
                </a:cubicBezTo>
                <a:cubicBezTo>
                  <a:pt x="3725" y="360"/>
                  <a:pt x="3750" y="426"/>
                  <a:pt x="3761" y="489"/>
                </a:cubicBezTo>
                <a:cubicBezTo>
                  <a:pt x="3765" y="523"/>
                  <a:pt x="3766" y="532"/>
                  <a:pt x="3768" y="554"/>
                </a:cubicBezTo>
                <a:moveTo>
                  <a:pt x="3946" y="334"/>
                </a:moveTo>
                <a:cubicBezTo>
                  <a:pt x="3960" y="305"/>
                  <a:pt x="3983" y="274"/>
                  <a:pt x="4023" y="298"/>
                </a:cubicBezTo>
                <a:cubicBezTo>
                  <a:pt x="4058" y="319"/>
                  <a:pt x="4064" y="377"/>
                  <a:pt x="4080" y="411"/>
                </a:cubicBezTo>
                <a:cubicBezTo>
                  <a:pt x="4098" y="449"/>
                  <a:pt x="4128" y="466"/>
                  <a:pt x="4169" y="470"/>
                </a:cubicBezTo>
                <a:cubicBezTo>
                  <a:pt x="4233" y="475"/>
                  <a:pt x="4279" y="455"/>
                  <a:pt x="4332" y="421"/>
                </a:cubicBezTo>
                <a:cubicBezTo>
                  <a:pt x="4381" y="390"/>
                  <a:pt x="4432" y="353"/>
                  <a:pt x="4457" y="298"/>
                </a:cubicBezTo>
                <a:cubicBezTo>
                  <a:pt x="4471" y="266"/>
                  <a:pt x="4471" y="233"/>
                  <a:pt x="4463" y="201"/>
                </a:cubicBezTo>
                <a:cubicBezTo>
                  <a:pt x="4402" y="190"/>
                  <a:pt x="4355" y="191"/>
                  <a:pt x="4296" y="215"/>
                </a:cubicBezTo>
                <a:cubicBezTo>
                  <a:pt x="4215" y="247"/>
                  <a:pt x="4117" y="301"/>
                  <a:pt x="4075" y="381"/>
                </a:cubicBezTo>
                <a:cubicBezTo>
                  <a:pt x="4042" y="444"/>
                  <a:pt x="4066" y="499"/>
                  <a:pt x="4117" y="541"/>
                </a:cubicBezTo>
                <a:cubicBezTo>
                  <a:pt x="4199" y="609"/>
                  <a:pt x="4303" y="620"/>
                  <a:pt x="4404" y="632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71" name=""/>
          <p:cNvSpPr/>
          <p:nvPr/>
        </p:nvSpPr>
        <p:spPr>
          <a:xfrm>
            <a:off x="3029040" y="2751480"/>
            <a:ext cx="1001520" cy="205560"/>
          </a:xfrm>
          <a:custGeom>
            <a:avLst/>
            <a:gdLst/>
            <a:ahLst/>
            <a:rect l="0" t="0" r="r" b="b"/>
            <a:pathLst>
              <a:path fill="none" w="2782" h="571">
                <a:moveTo>
                  <a:pt x="567" y="238"/>
                </a:moveTo>
                <a:cubicBezTo>
                  <a:pt x="598" y="233"/>
                  <a:pt x="617" y="225"/>
                  <a:pt x="639" y="200"/>
                </a:cubicBezTo>
                <a:cubicBezTo>
                  <a:pt x="639" y="198"/>
                  <a:pt x="639" y="196"/>
                  <a:pt x="639" y="194"/>
                </a:cubicBezTo>
                <a:cubicBezTo>
                  <a:pt x="631" y="186"/>
                  <a:pt x="635" y="182"/>
                  <a:pt x="618" y="176"/>
                </a:cubicBezTo>
                <a:cubicBezTo>
                  <a:pt x="615" y="175"/>
                  <a:pt x="604" y="175"/>
                  <a:pt x="602" y="173"/>
                </a:cubicBezTo>
                <a:cubicBezTo>
                  <a:pt x="598" y="170"/>
                  <a:pt x="595" y="158"/>
                  <a:pt x="587" y="152"/>
                </a:cubicBezTo>
                <a:cubicBezTo>
                  <a:pt x="536" y="114"/>
                  <a:pt x="465" y="119"/>
                  <a:pt x="406" y="118"/>
                </a:cubicBezTo>
                <a:cubicBezTo>
                  <a:pt x="288" y="117"/>
                  <a:pt x="184" y="137"/>
                  <a:pt x="86" y="208"/>
                </a:cubicBezTo>
                <a:cubicBezTo>
                  <a:pt x="15" y="259"/>
                  <a:pt x="-34" y="357"/>
                  <a:pt x="29" y="438"/>
                </a:cubicBezTo>
                <a:cubicBezTo>
                  <a:pt x="125" y="560"/>
                  <a:pt x="311" y="569"/>
                  <a:pt x="450" y="571"/>
                </a:cubicBezTo>
                <a:cubicBezTo>
                  <a:pt x="537" y="572"/>
                  <a:pt x="587" y="555"/>
                  <a:pt x="666" y="523"/>
                </a:cubicBezTo>
                <a:moveTo>
                  <a:pt x="812" y="368"/>
                </a:moveTo>
                <a:cubicBezTo>
                  <a:pt x="836" y="327"/>
                  <a:pt x="858" y="288"/>
                  <a:pt x="884" y="249"/>
                </a:cubicBezTo>
                <a:cubicBezTo>
                  <a:pt x="890" y="240"/>
                  <a:pt x="896" y="234"/>
                  <a:pt x="906" y="231"/>
                </a:cubicBezTo>
                <a:cubicBezTo>
                  <a:pt x="907" y="231"/>
                  <a:pt x="908" y="231"/>
                  <a:pt x="909" y="231"/>
                </a:cubicBezTo>
                <a:moveTo>
                  <a:pt x="919" y="229"/>
                </a:moveTo>
                <a:cubicBezTo>
                  <a:pt x="899" y="205"/>
                  <a:pt x="943" y="197"/>
                  <a:pt x="881" y="188"/>
                </a:cubicBezTo>
                <a:cubicBezTo>
                  <a:pt x="820" y="180"/>
                  <a:pt x="718" y="172"/>
                  <a:pt x="664" y="206"/>
                </a:cubicBezTo>
                <a:cubicBezTo>
                  <a:pt x="614" y="237"/>
                  <a:pt x="616" y="310"/>
                  <a:pt x="657" y="344"/>
                </a:cubicBezTo>
                <a:cubicBezTo>
                  <a:pt x="693" y="374"/>
                  <a:pt x="786" y="396"/>
                  <a:pt x="833" y="379"/>
                </a:cubicBezTo>
                <a:cubicBezTo>
                  <a:pt x="885" y="360"/>
                  <a:pt x="944" y="316"/>
                  <a:pt x="989" y="287"/>
                </a:cubicBezTo>
                <a:cubicBezTo>
                  <a:pt x="1021" y="266"/>
                  <a:pt x="1042" y="243"/>
                  <a:pt x="1069" y="217"/>
                </a:cubicBezTo>
                <a:cubicBezTo>
                  <a:pt x="1073" y="211"/>
                  <a:pt x="1074" y="210"/>
                  <a:pt x="1076" y="207"/>
                </a:cubicBezTo>
                <a:cubicBezTo>
                  <a:pt x="1077" y="227"/>
                  <a:pt x="1073" y="256"/>
                  <a:pt x="1077" y="277"/>
                </a:cubicBezTo>
                <a:cubicBezTo>
                  <a:pt x="1089" y="339"/>
                  <a:pt x="1115" y="365"/>
                  <a:pt x="1176" y="384"/>
                </a:cubicBezTo>
                <a:cubicBezTo>
                  <a:pt x="1256" y="409"/>
                  <a:pt x="1355" y="366"/>
                  <a:pt x="1424" y="331"/>
                </a:cubicBezTo>
                <a:cubicBezTo>
                  <a:pt x="1494" y="296"/>
                  <a:pt x="1586" y="158"/>
                  <a:pt x="1655" y="145"/>
                </a:cubicBezTo>
                <a:cubicBezTo>
                  <a:pt x="1702" y="136"/>
                  <a:pt x="1696" y="157"/>
                  <a:pt x="1723" y="191"/>
                </a:cubicBezTo>
                <a:cubicBezTo>
                  <a:pt x="1771" y="251"/>
                  <a:pt x="1803" y="349"/>
                  <a:pt x="1828" y="421"/>
                </a:cubicBezTo>
                <a:cubicBezTo>
                  <a:pt x="1832" y="432"/>
                  <a:pt x="1834" y="444"/>
                  <a:pt x="1837" y="454"/>
                </a:cubicBezTo>
                <a:cubicBezTo>
                  <a:pt x="1828" y="428"/>
                  <a:pt x="1813" y="419"/>
                  <a:pt x="1817" y="385"/>
                </a:cubicBezTo>
                <a:cubicBezTo>
                  <a:pt x="1824" y="329"/>
                  <a:pt x="1853" y="306"/>
                  <a:pt x="1898" y="273"/>
                </a:cubicBezTo>
                <a:cubicBezTo>
                  <a:pt x="1960" y="226"/>
                  <a:pt x="2044" y="202"/>
                  <a:pt x="2122" y="213"/>
                </a:cubicBezTo>
                <a:cubicBezTo>
                  <a:pt x="2181" y="222"/>
                  <a:pt x="2233" y="253"/>
                  <a:pt x="2293" y="260"/>
                </a:cubicBezTo>
                <a:cubicBezTo>
                  <a:pt x="2384" y="271"/>
                  <a:pt x="2490" y="272"/>
                  <a:pt x="2580" y="254"/>
                </a:cubicBezTo>
                <a:cubicBezTo>
                  <a:pt x="2653" y="239"/>
                  <a:pt x="2773" y="200"/>
                  <a:pt x="2781" y="112"/>
                </a:cubicBezTo>
                <a:cubicBezTo>
                  <a:pt x="2787" y="51"/>
                  <a:pt x="2744" y="13"/>
                  <a:pt x="2685" y="3"/>
                </a:cubicBezTo>
                <a:cubicBezTo>
                  <a:pt x="2595" y="-12"/>
                  <a:pt x="2535" y="38"/>
                  <a:pt x="2475" y="97"/>
                </a:cubicBezTo>
                <a:cubicBezTo>
                  <a:pt x="2417" y="155"/>
                  <a:pt x="2255" y="325"/>
                  <a:pt x="2357" y="412"/>
                </a:cubicBezTo>
                <a:cubicBezTo>
                  <a:pt x="2460" y="500"/>
                  <a:pt x="2653" y="489"/>
                  <a:pt x="2776" y="501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72" name=""/>
          <p:cNvSpPr/>
          <p:nvPr/>
        </p:nvSpPr>
        <p:spPr>
          <a:xfrm>
            <a:off x="4363920" y="2706840"/>
            <a:ext cx="472680" cy="399600"/>
          </a:xfrm>
          <a:custGeom>
            <a:avLst/>
            <a:gdLst/>
            <a:ahLst/>
            <a:rect l="0" t="0" r="r" b="b"/>
            <a:pathLst>
              <a:path fill="none" w="1313" h="1110">
                <a:moveTo>
                  <a:pt x="164" y="420"/>
                </a:moveTo>
                <a:cubicBezTo>
                  <a:pt x="242" y="353"/>
                  <a:pt x="316" y="307"/>
                  <a:pt x="344" y="207"/>
                </a:cubicBezTo>
                <a:cubicBezTo>
                  <a:pt x="297" y="168"/>
                  <a:pt x="228" y="193"/>
                  <a:pt x="173" y="221"/>
                </a:cubicBezTo>
                <a:cubicBezTo>
                  <a:pt x="101" y="258"/>
                  <a:pt x="20" y="316"/>
                  <a:pt x="0" y="400"/>
                </a:cubicBezTo>
                <a:cubicBezTo>
                  <a:pt x="0" y="411"/>
                  <a:pt x="0" y="424"/>
                  <a:pt x="0" y="435"/>
                </a:cubicBezTo>
                <a:cubicBezTo>
                  <a:pt x="40" y="478"/>
                  <a:pt x="105" y="476"/>
                  <a:pt x="166" y="462"/>
                </a:cubicBezTo>
                <a:cubicBezTo>
                  <a:pt x="253" y="443"/>
                  <a:pt x="380" y="395"/>
                  <a:pt x="435" y="319"/>
                </a:cubicBezTo>
                <a:cubicBezTo>
                  <a:pt x="482" y="253"/>
                  <a:pt x="459" y="151"/>
                  <a:pt x="413" y="93"/>
                </a:cubicBezTo>
                <a:cubicBezTo>
                  <a:pt x="361" y="29"/>
                  <a:pt x="264" y="-15"/>
                  <a:pt x="181" y="4"/>
                </a:cubicBezTo>
                <a:cubicBezTo>
                  <a:pt x="126" y="16"/>
                  <a:pt x="61" y="86"/>
                  <a:pt x="81" y="148"/>
                </a:cubicBezTo>
                <a:cubicBezTo>
                  <a:pt x="89" y="157"/>
                  <a:pt x="96" y="167"/>
                  <a:pt x="104" y="176"/>
                </a:cubicBezTo>
                <a:moveTo>
                  <a:pt x="477" y="188"/>
                </a:moveTo>
                <a:cubicBezTo>
                  <a:pt x="547" y="163"/>
                  <a:pt x="618" y="139"/>
                  <a:pt x="681" y="99"/>
                </a:cubicBezTo>
                <a:cubicBezTo>
                  <a:pt x="712" y="79"/>
                  <a:pt x="734" y="59"/>
                  <a:pt x="768" y="48"/>
                </a:cubicBezTo>
                <a:cubicBezTo>
                  <a:pt x="771" y="48"/>
                  <a:pt x="774" y="48"/>
                  <a:pt x="777" y="48"/>
                </a:cubicBezTo>
                <a:cubicBezTo>
                  <a:pt x="783" y="116"/>
                  <a:pt x="784" y="185"/>
                  <a:pt x="784" y="254"/>
                </a:cubicBezTo>
                <a:cubicBezTo>
                  <a:pt x="784" y="391"/>
                  <a:pt x="772" y="527"/>
                  <a:pt x="765" y="664"/>
                </a:cubicBezTo>
                <a:cubicBezTo>
                  <a:pt x="759" y="769"/>
                  <a:pt x="751" y="880"/>
                  <a:pt x="772" y="984"/>
                </a:cubicBezTo>
                <a:cubicBezTo>
                  <a:pt x="781" y="1029"/>
                  <a:pt x="809" y="1115"/>
                  <a:pt x="869" y="1110"/>
                </a:cubicBezTo>
                <a:cubicBezTo>
                  <a:pt x="906" y="1107"/>
                  <a:pt x="901" y="1092"/>
                  <a:pt x="914" y="1058"/>
                </a:cubicBezTo>
                <a:moveTo>
                  <a:pt x="893" y="838"/>
                </a:moveTo>
                <a:cubicBezTo>
                  <a:pt x="862" y="791"/>
                  <a:pt x="819" y="746"/>
                  <a:pt x="792" y="697"/>
                </a:cubicBezTo>
                <a:cubicBezTo>
                  <a:pt x="785" y="684"/>
                  <a:pt x="789" y="683"/>
                  <a:pt x="786" y="671"/>
                </a:cubicBezTo>
                <a:cubicBezTo>
                  <a:pt x="833" y="638"/>
                  <a:pt x="892" y="627"/>
                  <a:pt x="948" y="614"/>
                </a:cubicBezTo>
                <a:cubicBezTo>
                  <a:pt x="1071" y="586"/>
                  <a:pt x="1192" y="562"/>
                  <a:pt x="1313" y="52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73" name=""/>
          <p:cNvSpPr/>
          <p:nvPr/>
        </p:nvSpPr>
        <p:spPr>
          <a:xfrm>
            <a:off x="5197320" y="2796480"/>
            <a:ext cx="504000" cy="159120"/>
          </a:xfrm>
          <a:custGeom>
            <a:avLst/>
            <a:gdLst/>
            <a:ahLst/>
            <a:rect l="0" t="0" r="r" b="b"/>
            <a:pathLst>
              <a:path fill="none" w="1400" h="442">
                <a:moveTo>
                  <a:pt x="355" y="147"/>
                </a:moveTo>
                <a:cubicBezTo>
                  <a:pt x="378" y="182"/>
                  <a:pt x="400" y="200"/>
                  <a:pt x="437" y="219"/>
                </a:cubicBezTo>
                <a:cubicBezTo>
                  <a:pt x="514" y="258"/>
                  <a:pt x="633" y="250"/>
                  <a:pt x="707" y="217"/>
                </a:cubicBezTo>
                <a:cubicBezTo>
                  <a:pt x="763" y="193"/>
                  <a:pt x="795" y="162"/>
                  <a:pt x="798" y="102"/>
                </a:cubicBezTo>
                <a:cubicBezTo>
                  <a:pt x="802" y="34"/>
                  <a:pt x="739" y="11"/>
                  <a:pt x="681" y="5"/>
                </a:cubicBezTo>
                <a:cubicBezTo>
                  <a:pt x="544" y="-9"/>
                  <a:pt x="422" y="32"/>
                  <a:pt x="302" y="95"/>
                </a:cubicBezTo>
                <a:cubicBezTo>
                  <a:pt x="200" y="149"/>
                  <a:pt x="46" y="245"/>
                  <a:pt x="2" y="362"/>
                </a:cubicBezTo>
                <a:cubicBezTo>
                  <a:pt x="0" y="388"/>
                  <a:pt x="-1" y="395"/>
                  <a:pt x="2" y="411"/>
                </a:cubicBezTo>
                <a:cubicBezTo>
                  <a:pt x="76" y="426"/>
                  <a:pt x="154" y="426"/>
                  <a:pt x="230" y="418"/>
                </a:cubicBezTo>
                <a:cubicBezTo>
                  <a:pt x="258" y="413"/>
                  <a:pt x="288" y="409"/>
                  <a:pt x="317" y="404"/>
                </a:cubicBezTo>
                <a:moveTo>
                  <a:pt x="1391" y="8"/>
                </a:moveTo>
                <a:cubicBezTo>
                  <a:pt x="1425" y="-23"/>
                  <a:pt x="1355" y="41"/>
                  <a:pt x="1318" y="68"/>
                </a:cubicBezTo>
                <a:cubicBezTo>
                  <a:pt x="1211" y="144"/>
                  <a:pt x="1102" y="216"/>
                  <a:pt x="1001" y="301"/>
                </a:cubicBezTo>
                <a:cubicBezTo>
                  <a:pt x="952" y="342"/>
                  <a:pt x="905" y="380"/>
                  <a:pt x="853" y="417"/>
                </a:cubicBezTo>
                <a:moveTo>
                  <a:pt x="870" y="153"/>
                </a:moveTo>
                <a:cubicBezTo>
                  <a:pt x="960" y="136"/>
                  <a:pt x="1012" y="144"/>
                  <a:pt x="1092" y="195"/>
                </a:cubicBezTo>
                <a:cubicBezTo>
                  <a:pt x="1173" y="247"/>
                  <a:pt x="1227" y="320"/>
                  <a:pt x="1282" y="398"/>
                </a:cubicBezTo>
                <a:cubicBezTo>
                  <a:pt x="1292" y="413"/>
                  <a:pt x="1303" y="427"/>
                  <a:pt x="1313" y="442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74" name=""/>
          <p:cNvSpPr/>
          <p:nvPr/>
        </p:nvSpPr>
        <p:spPr>
          <a:xfrm>
            <a:off x="5996880" y="2684520"/>
            <a:ext cx="2601000" cy="428400"/>
          </a:xfrm>
          <a:custGeom>
            <a:avLst/>
            <a:gdLst/>
            <a:ahLst/>
            <a:rect l="0" t="0" r="r" b="b"/>
            <a:pathLst>
              <a:path fill="none" w="7225" h="1190">
                <a:moveTo>
                  <a:pt x="335" y="63"/>
                </a:moveTo>
                <a:cubicBezTo>
                  <a:pt x="327" y="24"/>
                  <a:pt x="331" y="16"/>
                  <a:pt x="315" y="0"/>
                </a:cubicBezTo>
                <a:cubicBezTo>
                  <a:pt x="239" y="43"/>
                  <a:pt x="157" y="108"/>
                  <a:pt x="99" y="176"/>
                </a:cubicBezTo>
                <a:cubicBezTo>
                  <a:pt x="18" y="271"/>
                  <a:pt x="-19" y="420"/>
                  <a:pt x="10" y="544"/>
                </a:cubicBezTo>
                <a:cubicBezTo>
                  <a:pt x="24" y="605"/>
                  <a:pt x="59" y="648"/>
                  <a:pt x="121" y="654"/>
                </a:cubicBezTo>
                <a:cubicBezTo>
                  <a:pt x="212" y="662"/>
                  <a:pt x="298" y="605"/>
                  <a:pt x="375" y="563"/>
                </a:cubicBezTo>
                <a:cubicBezTo>
                  <a:pt x="420" y="538"/>
                  <a:pt x="445" y="528"/>
                  <a:pt x="494" y="521"/>
                </a:cubicBezTo>
                <a:cubicBezTo>
                  <a:pt x="517" y="567"/>
                  <a:pt x="514" y="608"/>
                  <a:pt x="517" y="659"/>
                </a:cubicBezTo>
                <a:cubicBezTo>
                  <a:pt x="520" y="710"/>
                  <a:pt x="530" y="723"/>
                  <a:pt x="560" y="760"/>
                </a:cubicBezTo>
                <a:moveTo>
                  <a:pt x="1003" y="729"/>
                </a:moveTo>
                <a:cubicBezTo>
                  <a:pt x="1092" y="658"/>
                  <a:pt x="1136" y="606"/>
                  <a:pt x="1159" y="495"/>
                </a:cubicBezTo>
                <a:cubicBezTo>
                  <a:pt x="1159" y="485"/>
                  <a:pt x="1159" y="475"/>
                  <a:pt x="1159" y="465"/>
                </a:cubicBezTo>
                <a:cubicBezTo>
                  <a:pt x="1079" y="453"/>
                  <a:pt x="1026" y="445"/>
                  <a:pt x="943" y="479"/>
                </a:cubicBezTo>
                <a:cubicBezTo>
                  <a:pt x="846" y="518"/>
                  <a:pt x="804" y="558"/>
                  <a:pt x="772" y="649"/>
                </a:cubicBezTo>
                <a:cubicBezTo>
                  <a:pt x="772" y="660"/>
                  <a:pt x="773" y="670"/>
                  <a:pt x="773" y="681"/>
                </a:cubicBezTo>
                <a:cubicBezTo>
                  <a:pt x="870" y="709"/>
                  <a:pt x="951" y="729"/>
                  <a:pt x="1054" y="693"/>
                </a:cubicBezTo>
                <a:cubicBezTo>
                  <a:pt x="1158" y="657"/>
                  <a:pt x="1215" y="583"/>
                  <a:pt x="1289" y="510"/>
                </a:cubicBezTo>
                <a:cubicBezTo>
                  <a:pt x="1299" y="501"/>
                  <a:pt x="1300" y="499"/>
                  <a:pt x="1307" y="496"/>
                </a:cubicBezTo>
                <a:cubicBezTo>
                  <a:pt x="1314" y="560"/>
                  <a:pt x="1295" y="627"/>
                  <a:pt x="1370" y="659"/>
                </a:cubicBezTo>
                <a:cubicBezTo>
                  <a:pt x="1427" y="683"/>
                  <a:pt x="1505" y="668"/>
                  <a:pt x="1558" y="646"/>
                </a:cubicBezTo>
                <a:cubicBezTo>
                  <a:pt x="1632" y="615"/>
                  <a:pt x="1693" y="562"/>
                  <a:pt x="1760" y="521"/>
                </a:cubicBezTo>
                <a:cubicBezTo>
                  <a:pt x="1762" y="521"/>
                  <a:pt x="1763" y="521"/>
                  <a:pt x="1765" y="521"/>
                </a:cubicBezTo>
                <a:cubicBezTo>
                  <a:pt x="1762" y="605"/>
                  <a:pt x="1733" y="655"/>
                  <a:pt x="1820" y="703"/>
                </a:cubicBezTo>
                <a:cubicBezTo>
                  <a:pt x="1954" y="778"/>
                  <a:pt x="2198" y="774"/>
                  <a:pt x="2344" y="742"/>
                </a:cubicBezTo>
                <a:cubicBezTo>
                  <a:pt x="2420" y="725"/>
                  <a:pt x="2498" y="687"/>
                  <a:pt x="2510" y="603"/>
                </a:cubicBezTo>
                <a:cubicBezTo>
                  <a:pt x="2522" y="524"/>
                  <a:pt x="2469" y="484"/>
                  <a:pt x="2396" y="472"/>
                </a:cubicBezTo>
                <a:cubicBezTo>
                  <a:pt x="2280" y="452"/>
                  <a:pt x="2149" y="468"/>
                  <a:pt x="2063" y="555"/>
                </a:cubicBezTo>
                <a:cubicBezTo>
                  <a:pt x="2036" y="594"/>
                  <a:pt x="2027" y="604"/>
                  <a:pt x="2025" y="636"/>
                </a:cubicBezTo>
                <a:cubicBezTo>
                  <a:pt x="2059" y="674"/>
                  <a:pt x="2039" y="687"/>
                  <a:pt x="2114" y="688"/>
                </a:cubicBezTo>
                <a:cubicBezTo>
                  <a:pt x="2187" y="689"/>
                  <a:pt x="2249" y="658"/>
                  <a:pt x="2317" y="634"/>
                </a:cubicBezTo>
                <a:cubicBezTo>
                  <a:pt x="2352" y="622"/>
                  <a:pt x="2438" y="580"/>
                  <a:pt x="2475" y="603"/>
                </a:cubicBezTo>
                <a:cubicBezTo>
                  <a:pt x="2530" y="637"/>
                  <a:pt x="2523" y="714"/>
                  <a:pt x="2526" y="770"/>
                </a:cubicBezTo>
                <a:cubicBezTo>
                  <a:pt x="2531" y="869"/>
                  <a:pt x="2513" y="955"/>
                  <a:pt x="2457" y="1038"/>
                </a:cubicBezTo>
                <a:cubicBezTo>
                  <a:pt x="2409" y="1109"/>
                  <a:pt x="2365" y="1126"/>
                  <a:pt x="2290" y="1143"/>
                </a:cubicBezTo>
                <a:cubicBezTo>
                  <a:pt x="2283" y="1143"/>
                  <a:pt x="2275" y="1143"/>
                  <a:pt x="2268" y="1143"/>
                </a:cubicBezTo>
                <a:cubicBezTo>
                  <a:pt x="2269" y="1082"/>
                  <a:pt x="2252" y="1074"/>
                  <a:pt x="2293" y="1011"/>
                </a:cubicBezTo>
                <a:cubicBezTo>
                  <a:pt x="2374" y="885"/>
                  <a:pt x="2518" y="761"/>
                  <a:pt x="2633" y="668"/>
                </a:cubicBezTo>
                <a:cubicBezTo>
                  <a:pt x="2719" y="599"/>
                  <a:pt x="2918" y="466"/>
                  <a:pt x="3033" y="544"/>
                </a:cubicBezTo>
                <a:cubicBezTo>
                  <a:pt x="3106" y="593"/>
                  <a:pt x="3094" y="677"/>
                  <a:pt x="3197" y="698"/>
                </a:cubicBezTo>
                <a:cubicBezTo>
                  <a:pt x="3256" y="710"/>
                  <a:pt x="3307" y="693"/>
                  <a:pt x="3340" y="643"/>
                </a:cubicBezTo>
                <a:cubicBezTo>
                  <a:pt x="3371" y="597"/>
                  <a:pt x="3366" y="533"/>
                  <a:pt x="3342" y="487"/>
                </a:cubicBezTo>
                <a:cubicBezTo>
                  <a:pt x="3304" y="414"/>
                  <a:pt x="3150" y="408"/>
                  <a:pt x="3085" y="425"/>
                </a:cubicBezTo>
                <a:cubicBezTo>
                  <a:pt x="2943" y="461"/>
                  <a:pt x="2736" y="583"/>
                  <a:pt x="2669" y="719"/>
                </a:cubicBezTo>
                <a:cubicBezTo>
                  <a:pt x="2629" y="799"/>
                  <a:pt x="2668" y="862"/>
                  <a:pt x="2736" y="906"/>
                </a:cubicBezTo>
                <a:cubicBezTo>
                  <a:pt x="2807" y="951"/>
                  <a:pt x="2886" y="964"/>
                  <a:pt x="2966" y="984"/>
                </a:cubicBezTo>
                <a:moveTo>
                  <a:pt x="4012" y="363"/>
                </a:moveTo>
                <a:cubicBezTo>
                  <a:pt x="3994" y="395"/>
                  <a:pt x="3975" y="458"/>
                  <a:pt x="3953" y="498"/>
                </a:cubicBezTo>
                <a:cubicBezTo>
                  <a:pt x="3892" y="611"/>
                  <a:pt x="3801" y="704"/>
                  <a:pt x="3716" y="798"/>
                </a:cubicBezTo>
                <a:cubicBezTo>
                  <a:pt x="3636" y="886"/>
                  <a:pt x="3556" y="976"/>
                  <a:pt x="3478" y="1066"/>
                </a:cubicBezTo>
                <a:cubicBezTo>
                  <a:pt x="3440" y="1110"/>
                  <a:pt x="3399" y="1150"/>
                  <a:pt x="3357" y="1190"/>
                </a:cubicBezTo>
                <a:moveTo>
                  <a:pt x="4712" y="548"/>
                </a:moveTo>
                <a:cubicBezTo>
                  <a:pt x="4725" y="495"/>
                  <a:pt x="4730" y="505"/>
                  <a:pt x="4675" y="498"/>
                </a:cubicBezTo>
                <a:cubicBezTo>
                  <a:pt x="4594" y="488"/>
                  <a:pt x="4394" y="448"/>
                  <a:pt x="4332" y="514"/>
                </a:cubicBezTo>
                <a:cubicBezTo>
                  <a:pt x="4273" y="576"/>
                  <a:pt x="4364" y="652"/>
                  <a:pt x="4406" y="682"/>
                </a:cubicBezTo>
                <a:cubicBezTo>
                  <a:pt x="4483" y="736"/>
                  <a:pt x="4570" y="776"/>
                  <a:pt x="4649" y="827"/>
                </a:cubicBezTo>
                <a:cubicBezTo>
                  <a:pt x="4667" y="838"/>
                  <a:pt x="4672" y="836"/>
                  <a:pt x="4675" y="848"/>
                </a:cubicBezTo>
                <a:cubicBezTo>
                  <a:pt x="4624" y="849"/>
                  <a:pt x="4572" y="852"/>
                  <a:pt x="4521" y="841"/>
                </a:cubicBezTo>
                <a:cubicBezTo>
                  <a:pt x="4456" y="827"/>
                  <a:pt x="4406" y="801"/>
                  <a:pt x="4350" y="768"/>
                </a:cubicBezTo>
                <a:moveTo>
                  <a:pt x="4869" y="455"/>
                </a:moveTo>
                <a:cubicBezTo>
                  <a:pt x="4902" y="446"/>
                  <a:pt x="4909" y="442"/>
                  <a:pt x="4930" y="444"/>
                </a:cubicBezTo>
                <a:cubicBezTo>
                  <a:pt x="4937" y="514"/>
                  <a:pt x="4920" y="561"/>
                  <a:pt x="4894" y="626"/>
                </a:cubicBezTo>
                <a:cubicBezTo>
                  <a:pt x="4883" y="655"/>
                  <a:pt x="4828" y="760"/>
                  <a:pt x="4861" y="794"/>
                </a:cubicBezTo>
                <a:cubicBezTo>
                  <a:pt x="4896" y="830"/>
                  <a:pt x="4996" y="815"/>
                  <a:pt x="5040" y="814"/>
                </a:cubicBezTo>
                <a:cubicBezTo>
                  <a:pt x="5138" y="811"/>
                  <a:pt x="5217" y="775"/>
                  <a:pt x="5303" y="733"/>
                </a:cubicBezTo>
                <a:cubicBezTo>
                  <a:pt x="5319" y="725"/>
                  <a:pt x="5368" y="697"/>
                  <a:pt x="5389" y="710"/>
                </a:cubicBezTo>
                <a:cubicBezTo>
                  <a:pt x="5424" y="732"/>
                  <a:pt x="5430" y="766"/>
                  <a:pt x="5477" y="780"/>
                </a:cubicBezTo>
                <a:cubicBezTo>
                  <a:pt x="5537" y="797"/>
                  <a:pt x="5630" y="799"/>
                  <a:pt x="5688" y="774"/>
                </a:cubicBezTo>
                <a:cubicBezTo>
                  <a:pt x="5748" y="748"/>
                  <a:pt x="5765" y="689"/>
                  <a:pt x="5761" y="629"/>
                </a:cubicBezTo>
                <a:cubicBezTo>
                  <a:pt x="5756" y="547"/>
                  <a:pt x="5692" y="470"/>
                  <a:pt x="5626" y="425"/>
                </a:cubicBezTo>
                <a:cubicBezTo>
                  <a:pt x="5588" y="399"/>
                  <a:pt x="5498" y="369"/>
                  <a:pt x="5457" y="409"/>
                </a:cubicBezTo>
                <a:cubicBezTo>
                  <a:pt x="5418" y="447"/>
                  <a:pt x="5448" y="501"/>
                  <a:pt x="5459" y="541"/>
                </a:cubicBezTo>
                <a:moveTo>
                  <a:pt x="6162" y="622"/>
                </a:moveTo>
                <a:cubicBezTo>
                  <a:pt x="6178" y="574"/>
                  <a:pt x="6201" y="525"/>
                  <a:pt x="6210" y="475"/>
                </a:cubicBezTo>
                <a:cubicBezTo>
                  <a:pt x="6211" y="457"/>
                  <a:pt x="6211" y="452"/>
                  <a:pt x="6211" y="441"/>
                </a:cubicBezTo>
                <a:cubicBezTo>
                  <a:pt x="6156" y="457"/>
                  <a:pt x="6112" y="509"/>
                  <a:pt x="6077" y="555"/>
                </a:cubicBezTo>
                <a:cubicBezTo>
                  <a:pt x="6038" y="606"/>
                  <a:pt x="6010" y="663"/>
                  <a:pt x="6019" y="729"/>
                </a:cubicBezTo>
                <a:cubicBezTo>
                  <a:pt x="6025" y="774"/>
                  <a:pt x="6074" y="768"/>
                  <a:pt x="6107" y="768"/>
                </a:cubicBezTo>
                <a:cubicBezTo>
                  <a:pt x="6171" y="769"/>
                  <a:pt x="6234" y="742"/>
                  <a:pt x="6293" y="718"/>
                </a:cubicBezTo>
                <a:cubicBezTo>
                  <a:pt x="6339" y="700"/>
                  <a:pt x="6388" y="680"/>
                  <a:pt x="6421" y="642"/>
                </a:cubicBezTo>
                <a:cubicBezTo>
                  <a:pt x="6445" y="614"/>
                  <a:pt x="6455" y="583"/>
                  <a:pt x="6457" y="547"/>
                </a:cubicBezTo>
                <a:cubicBezTo>
                  <a:pt x="6458" y="520"/>
                  <a:pt x="6454" y="540"/>
                  <a:pt x="6451" y="530"/>
                </a:cubicBezTo>
                <a:cubicBezTo>
                  <a:pt x="6412" y="538"/>
                  <a:pt x="6390" y="569"/>
                  <a:pt x="6370" y="605"/>
                </a:cubicBezTo>
                <a:cubicBezTo>
                  <a:pt x="6342" y="656"/>
                  <a:pt x="6340" y="707"/>
                  <a:pt x="6341" y="764"/>
                </a:cubicBezTo>
                <a:cubicBezTo>
                  <a:pt x="6342" y="799"/>
                  <a:pt x="6343" y="811"/>
                  <a:pt x="6359" y="831"/>
                </a:cubicBezTo>
                <a:moveTo>
                  <a:pt x="6770" y="575"/>
                </a:moveTo>
                <a:cubicBezTo>
                  <a:pt x="6803" y="585"/>
                  <a:pt x="6799" y="632"/>
                  <a:pt x="6800" y="664"/>
                </a:cubicBezTo>
                <a:cubicBezTo>
                  <a:pt x="6803" y="747"/>
                  <a:pt x="6799" y="824"/>
                  <a:pt x="6781" y="906"/>
                </a:cubicBezTo>
                <a:cubicBezTo>
                  <a:pt x="6766" y="975"/>
                  <a:pt x="6749" y="1037"/>
                  <a:pt x="6748" y="1107"/>
                </a:cubicBezTo>
                <a:cubicBezTo>
                  <a:pt x="6748" y="1132"/>
                  <a:pt x="6748" y="1138"/>
                  <a:pt x="6748" y="1153"/>
                </a:cubicBezTo>
                <a:moveTo>
                  <a:pt x="6791" y="760"/>
                </a:moveTo>
                <a:cubicBezTo>
                  <a:pt x="6791" y="685"/>
                  <a:pt x="6775" y="619"/>
                  <a:pt x="6847" y="573"/>
                </a:cubicBezTo>
                <a:cubicBezTo>
                  <a:pt x="6923" y="524"/>
                  <a:pt x="7019" y="523"/>
                  <a:pt x="7106" y="521"/>
                </a:cubicBezTo>
                <a:cubicBezTo>
                  <a:pt x="7183" y="520"/>
                  <a:pt x="7232" y="545"/>
                  <a:pt x="7224" y="630"/>
                </a:cubicBezTo>
                <a:cubicBezTo>
                  <a:pt x="7215" y="723"/>
                  <a:pt x="7125" y="769"/>
                  <a:pt x="7049" y="802"/>
                </a:cubicBezTo>
                <a:cubicBezTo>
                  <a:pt x="6974" y="835"/>
                  <a:pt x="6901" y="842"/>
                  <a:pt x="6821" y="845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75" name=""/>
          <p:cNvSpPr/>
          <p:nvPr/>
        </p:nvSpPr>
        <p:spPr>
          <a:xfrm>
            <a:off x="9075960" y="2782800"/>
            <a:ext cx="1772640" cy="366480"/>
          </a:xfrm>
          <a:custGeom>
            <a:avLst/>
            <a:gdLst/>
            <a:ahLst/>
            <a:rect l="0" t="0" r="r" b="b"/>
            <a:pathLst>
              <a:path fill="none" w="4924" h="1018">
                <a:moveTo>
                  <a:pt x="449" y="356"/>
                </a:moveTo>
                <a:cubicBezTo>
                  <a:pt x="471" y="334"/>
                  <a:pt x="506" y="283"/>
                  <a:pt x="464" y="251"/>
                </a:cubicBezTo>
                <a:cubicBezTo>
                  <a:pt x="408" y="210"/>
                  <a:pt x="261" y="208"/>
                  <a:pt x="198" y="223"/>
                </a:cubicBezTo>
                <a:cubicBezTo>
                  <a:pt x="105" y="245"/>
                  <a:pt x="24" y="327"/>
                  <a:pt x="6" y="420"/>
                </a:cubicBezTo>
                <a:cubicBezTo>
                  <a:pt x="-15" y="528"/>
                  <a:pt x="21" y="617"/>
                  <a:pt x="67" y="712"/>
                </a:cubicBezTo>
                <a:cubicBezTo>
                  <a:pt x="104" y="790"/>
                  <a:pt x="158" y="866"/>
                  <a:pt x="171" y="951"/>
                </a:cubicBezTo>
                <a:cubicBezTo>
                  <a:pt x="180" y="1012"/>
                  <a:pt x="155" y="1019"/>
                  <a:pt x="100" y="1018"/>
                </a:cubicBezTo>
                <a:cubicBezTo>
                  <a:pt x="83" y="1017"/>
                  <a:pt x="66" y="1016"/>
                  <a:pt x="49" y="1015"/>
                </a:cubicBezTo>
                <a:moveTo>
                  <a:pt x="27" y="654"/>
                </a:moveTo>
                <a:cubicBezTo>
                  <a:pt x="125" y="648"/>
                  <a:pt x="221" y="647"/>
                  <a:pt x="319" y="654"/>
                </a:cubicBezTo>
                <a:cubicBezTo>
                  <a:pt x="397" y="659"/>
                  <a:pt x="509" y="686"/>
                  <a:pt x="586" y="660"/>
                </a:cubicBezTo>
                <a:cubicBezTo>
                  <a:pt x="630" y="645"/>
                  <a:pt x="635" y="596"/>
                  <a:pt x="640" y="557"/>
                </a:cubicBezTo>
                <a:cubicBezTo>
                  <a:pt x="642" y="542"/>
                  <a:pt x="642" y="539"/>
                  <a:pt x="642" y="530"/>
                </a:cubicBezTo>
                <a:cubicBezTo>
                  <a:pt x="615" y="565"/>
                  <a:pt x="595" y="603"/>
                  <a:pt x="589" y="649"/>
                </a:cubicBezTo>
                <a:cubicBezTo>
                  <a:pt x="586" y="674"/>
                  <a:pt x="579" y="728"/>
                  <a:pt x="606" y="742"/>
                </a:cubicBezTo>
                <a:cubicBezTo>
                  <a:pt x="635" y="757"/>
                  <a:pt x="708" y="749"/>
                  <a:pt x="737" y="738"/>
                </a:cubicBezTo>
                <a:cubicBezTo>
                  <a:pt x="809" y="712"/>
                  <a:pt x="859" y="654"/>
                  <a:pt x="903" y="595"/>
                </a:cubicBezTo>
                <a:cubicBezTo>
                  <a:pt x="914" y="580"/>
                  <a:pt x="924" y="565"/>
                  <a:pt x="934" y="550"/>
                </a:cubicBezTo>
                <a:cubicBezTo>
                  <a:pt x="925" y="600"/>
                  <a:pt x="913" y="647"/>
                  <a:pt x="909" y="698"/>
                </a:cubicBezTo>
                <a:moveTo>
                  <a:pt x="1061" y="600"/>
                </a:moveTo>
                <a:cubicBezTo>
                  <a:pt x="1075" y="584"/>
                  <a:pt x="1163" y="498"/>
                  <a:pt x="1192" y="540"/>
                </a:cubicBezTo>
                <a:cubicBezTo>
                  <a:pt x="1209" y="565"/>
                  <a:pt x="1203" y="644"/>
                  <a:pt x="1198" y="671"/>
                </a:cubicBezTo>
                <a:cubicBezTo>
                  <a:pt x="1192" y="706"/>
                  <a:pt x="1171" y="736"/>
                  <a:pt x="1162" y="771"/>
                </a:cubicBezTo>
                <a:cubicBezTo>
                  <a:pt x="1162" y="772"/>
                  <a:pt x="1162" y="772"/>
                  <a:pt x="1162" y="773"/>
                </a:cubicBezTo>
                <a:cubicBezTo>
                  <a:pt x="1199" y="756"/>
                  <a:pt x="1239" y="733"/>
                  <a:pt x="1278" y="719"/>
                </a:cubicBezTo>
                <a:cubicBezTo>
                  <a:pt x="1382" y="681"/>
                  <a:pt x="1498" y="648"/>
                  <a:pt x="1608" y="643"/>
                </a:cubicBezTo>
                <a:cubicBezTo>
                  <a:pt x="1654" y="641"/>
                  <a:pt x="1702" y="633"/>
                  <a:pt x="1711" y="688"/>
                </a:cubicBezTo>
                <a:cubicBezTo>
                  <a:pt x="1716" y="720"/>
                  <a:pt x="1698" y="738"/>
                  <a:pt x="1684" y="763"/>
                </a:cubicBezTo>
                <a:moveTo>
                  <a:pt x="2179" y="634"/>
                </a:moveTo>
                <a:cubicBezTo>
                  <a:pt x="2212" y="586"/>
                  <a:pt x="2257" y="536"/>
                  <a:pt x="2270" y="478"/>
                </a:cubicBezTo>
                <a:cubicBezTo>
                  <a:pt x="2270" y="470"/>
                  <a:pt x="2270" y="462"/>
                  <a:pt x="2270" y="454"/>
                </a:cubicBezTo>
                <a:cubicBezTo>
                  <a:pt x="2208" y="430"/>
                  <a:pt x="2145" y="442"/>
                  <a:pt x="2083" y="471"/>
                </a:cubicBezTo>
                <a:cubicBezTo>
                  <a:pt x="2006" y="506"/>
                  <a:pt x="1958" y="556"/>
                  <a:pt x="1950" y="640"/>
                </a:cubicBezTo>
                <a:cubicBezTo>
                  <a:pt x="1943" y="714"/>
                  <a:pt x="1999" y="760"/>
                  <a:pt x="2069" y="772"/>
                </a:cubicBezTo>
                <a:cubicBezTo>
                  <a:pt x="2138" y="773"/>
                  <a:pt x="2163" y="773"/>
                  <a:pt x="2210" y="773"/>
                </a:cubicBezTo>
                <a:moveTo>
                  <a:pt x="2720" y="67"/>
                </a:moveTo>
                <a:cubicBezTo>
                  <a:pt x="2734" y="42"/>
                  <a:pt x="2748" y="21"/>
                  <a:pt x="2763" y="0"/>
                </a:cubicBezTo>
                <a:cubicBezTo>
                  <a:pt x="2723" y="55"/>
                  <a:pt x="2679" y="106"/>
                  <a:pt x="2651" y="169"/>
                </a:cubicBezTo>
                <a:cubicBezTo>
                  <a:pt x="2608" y="269"/>
                  <a:pt x="2592" y="381"/>
                  <a:pt x="2568" y="486"/>
                </a:cubicBezTo>
                <a:moveTo>
                  <a:pt x="2389" y="455"/>
                </a:moveTo>
                <a:cubicBezTo>
                  <a:pt x="2403" y="403"/>
                  <a:pt x="2457" y="414"/>
                  <a:pt x="2511" y="409"/>
                </a:cubicBezTo>
                <a:cubicBezTo>
                  <a:pt x="2585" y="402"/>
                  <a:pt x="2659" y="395"/>
                  <a:pt x="2733" y="388"/>
                </a:cubicBezTo>
                <a:moveTo>
                  <a:pt x="3023" y="348"/>
                </a:moveTo>
                <a:cubicBezTo>
                  <a:pt x="3057" y="343"/>
                  <a:pt x="3089" y="336"/>
                  <a:pt x="3123" y="336"/>
                </a:cubicBezTo>
                <a:cubicBezTo>
                  <a:pt x="3131" y="370"/>
                  <a:pt x="3125" y="404"/>
                  <a:pt x="3116" y="438"/>
                </a:cubicBezTo>
                <a:cubicBezTo>
                  <a:pt x="3104" y="479"/>
                  <a:pt x="3087" y="519"/>
                  <a:pt x="3063" y="554"/>
                </a:cubicBezTo>
                <a:moveTo>
                  <a:pt x="3137" y="24"/>
                </a:moveTo>
                <a:cubicBezTo>
                  <a:pt x="3211" y="5"/>
                  <a:pt x="3266" y="-5"/>
                  <a:pt x="3337" y="32"/>
                </a:cubicBezTo>
                <a:cubicBezTo>
                  <a:pt x="3403" y="66"/>
                  <a:pt x="3492" y="149"/>
                  <a:pt x="3504" y="228"/>
                </a:cubicBezTo>
                <a:cubicBezTo>
                  <a:pt x="3514" y="300"/>
                  <a:pt x="3475" y="339"/>
                  <a:pt x="3430" y="389"/>
                </a:cubicBezTo>
                <a:cubicBezTo>
                  <a:pt x="3390" y="434"/>
                  <a:pt x="3348" y="475"/>
                  <a:pt x="3319" y="528"/>
                </a:cubicBezTo>
                <a:cubicBezTo>
                  <a:pt x="3318" y="534"/>
                  <a:pt x="3316" y="540"/>
                  <a:pt x="3315" y="546"/>
                </a:cubicBezTo>
                <a:cubicBezTo>
                  <a:pt x="3338" y="548"/>
                  <a:pt x="3397" y="561"/>
                  <a:pt x="3438" y="551"/>
                </a:cubicBezTo>
                <a:cubicBezTo>
                  <a:pt x="3520" y="531"/>
                  <a:pt x="3600" y="485"/>
                  <a:pt x="3644" y="411"/>
                </a:cubicBezTo>
                <a:cubicBezTo>
                  <a:pt x="3687" y="338"/>
                  <a:pt x="3692" y="252"/>
                  <a:pt x="3686" y="177"/>
                </a:cubicBezTo>
                <a:cubicBezTo>
                  <a:pt x="3685" y="177"/>
                  <a:pt x="3685" y="176"/>
                  <a:pt x="3684" y="176"/>
                </a:cubicBezTo>
                <a:cubicBezTo>
                  <a:pt x="3775" y="184"/>
                  <a:pt x="3866" y="200"/>
                  <a:pt x="3958" y="202"/>
                </a:cubicBezTo>
                <a:cubicBezTo>
                  <a:pt x="4019" y="203"/>
                  <a:pt x="4148" y="182"/>
                  <a:pt x="4194" y="237"/>
                </a:cubicBezTo>
                <a:cubicBezTo>
                  <a:pt x="4211" y="258"/>
                  <a:pt x="4212" y="317"/>
                  <a:pt x="4205" y="342"/>
                </a:cubicBezTo>
                <a:cubicBezTo>
                  <a:pt x="4193" y="385"/>
                  <a:pt x="4158" y="424"/>
                  <a:pt x="4136" y="462"/>
                </a:cubicBezTo>
                <a:cubicBezTo>
                  <a:pt x="4136" y="463"/>
                  <a:pt x="4136" y="463"/>
                  <a:pt x="4136" y="464"/>
                </a:cubicBezTo>
                <a:cubicBezTo>
                  <a:pt x="4193" y="441"/>
                  <a:pt x="4252" y="413"/>
                  <a:pt x="4308" y="383"/>
                </a:cubicBezTo>
                <a:cubicBezTo>
                  <a:pt x="4420" y="323"/>
                  <a:pt x="4701" y="126"/>
                  <a:pt x="4839" y="206"/>
                </a:cubicBezTo>
                <a:cubicBezTo>
                  <a:pt x="4896" y="239"/>
                  <a:pt x="4892" y="300"/>
                  <a:pt x="4900" y="361"/>
                </a:cubicBezTo>
                <a:cubicBezTo>
                  <a:pt x="4915" y="477"/>
                  <a:pt x="4922" y="591"/>
                  <a:pt x="4924" y="708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76" name=""/>
          <p:cNvSpPr/>
          <p:nvPr/>
        </p:nvSpPr>
        <p:spPr>
          <a:xfrm>
            <a:off x="994320" y="3225960"/>
            <a:ext cx="816480" cy="363240"/>
          </a:xfrm>
          <a:custGeom>
            <a:avLst/>
            <a:gdLst/>
            <a:ahLst/>
            <a:rect l="0" t="0" r="r" b="b"/>
            <a:pathLst>
              <a:path fill="none" w="2268" h="1009">
                <a:moveTo>
                  <a:pt x="346" y="246"/>
                </a:moveTo>
                <a:cubicBezTo>
                  <a:pt x="259" y="183"/>
                  <a:pt x="189" y="148"/>
                  <a:pt x="86" y="119"/>
                </a:cubicBezTo>
                <a:cubicBezTo>
                  <a:pt x="68" y="114"/>
                  <a:pt x="16" y="106"/>
                  <a:pt x="1" y="93"/>
                </a:cubicBezTo>
                <a:cubicBezTo>
                  <a:pt x="-4" y="89"/>
                  <a:pt x="18" y="95"/>
                  <a:pt x="13" y="91"/>
                </a:cubicBezTo>
                <a:cubicBezTo>
                  <a:pt x="61" y="122"/>
                  <a:pt x="94" y="155"/>
                  <a:pt x="134" y="195"/>
                </a:cubicBezTo>
                <a:cubicBezTo>
                  <a:pt x="194" y="255"/>
                  <a:pt x="269" y="281"/>
                  <a:pt x="354" y="271"/>
                </a:cubicBezTo>
                <a:cubicBezTo>
                  <a:pt x="425" y="262"/>
                  <a:pt x="485" y="219"/>
                  <a:pt x="524" y="163"/>
                </a:cubicBezTo>
                <a:cubicBezTo>
                  <a:pt x="557" y="115"/>
                  <a:pt x="549" y="56"/>
                  <a:pt x="545" y="1"/>
                </a:cubicBezTo>
                <a:lnTo>
                  <a:pt x="545" y="0"/>
                </a:lnTo>
                <a:cubicBezTo>
                  <a:pt x="541" y="33"/>
                  <a:pt x="533" y="87"/>
                  <a:pt x="530" y="124"/>
                </a:cubicBezTo>
                <a:cubicBezTo>
                  <a:pt x="518" y="250"/>
                  <a:pt x="513" y="378"/>
                  <a:pt x="496" y="505"/>
                </a:cubicBezTo>
                <a:cubicBezTo>
                  <a:pt x="480" y="623"/>
                  <a:pt x="448" y="733"/>
                  <a:pt x="397" y="842"/>
                </a:cubicBezTo>
                <a:cubicBezTo>
                  <a:pt x="370" y="897"/>
                  <a:pt x="335" y="947"/>
                  <a:pt x="310" y="1002"/>
                </a:cubicBezTo>
                <a:cubicBezTo>
                  <a:pt x="310" y="1004"/>
                  <a:pt x="310" y="1007"/>
                  <a:pt x="310" y="1009"/>
                </a:cubicBezTo>
                <a:moveTo>
                  <a:pt x="851" y="491"/>
                </a:moveTo>
                <a:cubicBezTo>
                  <a:pt x="872" y="465"/>
                  <a:pt x="832" y="593"/>
                  <a:pt x="830" y="600"/>
                </a:cubicBezTo>
                <a:cubicBezTo>
                  <a:pt x="805" y="680"/>
                  <a:pt x="771" y="748"/>
                  <a:pt x="766" y="832"/>
                </a:cubicBezTo>
                <a:cubicBezTo>
                  <a:pt x="762" y="893"/>
                  <a:pt x="804" y="902"/>
                  <a:pt x="860" y="896"/>
                </a:cubicBezTo>
                <a:cubicBezTo>
                  <a:pt x="932" y="889"/>
                  <a:pt x="1005" y="836"/>
                  <a:pt x="1043" y="775"/>
                </a:cubicBezTo>
                <a:cubicBezTo>
                  <a:pt x="1076" y="723"/>
                  <a:pt x="1071" y="639"/>
                  <a:pt x="1037" y="590"/>
                </a:cubicBezTo>
                <a:cubicBezTo>
                  <a:pt x="1009" y="549"/>
                  <a:pt x="949" y="511"/>
                  <a:pt x="897" y="523"/>
                </a:cubicBezTo>
                <a:cubicBezTo>
                  <a:pt x="847" y="534"/>
                  <a:pt x="866" y="595"/>
                  <a:pt x="873" y="627"/>
                </a:cubicBezTo>
                <a:moveTo>
                  <a:pt x="1453" y="412"/>
                </a:moveTo>
                <a:cubicBezTo>
                  <a:pt x="1463" y="354"/>
                  <a:pt x="1496" y="341"/>
                  <a:pt x="1556" y="328"/>
                </a:cubicBezTo>
                <a:cubicBezTo>
                  <a:pt x="1603" y="318"/>
                  <a:pt x="1652" y="313"/>
                  <a:pt x="1677" y="361"/>
                </a:cubicBezTo>
                <a:cubicBezTo>
                  <a:pt x="1704" y="415"/>
                  <a:pt x="1698" y="477"/>
                  <a:pt x="1708" y="533"/>
                </a:cubicBezTo>
                <a:cubicBezTo>
                  <a:pt x="1715" y="573"/>
                  <a:pt x="1724" y="601"/>
                  <a:pt x="1766" y="604"/>
                </a:cubicBezTo>
                <a:cubicBezTo>
                  <a:pt x="1837" y="609"/>
                  <a:pt x="1906" y="570"/>
                  <a:pt x="1962" y="531"/>
                </a:cubicBezTo>
                <a:cubicBezTo>
                  <a:pt x="2022" y="490"/>
                  <a:pt x="2066" y="440"/>
                  <a:pt x="2076" y="366"/>
                </a:cubicBezTo>
                <a:cubicBezTo>
                  <a:pt x="2076" y="338"/>
                  <a:pt x="2076" y="332"/>
                  <a:pt x="2076" y="315"/>
                </a:cubicBezTo>
                <a:cubicBezTo>
                  <a:pt x="2076" y="350"/>
                  <a:pt x="2075" y="365"/>
                  <a:pt x="2083" y="398"/>
                </a:cubicBezTo>
                <a:cubicBezTo>
                  <a:pt x="2102" y="474"/>
                  <a:pt x="2139" y="571"/>
                  <a:pt x="2213" y="610"/>
                </a:cubicBezTo>
                <a:cubicBezTo>
                  <a:pt x="2231" y="616"/>
                  <a:pt x="2250" y="623"/>
                  <a:pt x="2268" y="629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77" name=""/>
          <p:cNvSpPr/>
          <p:nvPr/>
        </p:nvSpPr>
        <p:spPr>
          <a:xfrm>
            <a:off x="2238480" y="3092400"/>
            <a:ext cx="1592640" cy="445680"/>
          </a:xfrm>
          <a:custGeom>
            <a:avLst/>
            <a:gdLst/>
            <a:ahLst/>
            <a:rect l="0" t="0" r="r" b="b"/>
            <a:pathLst>
              <a:path fill="none" w="4424" h="1238">
                <a:moveTo>
                  <a:pt x="365" y="568"/>
                </a:moveTo>
                <a:cubicBezTo>
                  <a:pt x="358" y="522"/>
                  <a:pt x="341" y="513"/>
                  <a:pt x="289" y="523"/>
                </a:cubicBezTo>
                <a:cubicBezTo>
                  <a:pt x="208" y="539"/>
                  <a:pt x="129" y="595"/>
                  <a:pt x="71" y="651"/>
                </a:cubicBezTo>
                <a:cubicBezTo>
                  <a:pt x="34" y="687"/>
                  <a:pt x="-14" y="753"/>
                  <a:pt x="4" y="810"/>
                </a:cubicBezTo>
                <a:cubicBezTo>
                  <a:pt x="21" y="864"/>
                  <a:pt x="105" y="853"/>
                  <a:pt x="147" y="853"/>
                </a:cubicBezTo>
                <a:cubicBezTo>
                  <a:pt x="210" y="853"/>
                  <a:pt x="265" y="831"/>
                  <a:pt x="310" y="785"/>
                </a:cubicBezTo>
                <a:cubicBezTo>
                  <a:pt x="337" y="758"/>
                  <a:pt x="354" y="718"/>
                  <a:pt x="365" y="682"/>
                </a:cubicBezTo>
                <a:cubicBezTo>
                  <a:pt x="366" y="678"/>
                  <a:pt x="367" y="674"/>
                  <a:pt x="368" y="670"/>
                </a:cubicBezTo>
                <a:cubicBezTo>
                  <a:pt x="369" y="682"/>
                  <a:pt x="364" y="685"/>
                  <a:pt x="369" y="696"/>
                </a:cubicBezTo>
                <a:cubicBezTo>
                  <a:pt x="377" y="715"/>
                  <a:pt x="387" y="710"/>
                  <a:pt x="402" y="716"/>
                </a:cubicBezTo>
                <a:cubicBezTo>
                  <a:pt x="406" y="708"/>
                  <a:pt x="407" y="727"/>
                  <a:pt x="410" y="710"/>
                </a:cubicBezTo>
                <a:cubicBezTo>
                  <a:pt x="417" y="669"/>
                  <a:pt x="405" y="641"/>
                  <a:pt x="431" y="603"/>
                </a:cubicBezTo>
                <a:cubicBezTo>
                  <a:pt x="443" y="585"/>
                  <a:pt x="460" y="569"/>
                  <a:pt x="474" y="555"/>
                </a:cubicBezTo>
                <a:cubicBezTo>
                  <a:pt x="474" y="616"/>
                  <a:pt x="468" y="678"/>
                  <a:pt x="483" y="737"/>
                </a:cubicBezTo>
                <a:cubicBezTo>
                  <a:pt x="493" y="776"/>
                  <a:pt x="507" y="798"/>
                  <a:pt x="535" y="825"/>
                </a:cubicBezTo>
                <a:moveTo>
                  <a:pt x="951" y="132"/>
                </a:moveTo>
                <a:cubicBezTo>
                  <a:pt x="956" y="110"/>
                  <a:pt x="955" y="102"/>
                  <a:pt x="972" y="102"/>
                </a:cubicBezTo>
                <a:cubicBezTo>
                  <a:pt x="1028" y="118"/>
                  <a:pt x="1037" y="165"/>
                  <a:pt x="1041" y="225"/>
                </a:cubicBezTo>
                <a:cubicBezTo>
                  <a:pt x="1047" y="318"/>
                  <a:pt x="1035" y="407"/>
                  <a:pt x="1024" y="499"/>
                </a:cubicBezTo>
                <a:cubicBezTo>
                  <a:pt x="1016" y="565"/>
                  <a:pt x="997" y="663"/>
                  <a:pt x="1014" y="729"/>
                </a:cubicBezTo>
                <a:cubicBezTo>
                  <a:pt x="1031" y="758"/>
                  <a:pt x="1035" y="767"/>
                  <a:pt x="1054" y="779"/>
                </a:cubicBezTo>
                <a:moveTo>
                  <a:pt x="1206" y="679"/>
                </a:moveTo>
                <a:cubicBezTo>
                  <a:pt x="1208" y="679"/>
                  <a:pt x="1229" y="676"/>
                  <a:pt x="1240" y="678"/>
                </a:cubicBezTo>
                <a:cubicBezTo>
                  <a:pt x="1282" y="685"/>
                  <a:pt x="1300" y="692"/>
                  <a:pt x="1337" y="668"/>
                </a:cubicBezTo>
                <a:cubicBezTo>
                  <a:pt x="1373" y="645"/>
                  <a:pt x="1388" y="579"/>
                  <a:pt x="1394" y="541"/>
                </a:cubicBezTo>
                <a:cubicBezTo>
                  <a:pt x="1404" y="477"/>
                  <a:pt x="1402" y="400"/>
                  <a:pt x="1394" y="336"/>
                </a:cubicBezTo>
                <a:cubicBezTo>
                  <a:pt x="1392" y="319"/>
                  <a:pt x="1387" y="301"/>
                  <a:pt x="1384" y="284"/>
                </a:cubicBezTo>
                <a:cubicBezTo>
                  <a:pt x="1427" y="313"/>
                  <a:pt x="1471" y="340"/>
                  <a:pt x="1515" y="367"/>
                </a:cubicBezTo>
                <a:cubicBezTo>
                  <a:pt x="1573" y="402"/>
                  <a:pt x="1638" y="434"/>
                  <a:pt x="1681" y="488"/>
                </a:cubicBezTo>
                <a:cubicBezTo>
                  <a:pt x="1727" y="545"/>
                  <a:pt x="1712" y="633"/>
                  <a:pt x="1712" y="702"/>
                </a:cubicBezTo>
                <a:cubicBezTo>
                  <a:pt x="1712" y="726"/>
                  <a:pt x="1714" y="748"/>
                  <a:pt x="1715" y="771"/>
                </a:cubicBezTo>
                <a:cubicBezTo>
                  <a:pt x="1771" y="776"/>
                  <a:pt x="1812" y="784"/>
                  <a:pt x="1867" y="761"/>
                </a:cubicBezTo>
                <a:cubicBezTo>
                  <a:pt x="2002" y="705"/>
                  <a:pt x="2054" y="580"/>
                  <a:pt x="2117" y="460"/>
                </a:cubicBezTo>
                <a:cubicBezTo>
                  <a:pt x="2124" y="447"/>
                  <a:pt x="2136" y="433"/>
                  <a:pt x="2142" y="424"/>
                </a:cubicBezTo>
                <a:cubicBezTo>
                  <a:pt x="2148" y="440"/>
                  <a:pt x="2155" y="469"/>
                  <a:pt x="2162" y="488"/>
                </a:cubicBezTo>
                <a:cubicBezTo>
                  <a:pt x="2176" y="529"/>
                  <a:pt x="2210" y="560"/>
                  <a:pt x="2252" y="572"/>
                </a:cubicBezTo>
                <a:cubicBezTo>
                  <a:pt x="2310" y="589"/>
                  <a:pt x="2398" y="586"/>
                  <a:pt x="2456" y="571"/>
                </a:cubicBezTo>
                <a:cubicBezTo>
                  <a:pt x="2490" y="562"/>
                  <a:pt x="2586" y="526"/>
                  <a:pt x="2583" y="476"/>
                </a:cubicBezTo>
                <a:cubicBezTo>
                  <a:pt x="2580" y="417"/>
                  <a:pt x="2541" y="393"/>
                  <a:pt x="2483" y="382"/>
                </a:cubicBezTo>
                <a:cubicBezTo>
                  <a:pt x="2402" y="367"/>
                  <a:pt x="2329" y="382"/>
                  <a:pt x="2265" y="436"/>
                </a:cubicBezTo>
                <a:cubicBezTo>
                  <a:pt x="2204" y="488"/>
                  <a:pt x="2174" y="549"/>
                  <a:pt x="2177" y="628"/>
                </a:cubicBezTo>
                <a:cubicBezTo>
                  <a:pt x="2180" y="706"/>
                  <a:pt x="2226" y="714"/>
                  <a:pt x="2286" y="751"/>
                </a:cubicBezTo>
                <a:moveTo>
                  <a:pt x="3329" y="548"/>
                </a:moveTo>
                <a:cubicBezTo>
                  <a:pt x="3328" y="482"/>
                  <a:pt x="3340" y="417"/>
                  <a:pt x="3259" y="397"/>
                </a:cubicBezTo>
                <a:cubicBezTo>
                  <a:pt x="3167" y="374"/>
                  <a:pt x="3062" y="401"/>
                  <a:pt x="2978" y="439"/>
                </a:cubicBezTo>
                <a:cubicBezTo>
                  <a:pt x="2907" y="471"/>
                  <a:pt x="2832" y="514"/>
                  <a:pt x="2826" y="598"/>
                </a:cubicBezTo>
                <a:cubicBezTo>
                  <a:pt x="2821" y="681"/>
                  <a:pt x="2939" y="694"/>
                  <a:pt x="2997" y="698"/>
                </a:cubicBezTo>
                <a:cubicBezTo>
                  <a:pt x="3122" y="707"/>
                  <a:pt x="3234" y="668"/>
                  <a:pt x="3333" y="593"/>
                </a:cubicBezTo>
                <a:cubicBezTo>
                  <a:pt x="3419" y="528"/>
                  <a:pt x="3462" y="442"/>
                  <a:pt x="3472" y="336"/>
                </a:cubicBezTo>
                <a:cubicBezTo>
                  <a:pt x="3480" y="249"/>
                  <a:pt x="3476" y="153"/>
                  <a:pt x="3455" y="68"/>
                </a:cubicBezTo>
                <a:cubicBezTo>
                  <a:pt x="3448" y="39"/>
                  <a:pt x="3439" y="24"/>
                  <a:pt x="3427" y="0"/>
                </a:cubicBezTo>
                <a:cubicBezTo>
                  <a:pt x="3416" y="38"/>
                  <a:pt x="3404" y="88"/>
                  <a:pt x="3397" y="131"/>
                </a:cubicBezTo>
                <a:cubicBezTo>
                  <a:pt x="3382" y="226"/>
                  <a:pt x="3366" y="350"/>
                  <a:pt x="3408" y="439"/>
                </a:cubicBezTo>
                <a:cubicBezTo>
                  <a:pt x="3448" y="525"/>
                  <a:pt x="3526" y="558"/>
                  <a:pt x="3612" y="576"/>
                </a:cubicBezTo>
                <a:moveTo>
                  <a:pt x="3836" y="495"/>
                </a:moveTo>
                <a:cubicBezTo>
                  <a:pt x="3869" y="463"/>
                  <a:pt x="3901" y="428"/>
                  <a:pt x="3936" y="397"/>
                </a:cubicBezTo>
                <a:cubicBezTo>
                  <a:pt x="3944" y="390"/>
                  <a:pt x="3952" y="388"/>
                  <a:pt x="3954" y="379"/>
                </a:cubicBezTo>
                <a:cubicBezTo>
                  <a:pt x="3955" y="373"/>
                  <a:pt x="3949" y="375"/>
                  <a:pt x="3946" y="373"/>
                </a:cubicBezTo>
                <a:cubicBezTo>
                  <a:pt x="3944" y="371"/>
                  <a:pt x="3943" y="370"/>
                  <a:pt x="3942" y="369"/>
                </a:cubicBezTo>
                <a:cubicBezTo>
                  <a:pt x="3944" y="368"/>
                  <a:pt x="3950" y="366"/>
                  <a:pt x="3958" y="366"/>
                </a:cubicBezTo>
                <a:cubicBezTo>
                  <a:pt x="3971" y="366"/>
                  <a:pt x="3981" y="369"/>
                  <a:pt x="3994" y="370"/>
                </a:cubicBezTo>
                <a:moveTo>
                  <a:pt x="3779" y="458"/>
                </a:moveTo>
                <a:cubicBezTo>
                  <a:pt x="3767" y="437"/>
                  <a:pt x="3755" y="414"/>
                  <a:pt x="3745" y="394"/>
                </a:cubicBezTo>
                <a:cubicBezTo>
                  <a:pt x="3777" y="408"/>
                  <a:pt x="3785" y="419"/>
                  <a:pt x="3808" y="449"/>
                </a:cubicBezTo>
                <a:cubicBezTo>
                  <a:pt x="3840" y="491"/>
                  <a:pt x="3878" y="528"/>
                  <a:pt x="3933" y="537"/>
                </a:cubicBezTo>
                <a:cubicBezTo>
                  <a:pt x="4005" y="549"/>
                  <a:pt x="4073" y="533"/>
                  <a:pt x="4136" y="500"/>
                </a:cubicBezTo>
                <a:cubicBezTo>
                  <a:pt x="4191" y="471"/>
                  <a:pt x="4243" y="432"/>
                  <a:pt x="4266" y="373"/>
                </a:cubicBezTo>
                <a:cubicBezTo>
                  <a:pt x="4277" y="345"/>
                  <a:pt x="4277" y="314"/>
                  <a:pt x="4279" y="284"/>
                </a:cubicBezTo>
                <a:cubicBezTo>
                  <a:pt x="4279" y="460"/>
                  <a:pt x="4294" y="616"/>
                  <a:pt x="4341" y="788"/>
                </a:cubicBezTo>
                <a:cubicBezTo>
                  <a:pt x="4372" y="901"/>
                  <a:pt x="4412" y="1013"/>
                  <a:pt x="4422" y="1131"/>
                </a:cubicBezTo>
                <a:cubicBezTo>
                  <a:pt x="4429" y="1215"/>
                  <a:pt x="4417" y="1234"/>
                  <a:pt x="4334" y="1238"/>
                </a:cubicBezTo>
                <a:cubicBezTo>
                  <a:pt x="4241" y="1242"/>
                  <a:pt x="4127" y="1209"/>
                  <a:pt x="4062" y="1139"/>
                </a:cubicBezTo>
                <a:cubicBezTo>
                  <a:pt x="4015" y="1088"/>
                  <a:pt x="4055" y="1041"/>
                  <a:pt x="4104" y="1017"/>
                </a:cubicBezTo>
                <a:cubicBezTo>
                  <a:pt x="4152" y="993"/>
                  <a:pt x="4206" y="986"/>
                  <a:pt x="4258" y="977"/>
                </a:cubicBezTo>
                <a:moveTo>
                  <a:pt x="2898" y="572"/>
                </a:moveTo>
                <a:cubicBezTo>
                  <a:pt x="2935" y="553"/>
                  <a:pt x="2975" y="538"/>
                  <a:pt x="3011" y="516"/>
                </a:cubicBezTo>
                <a:cubicBezTo>
                  <a:pt x="3020" y="511"/>
                  <a:pt x="3044" y="499"/>
                  <a:pt x="3025" y="502"/>
                </a:cubicBezTo>
                <a:cubicBezTo>
                  <a:pt x="2996" y="535"/>
                  <a:pt x="2965" y="563"/>
                  <a:pt x="2953" y="607"/>
                </a:cubicBezTo>
                <a:cubicBezTo>
                  <a:pt x="2949" y="621"/>
                  <a:pt x="2951" y="634"/>
                  <a:pt x="2950" y="648"/>
                </a:cubicBezTo>
                <a:cubicBezTo>
                  <a:pt x="2971" y="640"/>
                  <a:pt x="2976" y="632"/>
                  <a:pt x="2983" y="607"/>
                </a:cubicBezTo>
                <a:cubicBezTo>
                  <a:pt x="2990" y="582"/>
                  <a:pt x="2989" y="555"/>
                  <a:pt x="2989" y="529"/>
                </a:cubicBezTo>
                <a:cubicBezTo>
                  <a:pt x="2989" y="527"/>
                  <a:pt x="2989" y="526"/>
                  <a:pt x="2989" y="524"/>
                </a:cubicBezTo>
                <a:cubicBezTo>
                  <a:pt x="3023" y="580"/>
                  <a:pt x="3066" y="616"/>
                  <a:pt x="3123" y="651"/>
                </a:cubicBezTo>
                <a:cubicBezTo>
                  <a:pt x="3196" y="691"/>
                  <a:pt x="3221" y="705"/>
                  <a:pt x="3275" y="72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78" name=""/>
          <p:cNvSpPr/>
          <p:nvPr/>
        </p:nvSpPr>
        <p:spPr>
          <a:xfrm>
            <a:off x="4336200" y="3135240"/>
            <a:ext cx="1970280" cy="272520"/>
          </a:xfrm>
          <a:custGeom>
            <a:avLst/>
            <a:gdLst/>
            <a:ahLst/>
            <a:rect l="0" t="0" r="r" b="b"/>
            <a:pathLst>
              <a:path fill="none" w="5473" h="757">
                <a:moveTo>
                  <a:pt x="26" y="418"/>
                </a:moveTo>
                <a:cubicBezTo>
                  <a:pt x="42" y="404"/>
                  <a:pt x="-20" y="433"/>
                  <a:pt x="6" y="418"/>
                </a:cubicBezTo>
                <a:cubicBezTo>
                  <a:pt x="51" y="392"/>
                  <a:pt x="97" y="376"/>
                  <a:pt x="137" y="340"/>
                </a:cubicBezTo>
                <a:cubicBezTo>
                  <a:pt x="190" y="292"/>
                  <a:pt x="188" y="239"/>
                  <a:pt x="220" y="183"/>
                </a:cubicBezTo>
                <a:cubicBezTo>
                  <a:pt x="235" y="156"/>
                  <a:pt x="247" y="161"/>
                  <a:pt x="266" y="145"/>
                </a:cubicBezTo>
                <a:cubicBezTo>
                  <a:pt x="317" y="166"/>
                  <a:pt x="336" y="175"/>
                  <a:pt x="368" y="231"/>
                </a:cubicBezTo>
                <a:cubicBezTo>
                  <a:pt x="412" y="310"/>
                  <a:pt x="412" y="402"/>
                  <a:pt x="450" y="481"/>
                </a:cubicBezTo>
                <a:cubicBezTo>
                  <a:pt x="463" y="508"/>
                  <a:pt x="462" y="508"/>
                  <a:pt x="490" y="512"/>
                </a:cubicBezTo>
                <a:cubicBezTo>
                  <a:pt x="560" y="522"/>
                  <a:pt x="644" y="454"/>
                  <a:pt x="699" y="419"/>
                </a:cubicBezTo>
                <a:cubicBezTo>
                  <a:pt x="740" y="393"/>
                  <a:pt x="806" y="330"/>
                  <a:pt x="859" y="336"/>
                </a:cubicBezTo>
                <a:cubicBezTo>
                  <a:pt x="900" y="341"/>
                  <a:pt x="892" y="357"/>
                  <a:pt x="923" y="380"/>
                </a:cubicBezTo>
                <a:cubicBezTo>
                  <a:pt x="964" y="411"/>
                  <a:pt x="991" y="426"/>
                  <a:pt x="1044" y="432"/>
                </a:cubicBezTo>
                <a:cubicBezTo>
                  <a:pt x="1107" y="439"/>
                  <a:pt x="1200" y="442"/>
                  <a:pt x="1226" y="371"/>
                </a:cubicBezTo>
                <a:cubicBezTo>
                  <a:pt x="1244" y="322"/>
                  <a:pt x="1192" y="299"/>
                  <a:pt x="1160" y="278"/>
                </a:cubicBezTo>
                <a:cubicBezTo>
                  <a:pt x="1109" y="246"/>
                  <a:pt x="1023" y="229"/>
                  <a:pt x="964" y="244"/>
                </a:cubicBezTo>
                <a:cubicBezTo>
                  <a:pt x="839" y="276"/>
                  <a:pt x="698" y="483"/>
                  <a:pt x="798" y="600"/>
                </a:cubicBezTo>
                <a:cubicBezTo>
                  <a:pt x="888" y="707"/>
                  <a:pt x="1107" y="701"/>
                  <a:pt x="1230" y="688"/>
                </a:cubicBezTo>
                <a:cubicBezTo>
                  <a:pt x="1366" y="674"/>
                  <a:pt x="1523" y="630"/>
                  <a:pt x="1623" y="532"/>
                </a:cubicBezTo>
                <a:cubicBezTo>
                  <a:pt x="1693" y="463"/>
                  <a:pt x="1694" y="355"/>
                  <a:pt x="1684" y="264"/>
                </a:cubicBezTo>
                <a:cubicBezTo>
                  <a:pt x="1674" y="177"/>
                  <a:pt x="1638" y="82"/>
                  <a:pt x="1604" y="0"/>
                </a:cubicBezTo>
                <a:cubicBezTo>
                  <a:pt x="1603" y="0"/>
                  <a:pt x="1601" y="0"/>
                  <a:pt x="1600" y="0"/>
                </a:cubicBezTo>
                <a:cubicBezTo>
                  <a:pt x="1572" y="132"/>
                  <a:pt x="1559" y="275"/>
                  <a:pt x="1585" y="409"/>
                </a:cubicBezTo>
                <a:cubicBezTo>
                  <a:pt x="1601" y="489"/>
                  <a:pt x="1634" y="574"/>
                  <a:pt x="1684" y="639"/>
                </a:cubicBezTo>
                <a:cubicBezTo>
                  <a:pt x="1709" y="666"/>
                  <a:pt x="1715" y="673"/>
                  <a:pt x="1733" y="686"/>
                </a:cubicBezTo>
                <a:moveTo>
                  <a:pt x="1363" y="429"/>
                </a:moveTo>
                <a:cubicBezTo>
                  <a:pt x="1384" y="422"/>
                  <a:pt x="1423" y="404"/>
                  <a:pt x="1481" y="405"/>
                </a:cubicBezTo>
                <a:cubicBezTo>
                  <a:pt x="1642" y="409"/>
                  <a:pt x="1832" y="442"/>
                  <a:pt x="1990" y="401"/>
                </a:cubicBezTo>
                <a:cubicBezTo>
                  <a:pt x="2001" y="398"/>
                  <a:pt x="2015" y="394"/>
                  <a:pt x="2026" y="391"/>
                </a:cubicBezTo>
                <a:cubicBezTo>
                  <a:pt x="2030" y="424"/>
                  <a:pt x="2030" y="458"/>
                  <a:pt x="2034" y="492"/>
                </a:cubicBezTo>
                <a:cubicBezTo>
                  <a:pt x="2039" y="537"/>
                  <a:pt x="2046" y="567"/>
                  <a:pt x="2089" y="584"/>
                </a:cubicBezTo>
                <a:cubicBezTo>
                  <a:pt x="2126" y="599"/>
                  <a:pt x="2170" y="583"/>
                  <a:pt x="2200" y="565"/>
                </a:cubicBezTo>
                <a:cubicBezTo>
                  <a:pt x="2242" y="538"/>
                  <a:pt x="2268" y="489"/>
                  <a:pt x="2286" y="445"/>
                </a:cubicBezTo>
                <a:cubicBezTo>
                  <a:pt x="2300" y="410"/>
                  <a:pt x="2308" y="373"/>
                  <a:pt x="2318" y="337"/>
                </a:cubicBezTo>
                <a:cubicBezTo>
                  <a:pt x="2318" y="336"/>
                  <a:pt x="2319" y="335"/>
                  <a:pt x="2319" y="334"/>
                </a:cubicBezTo>
                <a:cubicBezTo>
                  <a:pt x="2322" y="341"/>
                  <a:pt x="2331" y="371"/>
                  <a:pt x="2335" y="379"/>
                </a:cubicBezTo>
                <a:cubicBezTo>
                  <a:pt x="2370" y="453"/>
                  <a:pt x="2413" y="496"/>
                  <a:pt x="2497" y="498"/>
                </a:cubicBezTo>
                <a:cubicBezTo>
                  <a:pt x="2540" y="499"/>
                  <a:pt x="2586" y="488"/>
                  <a:pt x="2610" y="448"/>
                </a:cubicBezTo>
                <a:cubicBezTo>
                  <a:pt x="2633" y="409"/>
                  <a:pt x="2624" y="353"/>
                  <a:pt x="2610" y="316"/>
                </a:cubicBezTo>
                <a:cubicBezTo>
                  <a:pt x="2603" y="298"/>
                  <a:pt x="2587" y="284"/>
                  <a:pt x="2575" y="270"/>
                </a:cubicBezTo>
                <a:cubicBezTo>
                  <a:pt x="2574" y="270"/>
                  <a:pt x="2573" y="270"/>
                  <a:pt x="2572" y="270"/>
                </a:cubicBezTo>
                <a:cubicBezTo>
                  <a:pt x="2572" y="273"/>
                  <a:pt x="2564" y="268"/>
                  <a:pt x="2565" y="284"/>
                </a:cubicBezTo>
                <a:cubicBezTo>
                  <a:pt x="2568" y="314"/>
                  <a:pt x="2569" y="327"/>
                  <a:pt x="2586" y="354"/>
                </a:cubicBezTo>
                <a:cubicBezTo>
                  <a:pt x="2630" y="427"/>
                  <a:pt x="2705" y="473"/>
                  <a:pt x="2755" y="539"/>
                </a:cubicBezTo>
                <a:cubicBezTo>
                  <a:pt x="2780" y="570"/>
                  <a:pt x="2788" y="593"/>
                  <a:pt x="2798" y="631"/>
                </a:cubicBezTo>
                <a:cubicBezTo>
                  <a:pt x="2805" y="659"/>
                  <a:pt x="2803" y="692"/>
                  <a:pt x="2824" y="715"/>
                </a:cubicBezTo>
                <a:cubicBezTo>
                  <a:pt x="2844" y="737"/>
                  <a:pt x="2876" y="739"/>
                  <a:pt x="2904" y="736"/>
                </a:cubicBezTo>
                <a:cubicBezTo>
                  <a:pt x="2926" y="736"/>
                  <a:pt x="2933" y="736"/>
                  <a:pt x="2944" y="723"/>
                </a:cubicBezTo>
                <a:moveTo>
                  <a:pt x="3029" y="394"/>
                </a:moveTo>
                <a:cubicBezTo>
                  <a:pt x="3052" y="364"/>
                  <a:pt x="3059" y="360"/>
                  <a:pt x="3097" y="359"/>
                </a:cubicBezTo>
                <a:cubicBezTo>
                  <a:pt x="3131" y="358"/>
                  <a:pt x="3126" y="422"/>
                  <a:pt x="3129" y="445"/>
                </a:cubicBezTo>
                <a:cubicBezTo>
                  <a:pt x="3135" y="496"/>
                  <a:pt x="3141" y="545"/>
                  <a:pt x="3156" y="593"/>
                </a:cubicBezTo>
                <a:cubicBezTo>
                  <a:pt x="3162" y="612"/>
                  <a:pt x="3169" y="623"/>
                  <a:pt x="3177" y="640"/>
                </a:cubicBezTo>
                <a:cubicBezTo>
                  <a:pt x="3193" y="627"/>
                  <a:pt x="3190" y="637"/>
                  <a:pt x="3204" y="607"/>
                </a:cubicBezTo>
                <a:cubicBezTo>
                  <a:pt x="3223" y="567"/>
                  <a:pt x="3234" y="523"/>
                  <a:pt x="3255" y="483"/>
                </a:cubicBezTo>
                <a:cubicBezTo>
                  <a:pt x="3281" y="434"/>
                  <a:pt x="3318" y="392"/>
                  <a:pt x="3365" y="363"/>
                </a:cubicBezTo>
                <a:cubicBezTo>
                  <a:pt x="3391" y="347"/>
                  <a:pt x="3439" y="330"/>
                  <a:pt x="3471" y="341"/>
                </a:cubicBezTo>
                <a:cubicBezTo>
                  <a:pt x="3508" y="354"/>
                  <a:pt x="3522" y="415"/>
                  <a:pt x="3528" y="448"/>
                </a:cubicBezTo>
                <a:cubicBezTo>
                  <a:pt x="3535" y="487"/>
                  <a:pt x="3522" y="535"/>
                  <a:pt x="3537" y="571"/>
                </a:cubicBezTo>
                <a:cubicBezTo>
                  <a:pt x="3547" y="597"/>
                  <a:pt x="3571" y="591"/>
                  <a:pt x="3593" y="593"/>
                </a:cubicBezTo>
                <a:moveTo>
                  <a:pt x="3702" y="542"/>
                </a:moveTo>
                <a:cubicBezTo>
                  <a:pt x="3759" y="489"/>
                  <a:pt x="3813" y="435"/>
                  <a:pt x="3865" y="377"/>
                </a:cubicBezTo>
                <a:cubicBezTo>
                  <a:pt x="3886" y="353"/>
                  <a:pt x="3902" y="330"/>
                  <a:pt x="3934" y="322"/>
                </a:cubicBezTo>
                <a:cubicBezTo>
                  <a:pt x="3944" y="322"/>
                  <a:pt x="3947" y="322"/>
                  <a:pt x="3954" y="323"/>
                </a:cubicBezTo>
                <a:cubicBezTo>
                  <a:pt x="3972" y="357"/>
                  <a:pt x="3986" y="393"/>
                  <a:pt x="4011" y="423"/>
                </a:cubicBezTo>
                <a:cubicBezTo>
                  <a:pt x="4061" y="482"/>
                  <a:pt x="4140" y="501"/>
                  <a:pt x="4215" y="494"/>
                </a:cubicBezTo>
                <a:cubicBezTo>
                  <a:pt x="4285" y="487"/>
                  <a:pt x="4331" y="437"/>
                  <a:pt x="4337" y="369"/>
                </a:cubicBezTo>
                <a:cubicBezTo>
                  <a:pt x="4342" y="316"/>
                  <a:pt x="4316" y="282"/>
                  <a:pt x="4266" y="265"/>
                </a:cubicBezTo>
                <a:cubicBezTo>
                  <a:pt x="4194" y="240"/>
                  <a:pt x="4108" y="258"/>
                  <a:pt x="4042" y="287"/>
                </a:cubicBezTo>
                <a:cubicBezTo>
                  <a:pt x="3956" y="325"/>
                  <a:pt x="3872" y="387"/>
                  <a:pt x="3843" y="480"/>
                </a:cubicBezTo>
                <a:cubicBezTo>
                  <a:pt x="3825" y="537"/>
                  <a:pt x="3833" y="597"/>
                  <a:pt x="3881" y="634"/>
                </a:cubicBezTo>
                <a:cubicBezTo>
                  <a:pt x="3954" y="690"/>
                  <a:pt x="4066" y="693"/>
                  <a:pt x="4152" y="706"/>
                </a:cubicBezTo>
                <a:moveTo>
                  <a:pt x="5178" y="560"/>
                </a:moveTo>
                <a:cubicBezTo>
                  <a:pt x="5153" y="520"/>
                  <a:pt x="5164" y="526"/>
                  <a:pt x="5100" y="526"/>
                </a:cubicBezTo>
                <a:cubicBezTo>
                  <a:pt x="5058" y="526"/>
                  <a:pt x="5020" y="529"/>
                  <a:pt x="4979" y="538"/>
                </a:cubicBezTo>
                <a:cubicBezTo>
                  <a:pt x="4972" y="540"/>
                  <a:pt x="4986" y="537"/>
                  <a:pt x="4979" y="539"/>
                </a:cubicBezTo>
                <a:cubicBezTo>
                  <a:pt x="5008" y="538"/>
                  <a:pt x="5043" y="542"/>
                  <a:pt x="5070" y="531"/>
                </a:cubicBezTo>
                <a:cubicBezTo>
                  <a:pt x="5087" y="524"/>
                  <a:pt x="5086" y="515"/>
                  <a:pt x="5097" y="505"/>
                </a:cubicBezTo>
                <a:cubicBezTo>
                  <a:pt x="5096" y="477"/>
                  <a:pt x="5106" y="461"/>
                  <a:pt x="5088" y="435"/>
                </a:cubicBezTo>
                <a:cubicBezTo>
                  <a:pt x="5053" y="385"/>
                  <a:pt x="4919" y="396"/>
                  <a:pt x="4872" y="401"/>
                </a:cubicBezTo>
                <a:cubicBezTo>
                  <a:pt x="4762" y="413"/>
                  <a:pt x="4650" y="469"/>
                  <a:pt x="4584" y="560"/>
                </a:cubicBezTo>
                <a:cubicBezTo>
                  <a:pt x="4538" y="622"/>
                  <a:pt x="4545" y="692"/>
                  <a:pt x="4620" y="718"/>
                </a:cubicBezTo>
                <a:cubicBezTo>
                  <a:pt x="4733" y="757"/>
                  <a:pt x="4894" y="740"/>
                  <a:pt x="5007" y="712"/>
                </a:cubicBezTo>
                <a:cubicBezTo>
                  <a:pt x="5143" y="678"/>
                  <a:pt x="5271" y="606"/>
                  <a:pt x="5360" y="497"/>
                </a:cubicBezTo>
                <a:cubicBezTo>
                  <a:pt x="5445" y="392"/>
                  <a:pt x="5494" y="194"/>
                  <a:pt x="5465" y="60"/>
                </a:cubicBezTo>
                <a:cubicBezTo>
                  <a:pt x="5465" y="39"/>
                  <a:pt x="5467" y="33"/>
                  <a:pt x="5451" y="30"/>
                </a:cubicBezTo>
                <a:cubicBezTo>
                  <a:pt x="5385" y="58"/>
                  <a:pt x="5344" y="75"/>
                  <a:pt x="5305" y="148"/>
                </a:cubicBezTo>
                <a:cubicBezTo>
                  <a:pt x="5247" y="254"/>
                  <a:pt x="5247" y="401"/>
                  <a:pt x="5258" y="519"/>
                </a:cubicBezTo>
                <a:cubicBezTo>
                  <a:pt x="5265" y="598"/>
                  <a:pt x="5284" y="677"/>
                  <a:pt x="5292" y="75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79" name=""/>
          <p:cNvSpPr/>
          <p:nvPr/>
        </p:nvSpPr>
        <p:spPr>
          <a:xfrm>
            <a:off x="7894800" y="3529080"/>
            <a:ext cx="180360" cy="279000"/>
          </a:xfrm>
          <a:custGeom>
            <a:avLst/>
            <a:gdLst/>
            <a:ahLst/>
            <a:rect l="0" t="0" r="r" b="b"/>
            <a:pathLst>
              <a:path fill="none" w="501" h="775">
                <a:moveTo>
                  <a:pt x="234" y="0"/>
                </a:moveTo>
                <a:cubicBezTo>
                  <a:pt x="330" y="2"/>
                  <a:pt x="399" y="11"/>
                  <a:pt x="461" y="96"/>
                </a:cubicBezTo>
                <a:cubicBezTo>
                  <a:pt x="521" y="176"/>
                  <a:pt x="507" y="293"/>
                  <a:pt x="463" y="376"/>
                </a:cubicBezTo>
                <a:cubicBezTo>
                  <a:pt x="401" y="492"/>
                  <a:pt x="296" y="602"/>
                  <a:pt x="186" y="675"/>
                </a:cubicBezTo>
                <a:cubicBezTo>
                  <a:pt x="94" y="728"/>
                  <a:pt x="64" y="745"/>
                  <a:pt x="0" y="775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80" name=""/>
          <p:cNvSpPr/>
          <p:nvPr/>
        </p:nvSpPr>
        <p:spPr>
          <a:xfrm>
            <a:off x="2165400" y="3548160"/>
            <a:ext cx="844200" cy="302760"/>
          </a:xfrm>
          <a:custGeom>
            <a:avLst/>
            <a:gdLst/>
            <a:ahLst/>
            <a:rect l="0" t="0" r="r" b="b"/>
            <a:pathLst>
              <a:path fill="none" w="2345" h="841">
                <a:moveTo>
                  <a:pt x="487" y="61"/>
                </a:moveTo>
                <a:cubicBezTo>
                  <a:pt x="487" y="45"/>
                  <a:pt x="488" y="12"/>
                  <a:pt x="490" y="0"/>
                </a:cubicBezTo>
                <a:cubicBezTo>
                  <a:pt x="493" y="59"/>
                  <a:pt x="498" y="122"/>
                  <a:pt x="493" y="182"/>
                </a:cubicBezTo>
                <a:cubicBezTo>
                  <a:pt x="483" y="301"/>
                  <a:pt x="458" y="422"/>
                  <a:pt x="439" y="541"/>
                </a:cubicBezTo>
                <a:cubicBezTo>
                  <a:pt x="424" y="633"/>
                  <a:pt x="406" y="724"/>
                  <a:pt x="381" y="815"/>
                </a:cubicBezTo>
                <a:moveTo>
                  <a:pt x="0" y="640"/>
                </a:moveTo>
                <a:cubicBezTo>
                  <a:pt x="90" y="615"/>
                  <a:pt x="189" y="596"/>
                  <a:pt x="287" y="581"/>
                </a:cubicBezTo>
                <a:cubicBezTo>
                  <a:pt x="456" y="555"/>
                  <a:pt x="661" y="543"/>
                  <a:pt x="812" y="459"/>
                </a:cubicBezTo>
                <a:cubicBezTo>
                  <a:pt x="873" y="425"/>
                  <a:pt x="898" y="373"/>
                  <a:pt x="895" y="306"/>
                </a:cubicBezTo>
                <a:cubicBezTo>
                  <a:pt x="893" y="259"/>
                  <a:pt x="881" y="267"/>
                  <a:pt x="863" y="232"/>
                </a:cubicBezTo>
                <a:cubicBezTo>
                  <a:pt x="823" y="263"/>
                  <a:pt x="809" y="254"/>
                  <a:pt x="778" y="319"/>
                </a:cubicBezTo>
                <a:cubicBezTo>
                  <a:pt x="737" y="404"/>
                  <a:pt x="715" y="540"/>
                  <a:pt x="755" y="629"/>
                </a:cubicBezTo>
                <a:cubicBezTo>
                  <a:pt x="784" y="694"/>
                  <a:pt x="858" y="726"/>
                  <a:pt x="927" y="713"/>
                </a:cubicBezTo>
                <a:cubicBezTo>
                  <a:pt x="998" y="699"/>
                  <a:pt x="1051" y="636"/>
                  <a:pt x="1106" y="594"/>
                </a:cubicBezTo>
                <a:cubicBezTo>
                  <a:pt x="1162" y="550"/>
                  <a:pt x="1223" y="507"/>
                  <a:pt x="1302" y="529"/>
                </a:cubicBezTo>
                <a:cubicBezTo>
                  <a:pt x="1399" y="556"/>
                  <a:pt x="1435" y="652"/>
                  <a:pt x="1544" y="668"/>
                </a:cubicBezTo>
                <a:cubicBezTo>
                  <a:pt x="1597" y="676"/>
                  <a:pt x="1644" y="669"/>
                  <a:pt x="1684" y="633"/>
                </a:cubicBezTo>
                <a:cubicBezTo>
                  <a:pt x="1711" y="610"/>
                  <a:pt x="1703" y="529"/>
                  <a:pt x="1735" y="516"/>
                </a:cubicBezTo>
                <a:cubicBezTo>
                  <a:pt x="1766" y="504"/>
                  <a:pt x="1793" y="532"/>
                  <a:pt x="1818" y="542"/>
                </a:cubicBezTo>
                <a:cubicBezTo>
                  <a:pt x="1902" y="576"/>
                  <a:pt x="1981" y="593"/>
                  <a:pt x="2067" y="549"/>
                </a:cubicBezTo>
                <a:cubicBezTo>
                  <a:pt x="2114" y="525"/>
                  <a:pt x="2164" y="482"/>
                  <a:pt x="2158" y="423"/>
                </a:cubicBezTo>
                <a:cubicBezTo>
                  <a:pt x="2152" y="365"/>
                  <a:pt x="2105" y="337"/>
                  <a:pt x="2047" y="324"/>
                </a:cubicBezTo>
                <a:cubicBezTo>
                  <a:pt x="1974" y="308"/>
                  <a:pt x="1903" y="318"/>
                  <a:pt x="1856" y="381"/>
                </a:cubicBezTo>
                <a:cubicBezTo>
                  <a:pt x="1802" y="453"/>
                  <a:pt x="1800" y="571"/>
                  <a:pt x="1844" y="647"/>
                </a:cubicBezTo>
                <a:cubicBezTo>
                  <a:pt x="1908" y="760"/>
                  <a:pt x="2067" y="794"/>
                  <a:pt x="2182" y="818"/>
                </a:cubicBezTo>
                <a:cubicBezTo>
                  <a:pt x="2264" y="833"/>
                  <a:pt x="2290" y="838"/>
                  <a:pt x="2345" y="841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81" name=""/>
          <p:cNvSpPr/>
          <p:nvPr/>
        </p:nvSpPr>
        <p:spPr>
          <a:xfrm>
            <a:off x="3382920" y="3653640"/>
            <a:ext cx="834840" cy="171000"/>
          </a:xfrm>
          <a:custGeom>
            <a:avLst/>
            <a:gdLst/>
            <a:ahLst/>
            <a:rect l="0" t="0" r="r" b="b"/>
            <a:pathLst>
              <a:path fill="none" w="2319" h="475">
                <a:moveTo>
                  <a:pt x="0" y="162"/>
                </a:moveTo>
                <a:cubicBezTo>
                  <a:pt x="12" y="139"/>
                  <a:pt x="69" y="131"/>
                  <a:pt x="102" y="143"/>
                </a:cubicBezTo>
                <a:cubicBezTo>
                  <a:pt x="162" y="165"/>
                  <a:pt x="178" y="249"/>
                  <a:pt x="190" y="302"/>
                </a:cubicBezTo>
                <a:cubicBezTo>
                  <a:pt x="197" y="332"/>
                  <a:pt x="218" y="411"/>
                  <a:pt x="204" y="443"/>
                </a:cubicBezTo>
                <a:cubicBezTo>
                  <a:pt x="191" y="473"/>
                  <a:pt x="215" y="423"/>
                  <a:pt x="193" y="450"/>
                </a:cubicBezTo>
                <a:cubicBezTo>
                  <a:pt x="177" y="413"/>
                  <a:pt x="175" y="376"/>
                  <a:pt x="179" y="336"/>
                </a:cubicBezTo>
                <a:cubicBezTo>
                  <a:pt x="184" y="279"/>
                  <a:pt x="213" y="222"/>
                  <a:pt x="257" y="185"/>
                </a:cubicBezTo>
                <a:cubicBezTo>
                  <a:pt x="303" y="145"/>
                  <a:pt x="387" y="118"/>
                  <a:pt x="448" y="132"/>
                </a:cubicBezTo>
                <a:cubicBezTo>
                  <a:pt x="520" y="149"/>
                  <a:pt x="541" y="242"/>
                  <a:pt x="551" y="305"/>
                </a:cubicBezTo>
                <a:cubicBezTo>
                  <a:pt x="559" y="355"/>
                  <a:pt x="546" y="413"/>
                  <a:pt x="561" y="461"/>
                </a:cubicBezTo>
                <a:cubicBezTo>
                  <a:pt x="569" y="473"/>
                  <a:pt x="571" y="477"/>
                  <a:pt x="582" y="473"/>
                </a:cubicBezTo>
                <a:moveTo>
                  <a:pt x="723" y="72"/>
                </a:moveTo>
                <a:cubicBezTo>
                  <a:pt x="768" y="53"/>
                  <a:pt x="806" y="48"/>
                  <a:pt x="849" y="81"/>
                </a:cubicBezTo>
                <a:cubicBezTo>
                  <a:pt x="894" y="116"/>
                  <a:pt x="912" y="177"/>
                  <a:pt x="951" y="219"/>
                </a:cubicBezTo>
                <a:cubicBezTo>
                  <a:pt x="991" y="262"/>
                  <a:pt x="1055" y="277"/>
                  <a:pt x="1112" y="264"/>
                </a:cubicBezTo>
                <a:cubicBezTo>
                  <a:pt x="1171" y="250"/>
                  <a:pt x="1216" y="197"/>
                  <a:pt x="1226" y="139"/>
                </a:cubicBezTo>
                <a:cubicBezTo>
                  <a:pt x="1237" y="79"/>
                  <a:pt x="1185" y="41"/>
                  <a:pt x="1134" y="20"/>
                </a:cubicBezTo>
                <a:cubicBezTo>
                  <a:pt x="1076" y="-4"/>
                  <a:pt x="998" y="-12"/>
                  <a:pt x="946" y="27"/>
                </a:cubicBezTo>
                <a:cubicBezTo>
                  <a:pt x="873" y="82"/>
                  <a:pt x="835" y="185"/>
                  <a:pt x="825" y="273"/>
                </a:cubicBezTo>
                <a:cubicBezTo>
                  <a:pt x="815" y="360"/>
                  <a:pt x="826" y="423"/>
                  <a:pt x="915" y="455"/>
                </a:cubicBezTo>
                <a:cubicBezTo>
                  <a:pt x="980" y="478"/>
                  <a:pt x="1055" y="468"/>
                  <a:pt x="1122" y="468"/>
                </a:cubicBezTo>
                <a:moveTo>
                  <a:pt x="1378" y="229"/>
                </a:moveTo>
                <a:cubicBezTo>
                  <a:pt x="1380" y="189"/>
                  <a:pt x="1381" y="150"/>
                  <a:pt x="1381" y="111"/>
                </a:cubicBezTo>
                <a:cubicBezTo>
                  <a:pt x="1397" y="67"/>
                  <a:pt x="1389" y="103"/>
                  <a:pt x="1381" y="130"/>
                </a:cubicBezTo>
                <a:cubicBezTo>
                  <a:pt x="1362" y="199"/>
                  <a:pt x="1340" y="255"/>
                  <a:pt x="1338" y="328"/>
                </a:cubicBezTo>
                <a:cubicBezTo>
                  <a:pt x="1337" y="385"/>
                  <a:pt x="1367" y="393"/>
                  <a:pt x="1419" y="396"/>
                </a:cubicBezTo>
                <a:cubicBezTo>
                  <a:pt x="1489" y="400"/>
                  <a:pt x="1552" y="360"/>
                  <a:pt x="1617" y="341"/>
                </a:cubicBezTo>
                <a:cubicBezTo>
                  <a:pt x="1675" y="323"/>
                  <a:pt x="1733" y="317"/>
                  <a:pt x="1793" y="321"/>
                </a:cubicBezTo>
                <a:cubicBezTo>
                  <a:pt x="1853" y="325"/>
                  <a:pt x="1897" y="362"/>
                  <a:pt x="1954" y="379"/>
                </a:cubicBezTo>
                <a:cubicBezTo>
                  <a:pt x="2019" y="399"/>
                  <a:pt x="2113" y="407"/>
                  <a:pt x="2178" y="386"/>
                </a:cubicBezTo>
                <a:cubicBezTo>
                  <a:pt x="2271" y="356"/>
                  <a:pt x="2316" y="278"/>
                  <a:pt x="2319" y="187"/>
                </a:cubicBezTo>
                <a:cubicBezTo>
                  <a:pt x="2321" y="106"/>
                  <a:pt x="2235" y="74"/>
                  <a:pt x="2166" y="52"/>
                </a:cubicBezTo>
                <a:cubicBezTo>
                  <a:pt x="2095" y="29"/>
                  <a:pt x="1990" y="13"/>
                  <a:pt x="1921" y="51"/>
                </a:cubicBezTo>
                <a:cubicBezTo>
                  <a:pt x="1910" y="61"/>
                  <a:pt x="1899" y="72"/>
                  <a:pt x="1888" y="82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82" name=""/>
          <p:cNvSpPr/>
          <p:nvPr/>
        </p:nvSpPr>
        <p:spPr>
          <a:xfrm>
            <a:off x="4578480" y="3530520"/>
            <a:ext cx="2304720" cy="321480"/>
          </a:xfrm>
          <a:custGeom>
            <a:avLst/>
            <a:gdLst/>
            <a:ahLst/>
            <a:rect l="0" t="0" r="r" b="b"/>
            <a:pathLst>
              <a:path fill="none" w="6402" h="893">
                <a:moveTo>
                  <a:pt x="227" y="514"/>
                </a:moveTo>
                <a:cubicBezTo>
                  <a:pt x="189" y="465"/>
                  <a:pt x="163" y="422"/>
                  <a:pt x="99" y="408"/>
                </a:cubicBezTo>
                <a:cubicBezTo>
                  <a:pt x="70" y="402"/>
                  <a:pt x="40" y="404"/>
                  <a:pt x="11" y="404"/>
                </a:cubicBezTo>
                <a:cubicBezTo>
                  <a:pt x="2" y="441"/>
                  <a:pt x="-8" y="473"/>
                  <a:pt x="12" y="517"/>
                </a:cubicBezTo>
                <a:cubicBezTo>
                  <a:pt x="43" y="583"/>
                  <a:pt x="108" y="648"/>
                  <a:pt x="170" y="685"/>
                </a:cubicBezTo>
                <a:cubicBezTo>
                  <a:pt x="234" y="724"/>
                  <a:pt x="331" y="730"/>
                  <a:pt x="402" y="707"/>
                </a:cubicBezTo>
                <a:cubicBezTo>
                  <a:pt x="491" y="678"/>
                  <a:pt x="571" y="607"/>
                  <a:pt x="618" y="527"/>
                </a:cubicBezTo>
                <a:cubicBezTo>
                  <a:pt x="651" y="471"/>
                  <a:pt x="642" y="385"/>
                  <a:pt x="676" y="335"/>
                </a:cubicBezTo>
                <a:cubicBezTo>
                  <a:pt x="696" y="305"/>
                  <a:pt x="708" y="338"/>
                  <a:pt x="718" y="357"/>
                </a:cubicBezTo>
                <a:cubicBezTo>
                  <a:pt x="724" y="369"/>
                  <a:pt x="730" y="380"/>
                  <a:pt x="736" y="392"/>
                </a:cubicBezTo>
                <a:moveTo>
                  <a:pt x="1237" y="483"/>
                </a:moveTo>
                <a:cubicBezTo>
                  <a:pt x="1251" y="447"/>
                  <a:pt x="1256" y="430"/>
                  <a:pt x="1263" y="394"/>
                </a:cubicBezTo>
                <a:cubicBezTo>
                  <a:pt x="1197" y="387"/>
                  <a:pt x="1132" y="377"/>
                  <a:pt x="1064" y="392"/>
                </a:cubicBezTo>
                <a:cubicBezTo>
                  <a:pt x="996" y="407"/>
                  <a:pt x="897" y="442"/>
                  <a:pt x="858" y="504"/>
                </a:cubicBezTo>
                <a:cubicBezTo>
                  <a:pt x="854" y="530"/>
                  <a:pt x="853" y="538"/>
                  <a:pt x="857" y="555"/>
                </a:cubicBezTo>
                <a:cubicBezTo>
                  <a:pt x="949" y="571"/>
                  <a:pt x="1030" y="580"/>
                  <a:pt x="1125" y="562"/>
                </a:cubicBezTo>
                <a:cubicBezTo>
                  <a:pt x="1202" y="548"/>
                  <a:pt x="1307" y="493"/>
                  <a:pt x="1384" y="527"/>
                </a:cubicBezTo>
                <a:cubicBezTo>
                  <a:pt x="1428" y="547"/>
                  <a:pt x="1416" y="576"/>
                  <a:pt x="1480" y="570"/>
                </a:cubicBezTo>
                <a:cubicBezTo>
                  <a:pt x="1568" y="562"/>
                  <a:pt x="1685" y="444"/>
                  <a:pt x="1727" y="374"/>
                </a:cubicBezTo>
                <a:cubicBezTo>
                  <a:pt x="1794" y="264"/>
                  <a:pt x="1784" y="124"/>
                  <a:pt x="1789" y="0"/>
                </a:cubicBezTo>
                <a:cubicBezTo>
                  <a:pt x="1787" y="65"/>
                  <a:pt x="1779" y="124"/>
                  <a:pt x="1769" y="187"/>
                </a:cubicBezTo>
                <a:cubicBezTo>
                  <a:pt x="1758" y="258"/>
                  <a:pt x="1742" y="357"/>
                  <a:pt x="1771" y="426"/>
                </a:cubicBezTo>
                <a:cubicBezTo>
                  <a:pt x="1802" y="498"/>
                  <a:pt x="1890" y="575"/>
                  <a:pt x="1975" y="553"/>
                </a:cubicBezTo>
                <a:cubicBezTo>
                  <a:pt x="2053" y="533"/>
                  <a:pt x="2092" y="463"/>
                  <a:pt x="2133" y="402"/>
                </a:cubicBezTo>
                <a:cubicBezTo>
                  <a:pt x="2154" y="370"/>
                  <a:pt x="2176" y="349"/>
                  <a:pt x="2198" y="323"/>
                </a:cubicBezTo>
                <a:cubicBezTo>
                  <a:pt x="2203" y="333"/>
                  <a:pt x="2219" y="351"/>
                  <a:pt x="2227" y="375"/>
                </a:cubicBezTo>
                <a:cubicBezTo>
                  <a:pt x="2246" y="428"/>
                  <a:pt x="2260" y="461"/>
                  <a:pt x="2321" y="472"/>
                </a:cubicBezTo>
                <a:cubicBezTo>
                  <a:pt x="2385" y="483"/>
                  <a:pt x="2452" y="465"/>
                  <a:pt x="2509" y="439"/>
                </a:cubicBezTo>
                <a:cubicBezTo>
                  <a:pt x="2582" y="404"/>
                  <a:pt x="2610" y="356"/>
                  <a:pt x="2658" y="298"/>
                </a:cubicBezTo>
                <a:cubicBezTo>
                  <a:pt x="2663" y="291"/>
                  <a:pt x="2677" y="280"/>
                  <a:pt x="2681" y="275"/>
                </a:cubicBezTo>
                <a:cubicBezTo>
                  <a:pt x="2708" y="343"/>
                  <a:pt x="2730" y="396"/>
                  <a:pt x="2808" y="419"/>
                </a:cubicBezTo>
                <a:cubicBezTo>
                  <a:pt x="2872" y="438"/>
                  <a:pt x="2968" y="440"/>
                  <a:pt x="3030" y="416"/>
                </a:cubicBezTo>
                <a:cubicBezTo>
                  <a:pt x="3086" y="394"/>
                  <a:pt x="3134" y="367"/>
                  <a:pt x="3127" y="300"/>
                </a:cubicBezTo>
                <a:cubicBezTo>
                  <a:pt x="3122" y="250"/>
                  <a:pt x="3088" y="203"/>
                  <a:pt x="3042" y="251"/>
                </a:cubicBezTo>
                <a:cubicBezTo>
                  <a:pt x="3008" y="285"/>
                  <a:pt x="3007" y="344"/>
                  <a:pt x="3009" y="388"/>
                </a:cubicBezTo>
                <a:cubicBezTo>
                  <a:pt x="3013" y="451"/>
                  <a:pt x="3030" y="501"/>
                  <a:pt x="3079" y="546"/>
                </a:cubicBezTo>
                <a:cubicBezTo>
                  <a:pt x="3122" y="579"/>
                  <a:pt x="3137" y="591"/>
                  <a:pt x="3172" y="604"/>
                </a:cubicBezTo>
                <a:moveTo>
                  <a:pt x="3822" y="565"/>
                </a:moveTo>
                <a:cubicBezTo>
                  <a:pt x="3832" y="532"/>
                  <a:pt x="3841" y="503"/>
                  <a:pt x="3842" y="469"/>
                </a:cubicBezTo>
                <a:cubicBezTo>
                  <a:pt x="3843" y="451"/>
                  <a:pt x="3842" y="433"/>
                  <a:pt x="3842" y="415"/>
                </a:cubicBezTo>
                <a:cubicBezTo>
                  <a:pt x="3829" y="428"/>
                  <a:pt x="3818" y="434"/>
                  <a:pt x="3810" y="454"/>
                </a:cubicBezTo>
                <a:cubicBezTo>
                  <a:pt x="3801" y="478"/>
                  <a:pt x="3794" y="516"/>
                  <a:pt x="3820" y="531"/>
                </a:cubicBezTo>
                <a:cubicBezTo>
                  <a:pt x="3850" y="548"/>
                  <a:pt x="3909" y="544"/>
                  <a:pt x="3938" y="529"/>
                </a:cubicBezTo>
                <a:cubicBezTo>
                  <a:pt x="3972" y="512"/>
                  <a:pt x="4001" y="470"/>
                  <a:pt x="4014" y="436"/>
                </a:cubicBezTo>
                <a:cubicBezTo>
                  <a:pt x="4022" y="413"/>
                  <a:pt x="4034" y="346"/>
                  <a:pt x="4014" y="328"/>
                </a:cubicBezTo>
                <a:cubicBezTo>
                  <a:pt x="3998" y="313"/>
                  <a:pt x="3975" y="318"/>
                  <a:pt x="3955" y="318"/>
                </a:cubicBezTo>
                <a:cubicBezTo>
                  <a:pt x="3911" y="318"/>
                  <a:pt x="3871" y="320"/>
                  <a:pt x="3828" y="330"/>
                </a:cubicBezTo>
                <a:cubicBezTo>
                  <a:pt x="3808" y="335"/>
                  <a:pt x="3783" y="340"/>
                  <a:pt x="3767" y="355"/>
                </a:cubicBezTo>
                <a:cubicBezTo>
                  <a:pt x="3761" y="360"/>
                  <a:pt x="3760" y="365"/>
                  <a:pt x="3754" y="372"/>
                </a:cubicBezTo>
                <a:cubicBezTo>
                  <a:pt x="3721" y="416"/>
                  <a:pt x="3682" y="453"/>
                  <a:pt x="3641" y="490"/>
                </a:cubicBezTo>
                <a:cubicBezTo>
                  <a:pt x="3620" y="509"/>
                  <a:pt x="3590" y="526"/>
                  <a:pt x="3572" y="548"/>
                </a:cubicBezTo>
                <a:cubicBezTo>
                  <a:pt x="3558" y="565"/>
                  <a:pt x="3560" y="587"/>
                  <a:pt x="3562" y="610"/>
                </a:cubicBezTo>
                <a:cubicBezTo>
                  <a:pt x="3565" y="657"/>
                  <a:pt x="3598" y="696"/>
                  <a:pt x="3632" y="727"/>
                </a:cubicBezTo>
                <a:cubicBezTo>
                  <a:pt x="3700" y="787"/>
                  <a:pt x="3777" y="794"/>
                  <a:pt x="3864" y="794"/>
                </a:cubicBezTo>
                <a:cubicBezTo>
                  <a:pt x="3912" y="794"/>
                  <a:pt x="3927" y="770"/>
                  <a:pt x="3966" y="753"/>
                </a:cubicBezTo>
                <a:cubicBezTo>
                  <a:pt x="3976" y="749"/>
                  <a:pt x="3988" y="748"/>
                  <a:pt x="3998" y="744"/>
                </a:cubicBezTo>
                <a:cubicBezTo>
                  <a:pt x="4016" y="738"/>
                  <a:pt x="4034" y="730"/>
                  <a:pt x="4049" y="717"/>
                </a:cubicBezTo>
                <a:cubicBezTo>
                  <a:pt x="4069" y="700"/>
                  <a:pt x="4081" y="681"/>
                  <a:pt x="4093" y="659"/>
                </a:cubicBezTo>
                <a:cubicBezTo>
                  <a:pt x="4107" y="634"/>
                  <a:pt x="4120" y="607"/>
                  <a:pt x="4126" y="579"/>
                </a:cubicBezTo>
                <a:cubicBezTo>
                  <a:pt x="4137" y="526"/>
                  <a:pt x="4132" y="469"/>
                  <a:pt x="4132" y="416"/>
                </a:cubicBezTo>
                <a:cubicBezTo>
                  <a:pt x="4104" y="415"/>
                  <a:pt x="4077" y="415"/>
                  <a:pt x="4049" y="415"/>
                </a:cubicBezTo>
                <a:cubicBezTo>
                  <a:pt x="4023" y="415"/>
                  <a:pt x="3964" y="393"/>
                  <a:pt x="3978" y="415"/>
                </a:cubicBezTo>
                <a:cubicBezTo>
                  <a:pt x="3997" y="419"/>
                  <a:pt x="4004" y="421"/>
                  <a:pt x="4017" y="425"/>
                </a:cubicBezTo>
                <a:moveTo>
                  <a:pt x="4581" y="339"/>
                </a:moveTo>
                <a:cubicBezTo>
                  <a:pt x="4601" y="316"/>
                  <a:pt x="4610" y="312"/>
                  <a:pt x="4614" y="280"/>
                </a:cubicBezTo>
                <a:cubicBezTo>
                  <a:pt x="4616" y="266"/>
                  <a:pt x="4616" y="245"/>
                  <a:pt x="4617" y="234"/>
                </a:cubicBezTo>
                <a:lnTo>
                  <a:pt x="4618" y="234"/>
                </a:lnTo>
                <a:cubicBezTo>
                  <a:pt x="4617" y="302"/>
                  <a:pt x="4599" y="353"/>
                  <a:pt x="4582" y="419"/>
                </a:cubicBezTo>
                <a:cubicBezTo>
                  <a:pt x="4557" y="516"/>
                  <a:pt x="4535" y="655"/>
                  <a:pt x="4584" y="746"/>
                </a:cubicBezTo>
                <a:cubicBezTo>
                  <a:pt x="4639" y="849"/>
                  <a:pt x="4764" y="885"/>
                  <a:pt x="4872" y="890"/>
                </a:cubicBezTo>
                <a:cubicBezTo>
                  <a:pt x="4906" y="892"/>
                  <a:pt x="4951" y="902"/>
                  <a:pt x="4966" y="862"/>
                </a:cubicBezTo>
                <a:cubicBezTo>
                  <a:pt x="4983" y="816"/>
                  <a:pt x="4954" y="749"/>
                  <a:pt x="4932" y="713"/>
                </a:cubicBezTo>
                <a:cubicBezTo>
                  <a:pt x="4887" y="637"/>
                  <a:pt x="4824" y="569"/>
                  <a:pt x="4757" y="513"/>
                </a:cubicBezTo>
                <a:cubicBezTo>
                  <a:pt x="4736" y="496"/>
                  <a:pt x="4708" y="474"/>
                  <a:pt x="4689" y="457"/>
                </a:cubicBezTo>
                <a:cubicBezTo>
                  <a:pt x="4716" y="447"/>
                  <a:pt x="4749" y="433"/>
                  <a:pt x="4785" y="429"/>
                </a:cubicBezTo>
                <a:cubicBezTo>
                  <a:pt x="4880" y="419"/>
                  <a:pt x="4984" y="419"/>
                  <a:pt x="5079" y="433"/>
                </a:cubicBezTo>
                <a:cubicBezTo>
                  <a:pt x="5148" y="443"/>
                  <a:pt x="5216" y="464"/>
                  <a:pt x="5283" y="482"/>
                </a:cubicBezTo>
                <a:moveTo>
                  <a:pt x="6181" y="336"/>
                </a:moveTo>
                <a:cubicBezTo>
                  <a:pt x="6200" y="327"/>
                  <a:pt x="6212" y="325"/>
                  <a:pt x="6231" y="320"/>
                </a:cubicBezTo>
                <a:cubicBezTo>
                  <a:pt x="6158" y="337"/>
                  <a:pt x="6089" y="357"/>
                  <a:pt x="6019" y="389"/>
                </a:cubicBezTo>
                <a:cubicBezTo>
                  <a:pt x="5941" y="425"/>
                  <a:pt x="5844" y="471"/>
                  <a:pt x="5823" y="563"/>
                </a:cubicBezTo>
                <a:cubicBezTo>
                  <a:pt x="5805" y="640"/>
                  <a:pt x="5907" y="639"/>
                  <a:pt x="5955" y="641"/>
                </a:cubicBezTo>
                <a:cubicBezTo>
                  <a:pt x="6057" y="645"/>
                  <a:pt x="6148" y="620"/>
                  <a:pt x="6231" y="559"/>
                </a:cubicBezTo>
                <a:cubicBezTo>
                  <a:pt x="6294" y="513"/>
                  <a:pt x="6331" y="442"/>
                  <a:pt x="6380" y="384"/>
                </a:cubicBezTo>
                <a:cubicBezTo>
                  <a:pt x="6380" y="477"/>
                  <a:pt x="6373" y="575"/>
                  <a:pt x="6390" y="668"/>
                </a:cubicBezTo>
                <a:cubicBezTo>
                  <a:pt x="6394" y="683"/>
                  <a:pt x="6398" y="699"/>
                  <a:pt x="6402" y="714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83" name=""/>
          <p:cNvSpPr/>
          <p:nvPr/>
        </p:nvSpPr>
        <p:spPr>
          <a:xfrm>
            <a:off x="7329600" y="3590280"/>
            <a:ext cx="451800" cy="189720"/>
          </a:xfrm>
          <a:custGeom>
            <a:avLst/>
            <a:gdLst/>
            <a:ahLst/>
            <a:rect l="0" t="0" r="r" b="b"/>
            <a:pathLst>
              <a:path fill="none" w="1255" h="527">
                <a:moveTo>
                  <a:pt x="299" y="32"/>
                </a:moveTo>
                <a:cubicBezTo>
                  <a:pt x="221" y="41"/>
                  <a:pt x="173" y="77"/>
                  <a:pt x="116" y="133"/>
                </a:cubicBezTo>
                <a:cubicBezTo>
                  <a:pt x="44" y="206"/>
                  <a:pt x="6" y="278"/>
                  <a:pt x="0" y="380"/>
                </a:cubicBezTo>
                <a:cubicBezTo>
                  <a:pt x="-5" y="466"/>
                  <a:pt x="41" y="497"/>
                  <a:pt x="122" y="515"/>
                </a:cubicBezTo>
                <a:cubicBezTo>
                  <a:pt x="198" y="526"/>
                  <a:pt x="227" y="529"/>
                  <a:pt x="280" y="525"/>
                </a:cubicBezTo>
                <a:moveTo>
                  <a:pt x="893" y="24"/>
                </a:moveTo>
                <a:cubicBezTo>
                  <a:pt x="900" y="-17"/>
                  <a:pt x="903" y="2"/>
                  <a:pt x="891" y="29"/>
                </a:cubicBezTo>
                <a:cubicBezTo>
                  <a:pt x="849" y="120"/>
                  <a:pt x="812" y="194"/>
                  <a:pt x="816" y="297"/>
                </a:cubicBezTo>
                <a:cubicBezTo>
                  <a:pt x="818" y="337"/>
                  <a:pt x="837" y="336"/>
                  <a:pt x="872" y="337"/>
                </a:cubicBezTo>
                <a:cubicBezTo>
                  <a:pt x="930" y="338"/>
                  <a:pt x="982" y="325"/>
                  <a:pt x="1037" y="307"/>
                </a:cubicBezTo>
                <a:cubicBezTo>
                  <a:pt x="1092" y="289"/>
                  <a:pt x="1144" y="263"/>
                  <a:pt x="1203" y="258"/>
                </a:cubicBezTo>
                <a:cubicBezTo>
                  <a:pt x="1229" y="258"/>
                  <a:pt x="1236" y="258"/>
                  <a:pt x="1252" y="258"/>
                </a:cubicBezTo>
                <a:cubicBezTo>
                  <a:pt x="1259" y="306"/>
                  <a:pt x="1253" y="334"/>
                  <a:pt x="1214" y="369"/>
                </a:cubicBezTo>
                <a:cubicBezTo>
                  <a:pt x="1159" y="418"/>
                  <a:pt x="1086" y="436"/>
                  <a:pt x="1014" y="440"/>
                </a:cubicBezTo>
                <a:cubicBezTo>
                  <a:pt x="929" y="445"/>
                  <a:pt x="841" y="443"/>
                  <a:pt x="760" y="419"/>
                </a:cubicBezTo>
                <a:cubicBezTo>
                  <a:pt x="731" y="410"/>
                  <a:pt x="747" y="411"/>
                  <a:pt x="738" y="392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84" name=""/>
          <p:cNvSpPr/>
          <p:nvPr/>
        </p:nvSpPr>
        <p:spPr>
          <a:xfrm>
            <a:off x="3627360" y="4008960"/>
            <a:ext cx="129960" cy="94320"/>
          </a:xfrm>
          <a:custGeom>
            <a:avLst/>
            <a:gdLst/>
            <a:ahLst/>
            <a:rect l="0" t="0" r="r" b="b"/>
            <a:pathLst>
              <a:path fill="none" w="361" h="262">
                <a:moveTo>
                  <a:pt x="5" y="37"/>
                </a:moveTo>
                <a:cubicBezTo>
                  <a:pt x="5" y="31"/>
                  <a:pt x="5" y="95"/>
                  <a:pt x="5" y="101"/>
                </a:cubicBezTo>
                <a:cubicBezTo>
                  <a:pt x="5" y="135"/>
                  <a:pt x="-12" y="228"/>
                  <a:pt x="16" y="253"/>
                </a:cubicBezTo>
                <a:cubicBezTo>
                  <a:pt x="23" y="256"/>
                  <a:pt x="31" y="259"/>
                  <a:pt x="38" y="262"/>
                </a:cubicBezTo>
                <a:moveTo>
                  <a:pt x="361" y="8"/>
                </a:moveTo>
                <a:cubicBezTo>
                  <a:pt x="361" y="-17"/>
                  <a:pt x="361" y="23"/>
                  <a:pt x="357" y="48"/>
                </a:cubicBezTo>
                <a:cubicBezTo>
                  <a:pt x="348" y="108"/>
                  <a:pt x="329" y="166"/>
                  <a:pt x="322" y="227"/>
                </a:cubicBezTo>
                <a:cubicBezTo>
                  <a:pt x="322" y="236"/>
                  <a:pt x="321" y="246"/>
                  <a:pt x="321" y="255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85" name=""/>
          <p:cNvSpPr/>
          <p:nvPr/>
        </p:nvSpPr>
        <p:spPr>
          <a:xfrm>
            <a:off x="4780080" y="4021200"/>
            <a:ext cx="158400" cy="95040"/>
          </a:xfrm>
          <a:custGeom>
            <a:avLst/>
            <a:gdLst/>
            <a:ahLst/>
            <a:rect l="0" t="0" r="r" b="b"/>
            <a:pathLst>
              <a:path fill="none" w="440" h="264">
                <a:moveTo>
                  <a:pt x="49" y="41"/>
                </a:moveTo>
                <a:cubicBezTo>
                  <a:pt x="56" y="33"/>
                  <a:pt x="57" y="30"/>
                  <a:pt x="64" y="31"/>
                </a:cubicBezTo>
                <a:cubicBezTo>
                  <a:pt x="64" y="70"/>
                  <a:pt x="58" y="98"/>
                  <a:pt x="44" y="135"/>
                </a:cubicBezTo>
                <a:cubicBezTo>
                  <a:pt x="30" y="174"/>
                  <a:pt x="10" y="210"/>
                  <a:pt x="1" y="250"/>
                </a:cubicBezTo>
                <a:cubicBezTo>
                  <a:pt x="0" y="259"/>
                  <a:pt x="0" y="259"/>
                  <a:pt x="0" y="264"/>
                </a:cubicBezTo>
                <a:moveTo>
                  <a:pt x="359" y="28"/>
                </a:moveTo>
                <a:cubicBezTo>
                  <a:pt x="380" y="5"/>
                  <a:pt x="378" y="3"/>
                  <a:pt x="407" y="0"/>
                </a:cubicBezTo>
                <a:cubicBezTo>
                  <a:pt x="432" y="38"/>
                  <a:pt x="424" y="78"/>
                  <a:pt x="426" y="124"/>
                </a:cubicBezTo>
                <a:cubicBezTo>
                  <a:pt x="428" y="161"/>
                  <a:pt x="431" y="193"/>
                  <a:pt x="440" y="22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86" name=""/>
          <p:cNvSpPr/>
          <p:nvPr/>
        </p:nvSpPr>
        <p:spPr>
          <a:xfrm>
            <a:off x="6405480" y="3873600"/>
            <a:ext cx="158400" cy="163080"/>
          </a:xfrm>
          <a:custGeom>
            <a:avLst/>
            <a:gdLst/>
            <a:ahLst/>
            <a:rect l="0" t="0" r="r" b="b"/>
            <a:pathLst>
              <a:path fill="none" w="440" h="453">
                <a:moveTo>
                  <a:pt x="0" y="3"/>
                </a:moveTo>
                <a:cubicBezTo>
                  <a:pt x="11" y="2"/>
                  <a:pt x="21" y="1"/>
                  <a:pt x="32" y="0"/>
                </a:cubicBezTo>
                <a:cubicBezTo>
                  <a:pt x="35" y="9"/>
                  <a:pt x="38" y="8"/>
                  <a:pt x="39" y="18"/>
                </a:cubicBezTo>
                <a:cubicBezTo>
                  <a:pt x="46" y="77"/>
                  <a:pt x="38" y="142"/>
                  <a:pt x="33" y="201"/>
                </a:cubicBezTo>
                <a:cubicBezTo>
                  <a:pt x="29" y="251"/>
                  <a:pt x="19" y="308"/>
                  <a:pt x="26" y="358"/>
                </a:cubicBezTo>
                <a:cubicBezTo>
                  <a:pt x="29" y="378"/>
                  <a:pt x="52" y="398"/>
                  <a:pt x="73" y="389"/>
                </a:cubicBezTo>
                <a:cubicBezTo>
                  <a:pt x="98" y="379"/>
                  <a:pt x="111" y="352"/>
                  <a:pt x="131" y="333"/>
                </a:cubicBezTo>
                <a:cubicBezTo>
                  <a:pt x="163" y="301"/>
                  <a:pt x="208" y="283"/>
                  <a:pt x="252" y="275"/>
                </a:cubicBezTo>
                <a:cubicBezTo>
                  <a:pt x="292" y="268"/>
                  <a:pt x="370" y="258"/>
                  <a:pt x="409" y="276"/>
                </a:cubicBezTo>
                <a:cubicBezTo>
                  <a:pt x="439" y="289"/>
                  <a:pt x="445" y="347"/>
                  <a:pt x="436" y="374"/>
                </a:cubicBezTo>
                <a:cubicBezTo>
                  <a:pt x="422" y="417"/>
                  <a:pt x="368" y="435"/>
                  <a:pt x="329" y="443"/>
                </a:cubicBezTo>
                <a:cubicBezTo>
                  <a:pt x="258" y="457"/>
                  <a:pt x="164" y="459"/>
                  <a:pt x="96" y="433"/>
                </a:cubicBezTo>
                <a:cubicBezTo>
                  <a:pt x="84" y="427"/>
                  <a:pt x="72" y="422"/>
                  <a:pt x="60" y="416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87" name=""/>
          <p:cNvSpPr/>
          <p:nvPr/>
        </p:nvSpPr>
        <p:spPr>
          <a:xfrm>
            <a:off x="7092720" y="3917880"/>
            <a:ext cx="114480" cy="177480"/>
          </a:xfrm>
          <a:custGeom>
            <a:avLst/>
            <a:gdLst/>
            <a:ahLst/>
            <a:rect l="0" t="0" r="r" b="b"/>
            <a:pathLst>
              <a:path fill="none" w="318" h="493">
                <a:moveTo>
                  <a:pt x="318" y="0"/>
                </a:moveTo>
                <a:cubicBezTo>
                  <a:pt x="233" y="44"/>
                  <a:pt x="197" y="82"/>
                  <a:pt x="128" y="150"/>
                </a:cubicBezTo>
                <a:cubicBezTo>
                  <a:pt x="67" y="211"/>
                  <a:pt x="11" y="256"/>
                  <a:pt x="1" y="346"/>
                </a:cubicBezTo>
                <a:cubicBezTo>
                  <a:pt x="-6" y="414"/>
                  <a:pt x="27" y="452"/>
                  <a:pt x="90" y="477"/>
                </a:cubicBezTo>
                <a:cubicBezTo>
                  <a:pt x="109" y="482"/>
                  <a:pt x="128" y="488"/>
                  <a:pt x="147" y="493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88" name=""/>
          <p:cNvSpPr/>
          <p:nvPr/>
        </p:nvSpPr>
        <p:spPr>
          <a:xfrm>
            <a:off x="7380000" y="3963960"/>
            <a:ext cx="192240" cy="74160"/>
          </a:xfrm>
          <a:custGeom>
            <a:avLst/>
            <a:gdLst/>
            <a:ahLst/>
            <a:rect l="0" t="0" r="r" b="b"/>
            <a:pathLst>
              <a:path fill="none" w="534" h="206">
                <a:moveTo>
                  <a:pt x="424" y="31"/>
                </a:moveTo>
                <a:cubicBezTo>
                  <a:pt x="446" y="19"/>
                  <a:pt x="464" y="10"/>
                  <a:pt x="486" y="0"/>
                </a:cubicBezTo>
                <a:cubicBezTo>
                  <a:pt x="412" y="0"/>
                  <a:pt x="341" y="7"/>
                  <a:pt x="267" y="18"/>
                </a:cubicBezTo>
                <a:cubicBezTo>
                  <a:pt x="193" y="29"/>
                  <a:pt x="63" y="40"/>
                  <a:pt x="8" y="100"/>
                </a:cubicBezTo>
                <a:cubicBezTo>
                  <a:pt x="2" y="121"/>
                  <a:pt x="-1" y="127"/>
                  <a:pt x="1" y="141"/>
                </a:cubicBezTo>
                <a:cubicBezTo>
                  <a:pt x="71" y="165"/>
                  <a:pt x="137" y="162"/>
                  <a:pt x="212" y="161"/>
                </a:cubicBezTo>
                <a:cubicBezTo>
                  <a:pt x="304" y="160"/>
                  <a:pt x="385" y="139"/>
                  <a:pt x="468" y="103"/>
                </a:cubicBezTo>
                <a:cubicBezTo>
                  <a:pt x="488" y="94"/>
                  <a:pt x="501" y="90"/>
                  <a:pt x="522" y="88"/>
                </a:cubicBezTo>
                <a:cubicBezTo>
                  <a:pt x="527" y="112"/>
                  <a:pt x="529" y="135"/>
                  <a:pt x="529" y="161"/>
                </a:cubicBezTo>
                <a:cubicBezTo>
                  <a:pt x="529" y="184"/>
                  <a:pt x="529" y="191"/>
                  <a:pt x="534" y="206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89" name=""/>
          <p:cNvSpPr/>
          <p:nvPr/>
        </p:nvSpPr>
        <p:spPr>
          <a:xfrm>
            <a:off x="7792920" y="3920400"/>
            <a:ext cx="121320" cy="213120"/>
          </a:xfrm>
          <a:custGeom>
            <a:avLst/>
            <a:gdLst/>
            <a:ahLst/>
            <a:rect l="0" t="0" r="r" b="b"/>
            <a:pathLst>
              <a:path fill="none" w="337" h="592">
                <a:moveTo>
                  <a:pt x="0" y="3"/>
                </a:moveTo>
                <a:cubicBezTo>
                  <a:pt x="67" y="-4"/>
                  <a:pt x="106" y="0"/>
                  <a:pt x="164" y="40"/>
                </a:cubicBezTo>
                <a:cubicBezTo>
                  <a:pt x="237" y="92"/>
                  <a:pt x="305" y="167"/>
                  <a:pt x="328" y="256"/>
                </a:cubicBezTo>
                <a:cubicBezTo>
                  <a:pt x="349" y="338"/>
                  <a:pt x="331" y="402"/>
                  <a:pt x="280" y="466"/>
                </a:cubicBezTo>
                <a:cubicBezTo>
                  <a:pt x="235" y="522"/>
                  <a:pt x="157" y="570"/>
                  <a:pt x="90" y="592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90" name=""/>
          <p:cNvSpPr/>
          <p:nvPr/>
        </p:nvSpPr>
        <p:spPr>
          <a:xfrm>
            <a:off x="8702640" y="3749760"/>
            <a:ext cx="1019160" cy="217080"/>
          </a:xfrm>
          <a:custGeom>
            <a:avLst/>
            <a:gdLst/>
            <a:ahLst/>
            <a:rect l="0" t="0" r="r" b="b"/>
            <a:pathLst>
              <a:path fill="none" w="2831" h="603">
                <a:moveTo>
                  <a:pt x="160" y="29"/>
                </a:moveTo>
                <a:cubicBezTo>
                  <a:pt x="155" y="16"/>
                  <a:pt x="155" y="11"/>
                  <a:pt x="151" y="0"/>
                </a:cubicBezTo>
                <a:cubicBezTo>
                  <a:pt x="137" y="53"/>
                  <a:pt x="121" y="106"/>
                  <a:pt x="103" y="157"/>
                </a:cubicBezTo>
                <a:cubicBezTo>
                  <a:pt x="78" y="233"/>
                  <a:pt x="50" y="308"/>
                  <a:pt x="24" y="384"/>
                </a:cubicBezTo>
                <a:cubicBezTo>
                  <a:pt x="14" y="412"/>
                  <a:pt x="4" y="439"/>
                  <a:pt x="0" y="467"/>
                </a:cubicBezTo>
                <a:cubicBezTo>
                  <a:pt x="0" y="469"/>
                  <a:pt x="0" y="470"/>
                  <a:pt x="0" y="472"/>
                </a:cubicBezTo>
                <a:cubicBezTo>
                  <a:pt x="48" y="472"/>
                  <a:pt x="89" y="471"/>
                  <a:pt x="136" y="460"/>
                </a:cubicBezTo>
                <a:cubicBezTo>
                  <a:pt x="232" y="439"/>
                  <a:pt x="354" y="395"/>
                  <a:pt x="454" y="419"/>
                </a:cubicBezTo>
                <a:cubicBezTo>
                  <a:pt x="493" y="428"/>
                  <a:pt x="512" y="479"/>
                  <a:pt x="490" y="513"/>
                </a:cubicBezTo>
                <a:cubicBezTo>
                  <a:pt x="460" y="560"/>
                  <a:pt x="385" y="569"/>
                  <a:pt x="337" y="573"/>
                </a:cubicBezTo>
                <a:cubicBezTo>
                  <a:pt x="305" y="576"/>
                  <a:pt x="187" y="594"/>
                  <a:pt x="160" y="569"/>
                </a:cubicBezTo>
                <a:cubicBezTo>
                  <a:pt x="149" y="561"/>
                  <a:pt x="145" y="559"/>
                  <a:pt x="149" y="548"/>
                </a:cubicBezTo>
                <a:moveTo>
                  <a:pt x="840" y="342"/>
                </a:moveTo>
                <a:cubicBezTo>
                  <a:pt x="854" y="331"/>
                  <a:pt x="855" y="327"/>
                  <a:pt x="866" y="325"/>
                </a:cubicBezTo>
                <a:cubicBezTo>
                  <a:pt x="810" y="358"/>
                  <a:pt x="751" y="387"/>
                  <a:pt x="693" y="417"/>
                </a:cubicBezTo>
                <a:cubicBezTo>
                  <a:pt x="653" y="438"/>
                  <a:pt x="624" y="451"/>
                  <a:pt x="605" y="487"/>
                </a:cubicBezTo>
                <a:cubicBezTo>
                  <a:pt x="605" y="489"/>
                  <a:pt x="605" y="491"/>
                  <a:pt x="605" y="493"/>
                </a:cubicBezTo>
                <a:cubicBezTo>
                  <a:pt x="653" y="498"/>
                  <a:pt x="700" y="497"/>
                  <a:pt x="748" y="497"/>
                </a:cubicBezTo>
                <a:cubicBezTo>
                  <a:pt x="811" y="497"/>
                  <a:pt x="871" y="484"/>
                  <a:pt x="933" y="480"/>
                </a:cubicBezTo>
                <a:cubicBezTo>
                  <a:pt x="975" y="477"/>
                  <a:pt x="1047" y="467"/>
                  <a:pt x="1087" y="480"/>
                </a:cubicBezTo>
                <a:cubicBezTo>
                  <a:pt x="1111" y="488"/>
                  <a:pt x="1108" y="517"/>
                  <a:pt x="1123" y="533"/>
                </a:cubicBezTo>
                <a:cubicBezTo>
                  <a:pt x="1140" y="546"/>
                  <a:pt x="1148" y="550"/>
                  <a:pt x="1164" y="553"/>
                </a:cubicBezTo>
                <a:moveTo>
                  <a:pt x="1702" y="381"/>
                </a:moveTo>
                <a:cubicBezTo>
                  <a:pt x="1714" y="362"/>
                  <a:pt x="1717" y="358"/>
                  <a:pt x="1726" y="347"/>
                </a:cubicBezTo>
                <a:cubicBezTo>
                  <a:pt x="1681" y="359"/>
                  <a:pt x="1635" y="379"/>
                  <a:pt x="1590" y="398"/>
                </a:cubicBezTo>
                <a:cubicBezTo>
                  <a:pt x="1526" y="425"/>
                  <a:pt x="1475" y="444"/>
                  <a:pt x="1439" y="502"/>
                </a:cubicBezTo>
                <a:cubicBezTo>
                  <a:pt x="1450" y="557"/>
                  <a:pt x="1506" y="553"/>
                  <a:pt x="1558" y="555"/>
                </a:cubicBezTo>
                <a:cubicBezTo>
                  <a:pt x="1637" y="555"/>
                  <a:pt x="1665" y="555"/>
                  <a:pt x="1719" y="555"/>
                </a:cubicBezTo>
                <a:moveTo>
                  <a:pt x="2099" y="14"/>
                </a:moveTo>
                <a:cubicBezTo>
                  <a:pt x="2076" y="33"/>
                  <a:pt x="2063" y="56"/>
                  <a:pt x="2053" y="90"/>
                </a:cubicBezTo>
                <a:cubicBezTo>
                  <a:pt x="2034" y="152"/>
                  <a:pt x="2034" y="235"/>
                  <a:pt x="2051" y="298"/>
                </a:cubicBezTo>
                <a:cubicBezTo>
                  <a:pt x="2068" y="361"/>
                  <a:pt x="2099" y="428"/>
                  <a:pt x="2134" y="482"/>
                </a:cubicBezTo>
                <a:cubicBezTo>
                  <a:pt x="2141" y="492"/>
                  <a:pt x="2149" y="503"/>
                  <a:pt x="2156" y="513"/>
                </a:cubicBezTo>
                <a:moveTo>
                  <a:pt x="2714" y="303"/>
                </a:moveTo>
                <a:cubicBezTo>
                  <a:pt x="2685" y="303"/>
                  <a:pt x="2603" y="312"/>
                  <a:pt x="2565" y="315"/>
                </a:cubicBezTo>
                <a:cubicBezTo>
                  <a:pt x="2447" y="325"/>
                  <a:pt x="2319" y="313"/>
                  <a:pt x="2208" y="357"/>
                </a:cubicBezTo>
                <a:cubicBezTo>
                  <a:pt x="2223" y="420"/>
                  <a:pt x="2300" y="433"/>
                  <a:pt x="2358" y="453"/>
                </a:cubicBezTo>
                <a:cubicBezTo>
                  <a:pt x="2466" y="490"/>
                  <a:pt x="2575" y="521"/>
                  <a:pt x="2684" y="553"/>
                </a:cubicBezTo>
                <a:cubicBezTo>
                  <a:pt x="2710" y="561"/>
                  <a:pt x="2808" y="572"/>
                  <a:pt x="2830" y="592"/>
                </a:cubicBezTo>
                <a:cubicBezTo>
                  <a:pt x="2835" y="597"/>
                  <a:pt x="2807" y="602"/>
                  <a:pt x="2805" y="603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91" name=""/>
          <p:cNvSpPr/>
          <p:nvPr/>
        </p:nvSpPr>
        <p:spPr>
          <a:xfrm>
            <a:off x="9898200" y="4014720"/>
            <a:ext cx="47160" cy="43920"/>
          </a:xfrm>
          <a:custGeom>
            <a:avLst/>
            <a:gdLst/>
            <a:ahLst/>
            <a:rect l="0" t="0" r="r" b="b"/>
            <a:pathLst>
              <a:path fill="none" w="131" h="122">
                <a:moveTo>
                  <a:pt x="0" y="0"/>
                </a:moveTo>
                <a:cubicBezTo>
                  <a:pt x="38" y="1"/>
                  <a:pt x="72" y="5"/>
                  <a:pt x="110" y="11"/>
                </a:cubicBezTo>
                <a:cubicBezTo>
                  <a:pt x="113" y="11"/>
                  <a:pt x="116" y="12"/>
                  <a:pt x="119" y="12"/>
                </a:cubicBezTo>
                <a:cubicBezTo>
                  <a:pt x="118" y="22"/>
                  <a:pt x="118" y="25"/>
                  <a:pt x="105" y="30"/>
                </a:cubicBezTo>
                <a:cubicBezTo>
                  <a:pt x="83" y="39"/>
                  <a:pt x="54" y="40"/>
                  <a:pt x="30" y="41"/>
                </a:cubicBezTo>
                <a:cubicBezTo>
                  <a:pt x="28" y="41"/>
                  <a:pt x="26" y="41"/>
                  <a:pt x="24" y="41"/>
                </a:cubicBezTo>
                <a:cubicBezTo>
                  <a:pt x="24" y="60"/>
                  <a:pt x="36" y="60"/>
                  <a:pt x="55" y="68"/>
                </a:cubicBezTo>
                <a:cubicBezTo>
                  <a:pt x="81" y="77"/>
                  <a:pt x="107" y="82"/>
                  <a:pt x="131" y="92"/>
                </a:cubicBezTo>
                <a:cubicBezTo>
                  <a:pt x="131" y="103"/>
                  <a:pt x="134" y="106"/>
                  <a:pt x="122" y="112"/>
                </a:cubicBezTo>
                <a:cubicBezTo>
                  <a:pt x="114" y="116"/>
                  <a:pt x="106" y="118"/>
                  <a:pt x="98" y="119"/>
                </a:cubicBezTo>
                <a:cubicBezTo>
                  <a:pt x="84" y="120"/>
                  <a:pt x="71" y="119"/>
                  <a:pt x="56" y="121"/>
                </a:cubicBezTo>
                <a:cubicBezTo>
                  <a:pt x="53" y="121"/>
                  <a:pt x="51" y="122"/>
                  <a:pt x="48" y="122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92" name=""/>
          <p:cNvSpPr/>
          <p:nvPr/>
        </p:nvSpPr>
        <p:spPr>
          <a:xfrm>
            <a:off x="1447200" y="4583880"/>
            <a:ext cx="964440" cy="292680"/>
          </a:xfrm>
          <a:custGeom>
            <a:avLst/>
            <a:gdLst/>
            <a:ahLst/>
            <a:rect l="0" t="0" r="r" b="b"/>
            <a:pathLst>
              <a:path fill="none" w="2679" h="813">
                <a:moveTo>
                  <a:pt x="108" y="35"/>
                </a:moveTo>
                <a:cubicBezTo>
                  <a:pt x="68" y="15"/>
                  <a:pt x="43" y="7"/>
                  <a:pt x="0" y="0"/>
                </a:cubicBezTo>
                <a:cubicBezTo>
                  <a:pt x="15" y="2"/>
                  <a:pt x="95" y="13"/>
                  <a:pt x="117" y="14"/>
                </a:cubicBezTo>
                <a:cubicBezTo>
                  <a:pt x="517" y="32"/>
                  <a:pt x="919" y="2"/>
                  <a:pt x="1319" y="25"/>
                </a:cubicBezTo>
                <a:cubicBezTo>
                  <a:pt x="1347" y="27"/>
                  <a:pt x="1376" y="30"/>
                  <a:pt x="1405" y="32"/>
                </a:cubicBezTo>
                <a:moveTo>
                  <a:pt x="866" y="25"/>
                </a:moveTo>
                <a:cubicBezTo>
                  <a:pt x="877" y="47"/>
                  <a:pt x="882" y="49"/>
                  <a:pt x="891" y="72"/>
                </a:cubicBezTo>
                <a:cubicBezTo>
                  <a:pt x="927" y="168"/>
                  <a:pt x="934" y="280"/>
                  <a:pt x="924" y="381"/>
                </a:cubicBezTo>
                <a:cubicBezTo>
                  <a:pt x="913" y="492"/>
                  <a:pt x="869" y="596"/>
                  <a:pt x="860" y="707"/>
                </a:cubicBezTo>
                <a:cubicBezTo>
                  <a:pt x="860" y="763"/>
                  <a:pt x="859" y="779"/>
                  <a:pt x="874" y="813"/>
                </a:cubicBezTo>
                <a:moveTo>
                  <a:pt x="1447" y="385"/>
                </a:moveTo>
                <a:cubicBezTo>
                  <a:pt x="1399" y="410"/>
                  <a:pt x="1404" y="417"/>
                  <a:pt x="1392" y="485"/>
                </a:cubicBezTo>
                <a:cubicBezTo>
                  <a:pt x="1381" y="552"/>
                  <a:pt x="1378" y="615"/>
                  <a:pt x="1378" y="683"/>
                </a:cubicBezTo>
                <a:cubicBezTo>
                  <a:pt x="1378" y="708"/>
                  <a:pt x="1378" y="733"/>
                  <a:pt x="1378" y="758"/>
                </a:cubicBezTo>
                <a:cubicBezTo>
                  <a:pt x="1393" y="744"/>
                  <a:pt x="1412" y="725"/>
                  <a:pt x="1429" y="711"/>
                </a:cubicBezTo>
                <a:cubicBezTo>
                  <a:pt x="1482" y="665"/>
                  <a:pt x="1552" y="644"/>
                  <a:pt x="1621" y="638"/>
                </a:cubicBezTo>
                <a:cubicBezTo>
                  <a:pt x="1708" y="631"/>
                  <a:pt x="1792" y="639"/>
                  <a:pt x="1875" y="666"/>
                </a:cubicBezTo>
                <a:cubicBezTo>
                  <a:pt x="1920" y="681"/>
                  <a:pt x="1960" y="699"/>
                  <a:pt x="2006" y="707"/>
                </a:cubicBezTo>
                <a:cubicBezTo>
                  <a:pt x="2009" y="707"/>
                  <a:pt x="2012" y="707"/>
                  <a:pt x="2015" y="707"/>
                </a:cubicBezTo>
                <a:cubicBezTo>
                  <a:pt x="2027" y="656"/>
                  <a:pt x="2033" y="591"/>
                  <a:pt x="2024" y="539"/>
                </a:cubicBezTo>
                <a:cubicBezTo>
                  <a:pt x="2016" y="494"/>
                  <a:pt x="1958" y="409"/>
                  <a:pt x="1984" y="361"/>
                </a:cubicBezTo>
                <a:cubicBezTo>
                  <a:pt x="2007" y="319"/>
                  <a:pt x="2113" y="322"/>
                  <a:pt x="2151" y="317"/>
                </a:cubicBezTo>
                <a:moveTo>
                  <a:pt x="2331" y="295"/>
                </a:moveTo>
                <a:cubicBezTo>
                  <a:pt x="2357" y="299"/>
                  <a:pt x="2359" y="293"/>
                  <a:pt x="2363" y="327"/>
                </a:cubicBezTo>
                <a:cubicBezTo>
                  <a:pt x="2372" y="396"/>
                  <a:pt x="2362" y="470"/>
                  <a:pt x="2360" y="539"/>
                </a:cubicBezTo>
                <a:cubicBezTo>
                  <a:pt x="2358" y="589"/>
                  <a:pt x="2356" y="613"/>
                  <a:pt x="2413" y="619"/>
                </a:cubicBezTo>
                <a:cubicBezTo>
                  <a:pt x="2484" y="626"/>
                  <a:pt x="2549" y="599"/>
                  <a:pt x="2606" y="559"/>
                </a:cubicBezTo>
                <a:cubicBezTo>
                  <a:pt x="2657" y="523"/>
                  <a:pt x="2686" y="472"/>
                  <a:pt x="2677" y="408"/>
                </a:cubicBezTo>
                <a:cubicBezTo>
                  <a:pt x="2669" y="354"/>
                  <a:pt x="2625" y="297"/>
                  <a:pt x="2573" y="278"/>
                </a:cubicBezTo>
                <a:cubicBezTo>
                  <a:pt x="2527" y="261"/>
                  <a:pt x="2500" y="275"/>
                  <a:pt x="2473" y="309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93" name=""/>
          <p:cNvSpPr/>
          <p:nvPr/>
        </p:nvSpPr>
        <p:spPr>
          <a:xfrm>
            <a:off x="2796480" y="4594680"/>
            <a:ext cx="733680" cy="256320"/>
          </a:xfrm>
          <a:custGeom>
            <a:avLst/>
            <a:gdLst/>
            <a:ahLst/>
            <a:rect l="0" t="0" r="r" b="b"/>
            <a:pathLst>
              <a:path fill="none" w="2038" h="712">
                <a:moveTo>
                  <a:pt x="22" y="165"/>
                </a:moveTo>
                <a:cubicBezTo>
                  <a:pt x="-10" y="153"/>
                  <a:pt x="2" y="217"/>
                  <a:pt x="6" y="259"/>
                </a:cubicBezTo>
                <a:cubicBezTo>
                  <a:pt x="11" y="317"/>
                  <a:pt x="34" y="360"/>
                  <a:pt x="61" y="410"/>
                </a:cubicBezTo>
                <a:cubicBezTo>
                  <a:pt x="64" y="416"/>
                  <a:pt x="74" y="434"/>
                  <a:pt x="76" y="438"/>
                </a:cubicBezTo>
                <a:cubicBezTo>
                  <a:pt x="87" y="424"/>
                  <a:pt x="103" y="399"/>
                  <a:pt x="116" y="383"/>
                </a:cubicBezTo>
                <a:cubicBezTo>
                  <a:pt x="178" y="311"/>
                  <a:pt x="245" y="274"/>
                  <a:pt x="341" y="269"/>
                </a:cubicBezTo>
                <a:cubicBezTo>
                  <a:pt x="421" y="265"/>
                  <a:pt x="464" y="283"/>
                  <a:pt x="520" y="339"/>
                </a:cubicBezTo>
                <a:cubicBezTo>
                  <a:pt x="550" y="368"/>
                  <a:pt x="571" y="413"/>
                  <a:pt x="616" y="421"/>
                </a:cubicBezTo>
                <a:cubicBezTo>
                  <a:pt x="659" y="429"/>
                  <a:pt x="689" y="384"/>
                  <a:pt x="711" y="356"/>
                </a:cubicBezTo>
                <a:cubicBezTo>
                  <a:pt x="746" y="311"/>
                  <a:pt x="757" y="272"/>
                  <a:pt x="757" y="216"/>
                </a:cubicBezTo>
                <a:cubicBezTo>
                  <a:pt x="757" y="176"/>
                  <a:pt x="733" y="155"/>
                  <a:pt x="698" y="137"/>
                </a:cubicBezTo>
                <a:cubicBezTo>
                  <a:pt x="672" y="124"/>
                  <a:pt x="668" y="128"/>
                  <a:pt x="668" y="154"/>
                </a:cubicBezTo>
                <a:cubicBezTo>
                  <a:pt x="670" y="163"/>
                  <a:pt x="672" y="172"/>
                  <a:pt x="674" y="181"/>
                </a:cubicBezTo>
                <a:moveTo>
                  <a:pt x="1154" y="137"/>
                </a:moveTo>
                <a:cubicBezTo>
                  <a:pt x="1157" y="106"/>
                  <a:pt x="1158" y="76"/>
                  <a:pt x="1158" y="45"/>
                </a:cubicBezTo>
                <a:cubicBezTo>
                  <a:pt x="1103" y="58"/>
                  <a:pt x="1055" y="107"/>
                  <a:pt x="1014" y="151"/>
                </a:cubicBezTo>
                <a:cubicBezTo>
                  <a:pt x="974" y="195"/>
                  <a:pt x="932" y="252"/>
                  <a:pt x="938" y="315"/>
                </a:cubicBezTo>
                <a:cubicBezTo>
                  <a:pt x="942" y="352"/>
                  <a:pt x="1012" y="344"/>
                  <a:pt x="1037" y="335"/>
                </a:cubicBezTo>
                <a:cubicBezTo>
                  <a:pt x="1088" y="315"/>
                  <a:pt x="1134" y="266"/>
                  <a:pt x="1177" y="233"/>
                </a:cubicBezTo>
                <a:cubicBezTo>
                  <a:pt x="1211" y="207"/>
                  <a:pt x="1241" y="176"/>
                  <a:pt x="1285" y="170"/>
                </a:cubicBezTo>
                <a:cubicBezTo>
                  <a:pt x="1327" y="165"/>
                  <a:pt x="1320" y="226"/>
                  <a:pt x="1324" y="251"/>
                </a:cubicBezTo>
                <a:cubicBezTo>
                  <a:pt x="1332" y="304"/>
                  <a:pt x="1334" y="356"/>
                  <a:pt x="1342" y="408"/>
                </a:cubicBezTo>
                <a:moveTo>
                  <a:pt x="1449" y="174"/>
                </a:moveTo>
                <a:cubicBezTo>
                  <a:pt x="1482" y="157"/>
                  <a:pt x="1507" y="149"/>
                  <a:pt x="1533" y="184"/>
                </a:cubicBezTo>
                <a:cubicBezTo>
                  <a:pt x="1558" y="218"/>
                  <a:pt x="1565" y="266"/>
                  <a:pt x="1588" y="302"/>
                </a:cubicBezTo>
                <a:cubicBezTo>
                  <a:pt x="1603" y="327"/>
                  <a:pt x="1647" y="335"/>
                  <a:pt x="1673" y="322"/>
                </a:cubicBezTo>
                <a:cubicBezTo>
                  <a:pt x="1782" y="268"/>
                  <a:pt x="1855" y="148"/>
                  <a:pt x="1888" y="37"/>
                </a:cubicBezTo>
                <a:cubicBezTo>
                  <a:pt x="1890" y="29"/>
                  <a:pt x="1901" y="2"/>
                  <a:pt x="1902" y="0"/>
                </a:cubicBezTo>
                <a:cubicBezTo>
                  <a:pt x="1905" y="72"/>
                  <a:pt x="1909" y="144"/>
                  <a:pt x="1913" y="216"/>
                </a:cubicBezTo>
                <a:cubicBezTo>
                  <a:pt x="1918" y="312"/>
                  <a:pt x="1908" y="412"/>
                  <a:pt x="1928" y="507"/>
                </a:cubicBezTo>
                <a:cubicBezTo>
                  <a:pt x="1946" y="592"/>
                  <a:pt x="1988" y="644"/>
                  <a:pt x="2038" y="712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94" name=""/>
          <p:cNvSpPr/>
          <p:nvPr/>
        </p:nvSpPr>
        <p:spPr>
          <a:xfrm>
            <a:off x="4775040" y="4341960"/>
            <a:ext cx="1696680" cy="252000"/>
          </a:xfrm>
          <a:custGeom>
            <a:avLst/>
            <a:gdLst/>
            <a:ahLst/>
            <a:rect l="0" t="0" r="r" b="b"/>
            <a:pathLst>
              <a:path fill="none" w="4713" h="700">
                <a:moveTo>
                  <a:pt x="0" y="204"/>
                </a:moveTo>
                <a:cubicBezTo>
                  <a:pt x="43" y="195"/>
                  <a:pt x="150" y="178"/>
                  <a:pt x="210" y="176"/>
                </a:cubicBezTo>
                <a:cubicBezTo>
                  <a:pt x="554" y="165"/>
                  <a:pt x="909" y="174"/>
                  <a:pt x="1251" y="133"/>
                </a:cubicBezTo>
                <a:cubicBezTo>
                  <a:pt x="1297" y="124"/>
                  <a:pt x="1306" y="128"/>
                  <a:pt x="1327" y="110"/>
                </a:cubicBezTo>
                <a:cubicBezTo>
                  <a:pt x="1290" y="82"/>
                  <a:pt x="1247" y="61"/>
                  <a:pt x="1187" y="51"/>
                </a:cubicBezTo>
                <a:cubicBezTo>
                  <a:pt x="1117" y="39"/>
                  <a:pt x="1047" y="42"/>
                  <a:pt x="976" y="43"/>
                </a:cubicBezTo>
                <a:cubicBezTo>
                  <a:pt x="980" y="100"/>
                  <a:pt x="993" y="152"/>
                  <a:pt x="1003" y="210"/>
                </a:cubicBezTo>
                <a:cubicBezTo>
                  <a:pt x="1025" y="339"/>
                  <a:pt x="1071" y="494"/>
                  <a:pt x="1061" y="625"/>
                </a:cubicBezTo>
                <a:cubicBezTo>
                  <a:pt x="1061" y="638"/>
                  <a:pt x="1063" y="643"/>
                  <a:pt x="1052" y="644"/>
                </a:cubicBezTo>
                <a:cubicBezTo>
                  <a:pt x="1007" y="637"/>
                  <a:pt x="985" y="638"/>
                  <a:pt x="943" y="612"/>
                </a:cubicBezTo>
                <a:cubicBezTo>
                  <a:pt x="910" y="591"/>
                  <a:pt x="906" y="571"/>
                  <a:pt x="887" y="547"/>
                </a:cubicBezTo>
                <a:cubicBezTo>
                  <a:pt x="951" y="538"/>
                  <a:pt x="1013" y="536"/>
                  <a:pt x="1080" y="536"/>
                </a:cubicBezTo>
                <a:cubicBezTo>
                  <a:pt x="1231" y="536"/>
                  <a:pt x="1482" y="560"/>
                  <a:pt x="1595" y="430"/>
                </a:cubicBezTo>
                <a:cubicBezTo>
                  <a:pt x="1628" y="392"/>
                  <a:pt x="1639" y="354"/>
                  <a:pt x="1661" y="311"/>
                </a:cubicBezTo>
                <a:cubicBezTo>
                  <a:pt x="1663" y="307"/>
                  <a:pt x="1666" y="304"/>
                  <a:pt x="1668" y="300"/>
                </a:cubicBezTo>
                <a:cubicBezTo>
                  <a:pt x="1714" y="322"/>
                  <a:pt x="1734" y="318"/>
                  <a:pt x="1777" y="365"/>
                </a:cubicBezTo>
                <a:cubicBezTo>
                  <a:pt x="1837" y="432"/>
                  <a:pt x="1863" y="519"/>
                  <a:pt x="1888" y="602"/>
                </a:cubicBezTo>
                <a:cubicBezTo>
                  <a:pt x="1888" y="604"/>
                  <a:pt x="1889" y="606"/>
                  <a:pt x="1889" y="608"/>
                </a:cubicBezTo>
                <a:cubicBezTo>
                  <a:pt x="1901" y="544"/>
                  <a:pt x="1903" y="523"/>
                  <a:pt x="1962" y="479"/>
                </a:cubicBezTo>
                <a:cubicBezTo>
                  <a:pt x="2030" y="429"/>
                  <a:pt x="2115" y="410"/>
                  <a:pt x="2198" y="406"/>
                </a:cubicBezTo>
                <a:cubicBezTo>
                  <a:pt x="2264" y="402"/>
                  <a:pt x="2375" y="405"/>
                  <a:pt x="2405" y="482"/>
                </a:cubicBezTo>
                <a:cubicBezTo>
                  <a:pt x="2423" y="528"/>
                  <a:pt x="2421" y="572"/>
                  <a:pt x="2416" y="621"/>
                </a:cubicBezTo>
                <a:cubicBezTo>
                  <a:pt x="2410" y="632"/>
                  <a:pt x="2407" y="633"/>
                  <a:pt x="2408" y="640"/>
                </a:cubicBezTo>
                <a:moveTo>
                  <a:pt x="2704" y="268"/>
                </a:moveTo>
                <a:cubicBezTo>
                  <a:pt x="2735" y="243"/>
                  <a:pt x="2758" y="230"/>
                  <a:pt x="2773" y="280"/>
                </a:cubicBezTo>
                <a:cubicBezTo>
                  <a:pt x="2791" y="341"/>
                  <a:pt x="2780" y="417"/>
                  <a:pt x="2780" y="480"/>
                </a:cubicBezTo>
                <a:cubicBezTo>
                  <a:pt x="2780" y="541"/>
                  <a:pt x="2762" y="635"/>
                  <a:pt x="2783" y="694"/>
                </a:cubicBezTo>
                <a:cubicBezTo>
                  <a:pt x="2785" y="696"/>
                  <a:pt x="2786" y="698"/>
                  <a:pt x="2788" y="700"/>
                </a:cubicBezTo>
                <a:cubicBezTo>
                  <a:pt x="2790" y="688"/>
                  <a:pt x="2796" y="655"/>
                  <a:pt x="2798" y="639"/>
                </a:cubicBezTo>
                <a:cubicBezTo>
                  <a:pt x="2809" y="560"/>
                  <a:pt x="2836" y="490"/>
                  <a:pt x="2886" y="426"/>
                </a:cubicBezTo>
                <a:cubicBezTo>
                  <a:pt x="2926" y="376"/>
                  <a:pt x="2985" y="320"/>
                  <a:pt x="3048" y="300"/>
                </a:cubicBezTo>
                <a:cubicBezTo>
                  <a:pt x="3063" y="299"/>
                  <a:pt x="3065" y="299"/>
                  <a:pt x="3074" y="299"/>
                </a:cubicBezTo>
                <a:cubicBezTo>
                  <a:pt x="3072" y="345"/>
                  <a:pt x="3059" y="369"/>
                  <a:pt x="3028" y="404"/>
                </a:cubicBezTo>
                <a:cubicBezTo>
                  <a:pt x="2996" y="440"/>
                  <a:pt x="2957" y="462"/>
                  <a:pt x="2919" y="490"/>
                </a:cubicBezTo>
                <a:cubicBezTo>
                  <a:pt x="2911" y="497"/>
                  <a:pt x="2908" y="497"/>
                  <a:pt x="2909" y="503"/>
                </a:cubicBezTo>
                <a:moveTo>
                  <a:pt x="3329" y="264"/>
                </a:moveTo>
                <a:cubicBezTo>
                  <a:pt x="3343" y="281"/>
                  <a:pt x="3355" y="282"/>
                  <a:pt x="3364" y="320"/>
                </a:cubicBezTo>
                <a:cubicBezTo>
                  <a:pt x="3374" y="363"/>
                  <a:pt x="3366" y="431"/>
                  <a:pt x="3415" y="448"/>
                </a:cubicBezTo>
                <a:cubicBezTo>
                  <a:pt x="3437" y="456"/>
                  <a:pt x="3473" y="447"/>
                  <a:pt x="3494" y="441"/>
                </a:cubicBezTo>
                <a:cubicBezTo>
                  <a:pt x="3524" y="432"/>
                  <a:pt x="3540" y="421"/>
                  <a:pt x="3572" y="419"/>
                </a:cubicBezTo>
                <a:cubicBezTo>
                  <a:pt x="3619" y="416"/>
                  <a:pt x="3638" y="431"/>
                  <a:pt x="3675" y="457"/>
                </a:cubicBezTo>
                <a:cubicBezTo>
                  <a:pt x="3709" y="480"/>
                  <a:pt x="3745" y="499"/>
                  <a:pt x="3787" y="503"/>
                </a:cubicBezTo>
                <a:cubicBezTo>
                  <a:pt x="3874" y="511"/>
                  <a:pt x="3945" y="488"/>
                  <a:pt x="4023" y="451"/>
                </a:cubicBezTo>
                <a:cubicBezTo>
                  <a:pt x="4100" y="414"/>
                  <a:pt x="4178" y="370"/>
                  <a:pt x="4224" y="296"/>
                </a:cubicBezTo>
                <a:cubicBezTo>
                  <a:pt x="4263" y="234"/>
                  <a:pt x="4263" y="164"/>
                  <a:pt x="4264" y="94"/>
                </a:cubicBezTo>
                <a:cubicBezTo>
                  <a:pt x="4264" y="61"/>
                  <a:pt x="4266" y="28"/>
                  <a:pt x="4252" y="0"/>
                </a:cubicBezTo>
                <a:cubicBezTo>
                  <a:pt x="4251" y="0"/>
                  <a:pt x="4250" y="0"/>
                  <a:pt x="4249" y="0"/>
                </a:cubicBezTo>
                <a:cubicBezTo>
                  <a:pt x="4241" y="34"/>
                  <a:pt x="4236" y="63"/>
                  <a:pt x="4236" y="99"/>
                </a:cubicBezTo>
                <a:cubicBezTo>
                  <a:pt x="4235" y="181"/>
                  <a:pt x="4271" y="266"/>
                  <a:pt x="4309" y="337"/>
                </a:cubicBezTo>
                <a:cubicBezTo>
                  <a:pt x="4328" y="372"/>
                  <a:pt x="4343" y="400"/>
                  <a:pt x="4355" y="437"/>
                </a:cubicBezTo>
                <a:moveTo>
                  <a:pt x="4105" y="153"/>
                </a:moveTo>
                <a:cubicBezTo>
                  <a:pt x="4125" y="131"/>
                  <a:pt x="4213" y="140"/>
                  <a:pt x="4251" y="143"/>
                </a:cubicBezTo>
                <a:cubicBezTo>
                  <a:pt x="4359" y="152"/>
                  <a:pt x="4465" y="160"/>
                  <a:pt x="4574" y="160"/>
                </a:cubicBezTo>
                <a:cubicBezTo>
                  <a:pt x="4620" y="160"/>
                  <a:pt x="4667" y="160"/>
                  <a:pt x="4713" y="16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95" name=""/>
          <p:cNvSpPr/>
          <p:nvPr/>
        </p:nvSpPr>
        <p:spPr>
          <a:xfrm>
            <a:off x="5208120" y="4741200"/>
            <a:ext cx="387360" cy="165600"/>
          </a:xfrm>
          <a:custGeom>
            <a:avLst/>
            <a:gdLst/>
            <a:ahLst/>
            <a:rect l="0" t="0" r="r" b="b"/>
            <a:pathLst>
              <a:path fill="none" w="1076" h="460">
                <a:moveTo>
                  <a:pt x="267" y="63"/>
                </a:moveTo>
                <a:cubicBezTo>
                  <a:pt x="266" y="32"/>
                  <a:pt x="270" y="8"/>
                  <a:pt x="232" y="2"/>
                </a:cubicBezTo>
                <a:cubicBezTo>
                  <a:pt x="178" y="-7"/>
                  <a:pt x="138" y="15"/>
                  <a:pt x="99" y="50"/>
                </a:cubicBezTo>
                <a:cubicBezTo>
                  <a:pt x="53" y="91"/>
                  <a:pt x="11" y="144"/>
                  <a:pt x="1" y="206"/>
                </a:cubicBezTo>
                <a:cubicBezTo>
                  <a:pt x="-8" y="263"/>
                  <a:pt x="58" y="259"/>
                  <a:pt x="98" y="255"/>
                </a:cubicBezTo>
                <a:cubicBezTo>
                  <a:pt x="173" y="247"/>
                  <a:pt x="241" y="205"/>
                  <a:pt x="302" y="163"/>
                </a:cubicBezTo>
                <a:cubicBezTo>
                  <a:pt x="346" y="133"/>
                  <a:pt x="358" y="102"/>
                  <a:pt x="390" y="65"/>
                </a:cubicBezTo>
                <a:cubicBezTo>
                  <a:pt x="397" y="58"/>
                  <a:pt x="398" y="55"/>
                  <a:pt x="405" y="54"/>
                </a:cubicBezTo>
                <a:cubicBezTo>
                  <a:pt x="424" y="80"/>
                  <a:pt x="438" y="115"/>
                  <a:pt x="450" y="153"/>
                </a:cubicBezTo>
                <a:cubicBezTo>
                  <a:pt x="471" y="221"/>
                  <a:pt x="487" y="313"/>
                  <a:pt x="549" y="358"/>
                </a:cubicBezTo>
                <a:cubicBezTo>
                  <a:pt x="558" y="362"/>
                  <a:pt x="567" y="367"/>
                  <a:pt x="576" y="371"/>
                </a:cubicBezTo>
                <a:moveTo>
                  <a:pt x="955" y="203"/>
                </a:moveTo>
                <a:cubicBezTo>
                  <a:pt x="986" y="183"/>
                  <a:pt x="1001" y="201"/>
                  <a:pt x="1018" y="234"/>
                </a:cubicBezTo>
                <a:cubicBezTo>
                  <a:pt x="1045" y="287"/>
                  <a:pt x="1052" y="349"/>
                  <a:pt x="1062" y="408"/>
                </a:cubicBezTo>
                <a:cubicBezTo>
                  <a:pt x="1066" y="437"/>
                  <a:pt x="1066" y="444"/>
                  <a:pt x="1076" y="46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96" name=""/>
          <p:cNvSpPr/>
          <p:nvPr/>
        </p:nvSpPr>
        <p:spPr>
          <a:xfrm>
            <a:off x="5823000" y="4646520"/>
            <a:ext cx="223200" cy="207720"/>
          </a:xfrm>
          <a:custGeom>
            <a:avLst/>
            <a:gdLst/>
            <a:ahLst/>
            <a:rect l="0" t="0" r="r" b="b"/>
            <a:pathLst>
              <a:path fill="none" w="620" h="577">
                <a:moveTo>
                  <a:pt x="0" y="0"/>
                </a:moveTo>
                <a:cubicBezTo>
                  <a:pt x="0" y="80"/>
                  <a:pt x="-3" y="159"/>
                  <a:pt x="8" y="239"/>
                </a:cubicBezTo>
                <a:cubicBezTo>
                  <a:pt x="12" y="269"/>
                  <a:pt x="18" y="359"/>
                  <a:pt x="52" y="378"/>
                </a:cubicBezTo>
                <a:cubicBezTo>
                  <a:pt x="63" y="380"/>
                  <a:pt x="66" y="381"/>
                  <a:pt x="73" y="380"/>
                </a:cubicBezTo>
                <a:cubicBezTo>
                  <a:pt x="109" y="330"/>
                  <a:pt x="137" y="292"/>
                  <a:pt x="196" y="268"/>
                </a:cubicBezTo>
                <a:cubicBezTo>
                  <a:pt x="265" y="241"/>
                  <a:pt x="366" y="230"/>
                  <a:pt x="439" y="244"/>
                </a:cubicBezTo>
                <a:cubicBezTo>
                  <a:pt x="517" y="259"/>
                  <a:pt x="598" y="314"/>
                  <a:pt x="616" y="397"/>
                </a:cubicBezTo>
                <a:cubicBezTo>
                  <a:pt x="633" y="478"/>
                  <a:pt x="592" y="523"/>
                  <a:pt x="520" y="551"/>
                </a:cubicBezTo>
                <a:cubicBezTo>
                  <a:pt x="434" y="585"/>
                  <a:pt x="308" y="585"/>
                  <a:pt x="220" y="556"/>
                </a:cubicBezTo>
                <a:cubicBezTo>
                  <a:pt x="170" y="539"/>
                  <a:pt x="135" y="514"/>
                  <a:pt x="106" y="472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97" name=""/>
          <p:cNvSpPr/>
          <p:nvPr/>
        </p:nvSpPr>
        <p:spPr>
          <a:xfrm>
            <a:off x="6570720" y="4799160"/>
            <a:ext cx="217800" cy="178920"/>
          </a:xfrm>
          <a:custGeom>
            <a:avLst/>
            <a:gdLst/>
            <a:ahLst/>
            <a:rect l="0" t="0" r="r" b="b"/>
            <a:pathLst>
              <a:path fill="none" w="605" h="497">
                <a:moveTo>
                  <a:pt x="78" y="35"/>
                </a:moveTo>
                <a:cubicBezTo>
                  <a:pt x="70" y="-3"/>
                  <a:pt x="63" y="2"/>
                  <a:pt x="109" y="0"/>
                </a:cubicBezTo>
                <a:cubicBezTo>
                  <a:pt x="193" y="-4"/>
                  <a:pt x="269" y="36"/>
                  <a:pt x="344" y="69"/>
                </a:cubicBezTo>
                <a:cubicBezTo>
                  <a:pt x="421" y="102"/>
                  <a:pt x="511" y="137"/>
                  <a:pt x="573" y="196"/>
                </a:cubicBezTo>
                <a:cubicBezTo>
                  <a:pt x="604" y="226"/>
                  <a:pt x="619" y="281"/>
                  <a:pt x="588" y="318"/>
                </a:cubicBezTo>
                <a:cubicBezTo>
                  <a:pt x="537" y="379"/>
                  <a:pt x="432" y="410"/>
                  <a:pt x="360" y="431"/>
                </a:cubicBezTo>
                <a:cubicBezTo>
                  <a:pt x="242" y="466"/>
                  <a:pt x="122" y="482"/>
                  <a:pt x="0" y="49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98" name=""/>
          <p:cNvSpPr/>
          <p:nvPr/>
        </p:nvSpPr>
        <p:spPr>
          <a:xfrm>
            <a:off x="7644240" y="4736160"/>
            <a:ext cx="1218240" cy="256320"/>
          </a:xfrm>
          <a:custGeom>
            <a:avLst/>
            <a:gdLst/>
            <a:ahLst/>
            <a:rect l="0" t="0" r="r" b="b"/>
            <a:pathLst>
              <a:path fill="none" w="3384" h="712">
                <a:moveTo>
                  <a:pt x="485" y="29"/>
                </a:moveTo>
                <a:cubicBezTo>
                  <a:pt x="473" y="-1"/>
                  <a:pt x="493" y="19"/>
                  <a:pt x="479" y="10"/>
                </a:cubicBezTo>
                <a:cubicBezTo>
                  <a:pt x="446" y="-10"/>
                  <a:pt x="339" y="44"/>
                  <a:pt x="312" y="53"/>
                </a:cubicBezTo>
                <a:cubicBezTo>
                  <a:pt x="256" y="72"/>
                  <a:pt x="148" y="93"/>
                  <a:pt x="120" y="156"/>
                </a:cubicBezTo>
                <a:cubicBezTo>
                  <a:pt x="96" y="210"/>
                  <a:pt x="178" y="231"/>
                  <a:pt x="211" y="241"/>
                </a:cubicBezTo>
                <a:cubicBezTo>
                  <a:pt x="269" y="259"/>
                  <a:pt x="347" y="261"/>
                  <a:pt x="397" y="299"/>
                </a:cubicBezTo>
                <a:cubicBezTo>
                  <a:pt x="399" y="303"/>
                  <a:pt x="402" y="308"/>
                  <a:pt x="404" y="312"/>
                </a:cubicBezTo>
                <a:cubicBezTo>
                  <a:pt x="371" y="340"/>
                  <a:pt x="341" y="351"/>
                  <a:pt x="285" y="356"/>
                </a:cubicBezTo>
                <a:cubicBezTo>
                  <a:pt x="237" y="360"/>
                  <a:pt x="43" y="388"/>
                  <a:pt x="5" y="353"/>
                </a:cubicBezTo>
                <a:cubicBezTo>
                  <a:pt x="-2" y="343"/>
                  <a:pt x="-3" y="339"/>
                  <a:pt x="6" y="331"/>
                </a:cubicBezTo>
                <a:moveTo>
                  <a:pt x="821" y="119"/>
                </a:moveTo>
                <a:cubicBezTo>
                  <a:pt x="820" y="167"/>
                  <a:pt x="812" y="206"/>
                  <a:pt x="803" y="253"/>
                </a:cubicBezTo>
                <a:cubicBezTo>
                  <a:pt x="800" y="270"/>
                  <a:pt x="801" y="286"/>
                  <a:pt x="800" y="303"/>
                </a:cubicBezTo>
                <a:cubicBezTo>
                  <a:pt x="846" y="302"/>
                  <a:pt x="873" y="287"/>
                  <a:pt x="916" y="273"/>
                </a:cubicBezTo>
                <a:cubicBezTo>
                  <a:pt x="967" y="256"/>
                  <a:pt x="1020" y="252"/>
                  <a:pt x="1073" y="255"/>
                </a:cubicBezTo>
                <a:cubicBezTo>
                  <a:pt x="1140" y="258"/>
                  <a:pt x="1180" y="297"/>
                  <a:pt x="1228" y="340"/>
                </a:cubicBezTo>
                <a:cubicBezTo>
                  <a:pt x="1256" y="365"/>
                  <a:pt x="1277" y="393"/>
                  <a:pt x="1316" y="396"/>
                </a:cubicBezTo>
                <a:cubicBezTo>
                  <a:pt x="1355" y="399"/>
                  <a:pt x="1387" y="360"/>
                  <a:pt x="1406" y="330"/>
                </a:cubicBezTo>
                <a:cubicBezTo>
                  <a:pt x="1435" y="285"/>
                  <a:pt x="1450" y="231"/>
                  <a:pt x="1454" y="179"/>
                </a:cubicBezTo>
                <a:cubicBezTo>
                  <a:pt x="1457" y="144"/>
                  <a:pt x="1462" y="92"/>
                  <a:pt x="1442" y="61"/>
                </a:cubicBezTo>
                <a:cubicBezTo>
                  <a:pt x="1427" y="38"/>
                  <a:pt x="1386" y="36"/>
                  <a:pt x="1364" y="49"/>
                </a:cubicBezTo>
                <a:cubicBezTo>
                  <a:pt x="1320" y="74"/>
                  <a:pt x="1321" y="106"/>
                  <a:pt x="1324" y="150"/>
                </a:cubicBezTo>
                <a:moveTo>
                  <a:pt x="2103" y="123"/>
                </a:moveTo>
                <a:cubicBezTo>
                  <a:pt x="2103" y="105"/>
                  <a:pt x="2104" y="96"/>
                  <a:pt x="2097" y="81"/>
                </a:cubicBezTo>
                <a:cubicBezTo>
                  <a:pt x="2030" y="81"/>
                  <a:pt x="1983" y="90"/>
                  <a:pt x="1922" y="122"/>
                </a:cubicBezTo>
                <a:cubicBezTo>
                  <a:pt x="1873" y="148"/>
                  <a:pt x="1794" y="186"/>
                  <a:pt x="1770" y="241"/>
                </a:cubicBezTo>
                <a:cubicBezTo>
                  <a:pt x="1769" y="258"/>
                  <a:pt x="1769" y="263"/>
                  <a:pt x="1769" y="274"/>
                </a:cubicBezTo>
                <a:cubicBezTo>
                  <a:pt x="1813" y="284"/>
                  <a:pt x="1869" y="290"/>
                  <a:pt x="1915" y="282"/>
                </a:cubicBezTo>
                <a:cubicBezTo>
                  <a:pt x="1964" y="274"/>
                  <a:pt x="2016" y="251"/>
                  <a:pt x="2063" y="235"/>
                </a:cubicBezTo>
                <a:cubicBezTo>
                  <a:pt x="2086" y="227"/>
                  <a:pt x="2104" y="221"/>
                  <a:pt x="2128" y="221"/>
                </a:cubicBezTo>
                <a:cubicBezTo>
                  <a:pt x="2135" y="246"/>
                  <a:pt x="2138" y="270"/>
                  <a:pt x="2140" y="299"/>
                </a:cubicBezTo>
                <a:cubicBezTo>
                  <a:pt x="2142" y="326"/>
                  <a:pt x="2142" y="334"/>
                  <a:pt x="2148" y="351"/>
                </a:cubicBezTo>
                <a:moveTo>
                  <a:pt x="2623" y="130"/>
                </a:moveTo>
                <a:cubicBezTo>
                  <a:pt x="2672" y="109"/>
                  <a:pt x="2692" y="125"/>
                  <a:pt x="2707" y="181"/>
                </a:cubicBezTo>
                <a:cubicBezTo>
                  <a:pt x="2730" y="265"/>
                  <a:pt x="2722" y="379"/>
                  <a:pt x="2710" y="465"/>
                </a:cubicBezTo>
                <a:cubicBezTo>
                  <a:pt x="2700" y="537"/>
                  <a:pt x="2673" y="607"/>
                  <a:pt x="2668" y="680"/>
                </a:cubicBezTo>
                <a:cubicBezTo>
                  <a:pt x="2667" y="690"/>
                  <a:pt x="2668" y="701"/>
                  <a:pt x="2668" y="712"/>
                </a:cubicBezTo>
                <a:cubicBezTo>
                  <a:pt x="2685" y="660"/>
                  <a:pt x="2692" y="612"/>
                  <a:pt x="2695" y="557"/>
                </a:cubicBezTo>
                <a:cubicBezTo>
                  <a:pt x="2705" y="403"/>
                  <a:pt x="2750" y="301"/>
                  <a:pt x="2853" y="184"/>
                </a:cubicBezTo>
                <a:cubicBezTo>
                  <a:pt x="2933" y="95"/>
                  <a:pt x="3023" y="26"/>
                  <a:pt x="3145" y="9"/>
                </a:cubicBezTo>
                <a:cubicBezTo>
                  <a:pt x="3211" y="0"/>
                  <a:pt x="3352" y="-20"/>
                  <a:pt x="3380" y="63"/>
                </a:cubicBezTo>
                <a:cubicBezTo>
                  <a:pt x="3408" y="147"/>
                  <a:pt x="3278" y="212"/>
                  <a:pt x="3222" y="237"/>
                </a:cubicBezTo>
                <a:cubicBezTo>
                  <a:pt x="3122" y="282"/>
                  <a:pt x="3008" y="286"/>
                  <a:pt x="2901" y="29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99" name=""/>
          <p:cNvSpPr/>
          <p:nvPr/>
        </p:nvSpPr>
        <p:spPr>
          <a:xfrm>
            <a:off x="2674800" y="4900680"/>
            <a:ext cx="1406160" cy="302760"/>
          </a:xfrm>
          <a:custGeom>
            <a:avLst/>
            <a:gdLst/>
            <a:ahLst/>
            <a:rect l="0" t="0" r="r" b="b"/>
            <a:pathLst>
              <a:path fill="none" w="3906" h="841">
                <a:moveTo>
                  <a:pt x="64" y="489"/>
                </a:moveTo>
                <a:cubicBezTo>
                  <a:pt x="44" y="470"/>
                  <a:pt x="28" y="452"/>
                  <a:pt x="8" y="433"/>
                </a:cubicBezTo>
                <a:cubicBezTo>
                  <a:pt x="8" y="433"/>
                  <a:pt x="1" y="430"/>
                  <a:pt x="0" y="429"/>
                </a:cubicBezTo>
                <a:cubicBezTo>
                  <a:pt x="37" y="423"/>
                  <a:pt x="73" y="415"/>
                  <a:pt x="112" y="414"/>
                </a:cubicBezTo>
                <a:cubicBezTo>
                  <a:pt x="211" y="411"/>
                  <a:pt x="285" y="422"/>
                  <a:pt x="367" y="482"/>
                </a:cubicBezTo>
                <a:cubicBezTo>
                  <a:pt x="449" y="542"/>
                  <a:pt x="527" y="637"/>
                  <a:pt x="555" y="736"/>
                </a:cubicBezTo>
                <a:cubicBezTo>
                  <a:pt x="559" y="764"/>
                  <a:pt x="561" y="771"/>
                  <a:pt x="560" y="789"/>
                </a:cubicBezTo>
                <a:cubicBezTo>
                  <a:pt x="536" y="795"/>
                  <a:pt x="495" y="818"/>
                  <a:pt x="467" y="802"/>
                </a:cubicBezTo>
                <a:cubicBezTo>
                  <a:pt x="429" y="780"/>
                  <a:pt x="427" y="727"/>
                  <a:pt x="430" y="690"/>
                </a:cubicBezTo>
                <a:cubicBezTo>
                  <a:pt x="437" y="603"/>
                  <a:pt x="528" y="552"/>
                  <a:pt x="601" y="522"/>
                </a:cubicBezTo>
                <a:cubicBezTo>
                  <a:pt x="677" y="491"/>
                  <a:pt x="804" y="463"/>
                  <a:pt x="877" y="516"/>
                </a:cubicBezTo>
                <a:cubicBezTo>
                  <a:pt x="952" y="570"/>
                  <a:pt x="980" y="721"/>
                  <a:pt x="961" y="807"/>
                </a:cubicBezTo>
                <a:cubicBezTo>
                  <a:pt x="953" y="842"/>
                  <a:pt x="946" y="825"/>
                  <a:pt x="938" y="841"/>
                </a:cubicBezTo>
                <a:cubicBezTo>
                  <a:pt x="931" y="816"/>
                  <a:pt x="919" y="764"/>
                  <a:pt x="927" y="727"/>
                </a:cubicBezTo>
                <a:cubicBezTo>
                  <a:pt x="950" y="624"/>
                  <a:pt x="1052" y="525"/>
                  <a:pt x="1137" y="470"/>
                </a:cubicBezTo>
                <a:cubicBezTo>
                  <a:pt x="1190" y="436"/>
                  <a:pt x="1285" y="400"/>
                  <a:pt x="1344" y="445"/>
                </a:cubicBezTo>
                <a:cubicBezTo>
                  <a:pt x="1411" y="495"/>
                  <a:pt x="1434" y="617"/>
                  <a:pt x="1477" y="686"/>
                </a:cubicBezTo>
                <a:cubicBezTo>
                  <a:pt x="1504" y="723"/>
                  <a:pt x="1512" y="734"/>
                  <a:pt x="1538" y="750"/>
                </a:cubicBezTo>
                <a:moveTo>
                  <a:pt x="1974" y="393"/>
                </a:moveTo>
                <a:cubicBezTo>
                  <a:pt x="1915" y="375"/>
                  <a:pt x="1885" y="387"/>
                  <a:pt x="1839" y="436"/>
                </a:cubicBezTo>
                <a:cubicBezTo>
                  <a:pt x="1782" y="495"/>
                  <a:pt x="1750" y="566"/>
                  <a:pt x="1744" y="647"/>
                </a:cubicBezTo>
                <a:cubicBezTo>
                  <a:pt x="1738" y="727"/>
                  <a:pt x="1811" y="722"/>
                  <a:pt x="1871" y="723"/>
                </a:cubicBezTo>
                <a:cubicBezTo>
                  <a:pt x="1963" y="725"/>
                  <a:pt x="2038" y="694"/>
                  <a:pt x="2110" y="635"/>
                </a:cubicBezTo>
                <a:cubicBezTo>
                  <a:pt x="2162" y="592"/>
                  <a:pt x="2183" y="548"/>
                  <a:pt x="2186" y="483"/>
                </a:cubicBezTo>
                <a:cubicBezTo>
                  <a:pt x="2186" y="462"/>
                  <a:pt x="2186" y="458"/>
                  <a:pt x="2186" y="445"/>
                </a:cubicBezTo>
                <a:cubicBezTo>
                  <a:pt x="2180" y="462"/>
                  <a:pt x="2168" y="487"/>
                  <a:pt x="2168" y="522"/>
                </a:cubicBezTo>
                <a:cubicBezTo>
                  <a:pt x="2167" y="594"/>
                  <a:pt x="2183" y="653"/>
                  <a:pt x="2254" y="687"/>
                </a:cubicBezTo>
                <a:cubicBezTo>
                  <a:pt x="2324" y="720"/>
                  <a:pt x="2435" y="706"/>
                  <a:pt x="2505" y="684"/>
                </a:cubicBezTo>
                <a:cubicBezTo>
                  <a:pt x="2590" y="658"/>
                  <a:pt x="2666" y="608"/>
                  <a:pt x="2717" y="535"/>
                </a:cubicBezTo>
                <a:cubicBezTo>
                  <a:pt x="2747" y="492"/>
                  <a:pt x="2758" y="436"/>
                  <a:pt x="2761" y="383"/>
                </a:cubicBezTo>
                <a:cubicBezTo>
                  <a:pt x="2761" y="367"/>
                  <a:pt x="2761" y="365"/>
                  <a:pt x="2761" y="356"/>
                </a:cubicBezTo>
                <a:cubicBezTo>
                  <a:pt x="2768" y="389"/>
                  <a:pt x="2775" y="432"/>
                  <a:pt x="2781" y="468"/>
                </a:cubicBezTo>
                <a:cubicBezTo>
                  <a:pt x="2792" y="538"/>
                  <a:pt x="2801" y="606"/>
                  <a:pt x="2821" y="673"/>
                </a:cubicBezTo>
                <a:moveTo>
                  <a:pt x="2618" y="11"/>
                </a:moveTo>
                <a:cubicBezTo>
                  <a:pt x="2644" y="-14"/>
                  <a:pt x="2664" y="4"/>
                  <a:pt x="2711" y="49"/>
                </a:cubicBezTo>
                <a:cubicBezTo>
                  <a:pt x="2790" y="125"/>
                  <a:pt x="2852" y="225"/>
                  <a:pt x="2921" y="310"/>
                </a:cubicBezTo>
                <a:moveTo>
                  <a:pt x="3117" y="449"/>
                </a:moveTo>
                <a:cubicBezTo>
                  <a:pt x="3150" y="427"/>
                  <a:pt x="3178" y="408"/>
                  <a:pt x="3219" y="404"/>
                </a:cubicBezTo>
                <a:cubicBezTo>
                  <a:pt x="3288" y="398"/>
                  <a:pt x="3342" y="410"/>
                  <a:pt x="3388" y="466"/>
                </a:cubicBezTo>
                <a:cubicBezTo>
                  <a:pt x="3434" y="520"/>
                  <a:pt x="3437" y="583"/>
                  <a:pt x="3437" y="650"/>
                </a:cubicBezTo>
                <a:cubicBezTo>
                  <a:pt x="3437" y="654"/>
                  <a:pt x="3437" y="657"/>
                  <a:pt x="3437" y="661"/>
                </a:cubicBezTo>
                <a:cubicBezTo>
                  <a:pt x="3420" y="642"/>
                  <a:pt x="3411" y="649"/>
                  <a:pt x="3406" y="608"/>
                </a:cubicBezTo>
                <a:cubicBezTo>
                  <a:pt x="3399" y="553"/>
                  <a:pt x="3394" y="494"/>
                  <a:pt x="3436" y="453"/>
                </a:cubicBezTo>
                <a:cubicBezTo>
                  <a:pt x="3512" y="377"/>
                  <a:pt x="3664" y="354"/>
                  <a:pt x="3765" y="372"/>
                </a:cubicBezTo>
                <a:cubicBezTo>
                  <a:pt x="3854" y="388"/>
                  <a:pt x="3897" y="449"/>
                  <a:pt x="3906" y="534"/>
                </a:cubicBezTo>
                <a:cubicBezTo>
                  <a:pt x="3906" y="582"/>
                  <a:pt x="3906" y="597"/>
                  <a:pt x="3906" y="628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00" name=""/>
          <p:cNvSpPr/>
          <p:nvPr/>
        </p:nvSpPr>
        <p:spPr>
          <a:xfrm>
            <a:off x="4756320" y="5321160"/>
            <a:ext cx="259920" cy="236160"/>
          </a:xfrm>
          <a:custGeom>
            <a:avLst/>
            <a:gdLst/>
            <a:ahLst/>
            <a:rect l="0" t="0" r="r" b="b"/>
            <a:pathLst>
              <a:path fill="none" w="722" h="656">
                <a:moveTo>
                  <a:pt x="722" y="0"/>
                </a:moveTo>
                <a:cubicBezTo>
                  <a:pt x="700" y="46"/>
                  <a:pt x="684" y="78"/>
                  <a:pt x="637" y="112"/>
                </a:cubicBezTo>
                <a:cubicBezTo>
                  <a:pt x="562" y="165"/>
                  <a:pt x="476" y="192"/>
                  <a:pt x="391" y="221"/>
                </a:cubicBezTo>
                <a:cubicBezTo>
                  <a:pt x="301" y="252"/>
                  <a:pt x="207" y="276"/>
                  <a:pt x="119" y="313"/>
                </a:cubicBezTo>
                <a:cubicBezTo>
                  <a:pt x="89" y="325"/>
                  <a:pt x="1" y="357"/>
                  <a:pt x="0" y="401"/>
                </a:cubicBezTo>
                <a:cubicBezTo>
                  <a:pt x="-2" y="454"/>
                  <a:pt x="51" y="460"/>
                  <a:pt x="94" y="473"/>
                </a:cubicBezTo>
                <a:cubicBezTo>
                  <a:pt x="226" y="512"/>
                  <a:pt x="360" y="539"/>
                  <a:pt x="488" y="589"/>
                </a:cubicBezTo>
                <a:cubicBezTo>
                  <a:pt x="536" y="608"/>
                  <a:pt x="580" y="631"/>
                  <a:pt x="625" y="656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01" name=""/>
          <p:cNvSpPr/>
          <p:nvPr/>
        </p:nvSpPr>
        <p:spPr>
          <a:xfrm>
            <a:off x="5472720" y="5425920"/>
            <a:ext cx="168840" cy="204840"/>
          </a:xfrm>
          <a:custGeom>
            <a:avLst/>
            <a:gdLst/>
            <a:ahLst/>
            <a:rect l="0" t="0" r="r" b="b"/>
            <a:pathLst>
              <a:path fill="none" w="469" h="569">
                <a:moveTo>
                  <a:pt x="98" y="48"/>
                </a:moveTo>
                <a:cubicBezTo>
                  <a:pt x="86" y="33"/>
                  <a:pt x="72" y="18"/>
                  <a:pt x="60" y="3"/>
                </a:cubicBezTo>
                <a:cubicBezTo>
                  <a:pt x="60" y="2"/>
                  <a:pt x="59" y="1"/>
                  <a:pt x="59" y="0"/>
                </a:cubicBezTo>
                <a:cubicBezTo>
                  <a:pt x="51" y="68"/>
                  <a:pt x="32" y="135"/>
                  <a:pt x="21" y="203"/>
                </a:cubicBezTo>
                <a:cubicBezTo>
                  <a:pt x="5" y="299"/>
                  <a:pt x="-18" y="442"/>
                  <a:pt x="21" y="533"/>
                </a:cubicBezTo>
                <a:cubicBezTo>
                  <a:pt x="29" y="551"/>
                  <a:pt x="40" y="557"/>
                  <a:pt x="51" y="568"/>
                </a:cubicBezTo>
                <a:cubicBezTo>
                  <a:pt x="62" y="561"/>
                  <a:pt x="66" y="559"/>
                  <a:pt x="77" y="547"/>
                </a:cubicBezTo>
                <a:cubicBezTo>
                  <a:pt x="102" y="521"/>
                  <a:pt x="123" y="495"/>
                  <a:pt x="153" y="475"/>
                </a:cubicBezTo>
                <a:cubicBezTo>
                  <a:pt x="203" y="443"/>
                  <a:pt x="256" y="437"/>
                  <a:pt x="314" y="441"/>
                </a:cubicBezTo>
                <a:cubicBezTo>
                  <a:pt x="361" y="444"/>
                  <a:pt x="413" y="466"/>
                  <a:pt x="447" y="500"/>
                </a:cubicBezTo>
                <a:cubicBezTo>
                  <a:pt x="466" y="519"/>
                  <a:pt x="463" y="533"/>
                  <a:pt x="469" y="554"/>
                </a:cubicBezTo>
                <a:cubicBezTo>
                  <a:pt x="446" y="563"/>
                  <a:pt x="407" y="571"/>
                  <a:pt x="368" y="568"/>
                </a:cubicBezTo>
                <a:cubicBezTo>
                  <a:pt x="294" y="562"/>
                  <a:pt x="222" y="535"/>
                  <a:pt x="151" y="516"/>
                </a:cubicBezTo>
                <a:cubicBezTo>
                  <a:pt x="113" y="506"/>
                  <a:pt x="65" y="498"/>
                  <a:pt x="35" y="473"/>
                </a:cubicBezTo>
                <a:cubicBezTo>
                  <a:pt x="35" y="471"/>
                  <a:pt x="35" y="468"/>
                  <a:pt x="35" y="466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02" name=""/>
          <p:cNvSpPr/>
          <p:nvPr/>
        </p:nvSpPr>
        <p:spPr>
          <a:xfrm>
            <a:off x="5838840" y="5586840"/>
            <a:ext cx="30600" cy="110160"/>
          </a:xfrm>
          <a:custGeom>
            <a:avLst/>
            <a:gdLst/>
            <a:ahLst/>
            <a:rect l="0" t="0" r="r" b="b"/>
            <a:pathLst>
              <a:path fill="none" w="85" h="306">
                <a:moveTo>
                  <a:pt x="78" y="0"/>
                </a:moveTo>
                <a:cubicBezTo>
                  <a:pt x="96" y="-6"/>
                  <a:pt x="74" y="50"/>
                  <a:pt x="69" y="63"/>
                </a:cubicBezTo>
                <a:cubicBezTo>
                  <a:pt x="50" y="110"/>
                  <a:pt x="27" y="155"/>
                  <a:pt x="13" y="204"/>
                </a:cubicBezTo>
                <a:cubicBezTo>
                  <a:pt x="4" y="235"/>
                  <a:pt x="0" y="263"/>
                  <a:pt x="0" y="295"/>
                </a:cubicBezTo>
                <a:cubicBezTo>
                  <a:pt x="0" y="299"/>
                  <a:pt x="0" y="302"/>
                  <a:pt x="0" y="306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03" name=""/>
          <p:cNvSpPr/>
          <p:nvPr/>
        </p:nvSpPr>
        <p:spPr>
          <a:xfrm>
            <a:off x="6110280" y="5503680"/>
            <a:ext cx="165960" cy="171360"/>
          </a:xfrm>
          <a:custGeom>
            <a:avLst/>
            <a:gdLst/>
            <a:ahLst/>
            <a:rect l="0" t="0" r="r" b="b"/>
            <a:pathLst>
              <a:path fill="none" w="461" h="476">
                <a:moveTo>
                  <a:pt x="370" y="31"/>
                </a:moveTo>
                <a:cubicBezTo>
                  <a:pt x="367" y="11"/>
                  <a:pt x="380" y="10"/>
                  <a:pt x="359" y="5"/>
                </a:cubicBezTo>
                <a:cubicBezTo>
                  <a:pt x="310" y="-7"/>
                  <a:pt x="250" y="7"/>
                  <a:pt x="203" y="21"/>
                </a:cubicBezTo>
                <a:cubicBezTo>
                  <a:pt x="141" y="39"/>
                  <a:pt x="69" y="64"/>
                  <a:pt x="17" y="104"/>
                </a:cubicBezTo>
                <a:cubicBezTo>
                  <a:pt x="-4" y="120"/>
                  <a:pt x="5" y="124"/>
                  <a:pt x="0" y="143"/>
                </a:cubicBezTo>
                <a:cubicBezTo>
                  <a:pt x="51" y="149"/>
                  <a:pt x="105" y="150"/>
                  <a:pt x="157" y="147"/>
                </a:cubicBezTo>
                <a:cubicBezTo>
                  <a:pt x="253" y="142"/>
                  <a:pt x="308" y="88"/>
                  <a:pt x="391" y="64"/>
                </a:cubicBezTo>
                <a:cubicBezTo>
                  <a:pt x="426" y="54"/>
                  <a:pt x="437" y="82"/>
                  <a:pt x="446" y="111"/>
                </a:cubicBezTo>
                <a:cubicBezTo>
                  <a:pt x="467" y="181"/>
                  <a:pt x="461" y="264"/>
                  <a:pt x="458" y="336"/>
                </a:cubicBezTo>
                <a:cubicBezTo>
                  <a:pt x="456" y="375"/>
                  <a:pt x="449" y="412"/>
                  <a:pt x="447" y="451"/>
                </a:cubicBezTo>
                <a:cubicBezTo>
                  <a:pt x="447" y="460"/>
                  <a:pt x="445" y="468"/>
                  <a:pt x="444" y="476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04" name=""/>
          <p:cNvSpPr/>
          <p:nvPr/>
        </p:nvSpPr>
        <p:spPr>
          <a:xfrm>
            <a:off x="4761000" y="5883120"/>
            <a:ext cx="3600000" cy="452160"/>
          </a:xfrm>
          <a:custGeom>
            <a:avLst/>
            <a:gdLst/>
            <a:ahLst/>
            <a:rect l="0" t="0" r="r" b="b"/>
            <a:pathLst>
              <a:path fill="none" w="10000" h="1256">
                <a:moveTo>
                  <a:pt x="661" y="1256"/>
                </a:moveTo>
                <a:cubicBezTo>
                  <a:pt x="592" y="1238"/>
                  <a:pt x="525" y="1220"/>
                  <a:pt x="460" y="1189"/>
                </a:cubicBezTo>
                <a:cubicBezTo>
                  <a:pt x="427" y="1173"/>
                  <a:pt x="403" y="1149"/>
                  <a:pt x="372" y="1130"/>
                </a:cubicBezTo>
                <a:cubicBezTo>
                  <a:pt x="358" y="1121"/>
                  <a:pt x="343" y="1117"/>
                  <a:pt x="334" y="1105"/>
                </a:cubicBezTo>
                <a:moveTo>
                  <a:pt x="308" y="1096"/>
                </a:moveTo>
                <a:cubicBezTo>
                  <a:pt x="308" y="1048"/>
                  <a:pt x="309" y="999"/>
                  <a:pt x="300" y="952"/>
                </a:cubicBezTo>
                <a:cubicBezTo>
                  <a:pt x="297" y="934"/>
                  <a:pt x="293" y="900"/>
                  <a:pt x="272" y="893"/>
                </a:cubicBezTo>
                <a:cubicBezTo>
                  <a:pt x="253" y="887"/>
                  <a:pt x="230" y="895"/>
                  <a:pt x="215" y="904"/>
                </a:cubicBezTo>
                <a:cubicBezTo>
                  <a:pt x="165" y="933"/>
                  <a:pt x="116" y="978"/>
                  <a:pt x="78" y="1020"/>
                </a:cubicBezTo>
                <a:cubicBezTo>
                  <a:pt x="41" y="1062"/>
                  <a:pt x="7" y="1104"/>
                  <a:pt x="0" y="1160"/>
                </a:cubicBezTo>
                <a:cubicBezTo>
                  <a:pt x="0" y="1178"/>
                  <a:pt x="-1" y="1182"/>
                  <a:pt x="6" y="1191"/>
                </a:cubicBezTo>
                <a:cubicBezTo>
                  <a:pt x="72" y="1196"/>
                  <a:pt x="126" y="1192"/>
                  <a:pt x="190" y="1173"/>
                </a:cubicBezTo>
                <a:cubicBezTo>
                  <a:pt x="296" y="1141"/>
                  <a:pt x="445" y="1105"/>
                  <a:pt x="522" y="1018"/>
                </a:cubicBezTo>
                <a:cubicBezTo>
                  <a:pt x="565" y="970"/>
                  <a:pt x="561" y="876"/>
                  <a:pt x="554" y="817"/>
                </a:cubicBezTo>
                <a:cubicBezTo>
                  <a:pt x="547" y="756"/>
                  <a:pt x="516" y="703"/>
                  <a:pt x="461" y="674"/>
                </a:cubicBezTo>
                <a:cubicBezTo>
                  <a:pt x="426" y="656"/>
                  <a:pt x="391" y="656"/>
                  <a:pt x="353" y="656"/>
                </a:cubicBezTo>
                <a:cubicBezTo>
                  <a:pt x="351" y="656"/>
                  <a:pt x="349" y="656"/>
                  <a:pt x="347" y="656"/>
                </a:cubicBezTo>
                <a:moveTo>
                  <a:pt x="1031" y="439"/>
                </a:moveTo>
                <a:cubicBezTo>
                  <a:pt x="1035" y="448"/>
                  <a:pt x="1053" y="490"/>
                  <a:pt x="1064" y="509"/>
                </a:cubicBezTo>
                <a:cubicBezTo>
                  <a:pt x="1084" y="541"/>
                  <a:pt x="1113" y="583"/>
                  <a:pt x="1150" y="598"/>
                </a:cubicBezTo>
                <a:cubicBezTo>
                  <a:pt x="1173" y="607"/>
                  <a:pt x="1208" y="619"/>
                  <a:pt x="1220" y="596"/>
                </a:cubicBezTo>
                <a:cubicBezTo>
                  <a:pt x="1230" y="576"/>
                  <a:pt x="1223" y="546"/>
                  <a:pt x="1224" y="525"/>
                </a:cubicBezTo>
                <a:cubicBezTo>
                  <a:pt x="1224" y="523"/>
                  <a:pt x="1224" y="522"/>
                  <a:pt x="1224" y="520"/>
                </a:cubicBezTo>
                <a:cubicBezTo>
                  <a:pt x="1241" y="536"/>
                  <a:pt x="1261" y="552"/>
                  <a:pt x="1277" y="574"/>
                </a:cubicBezTo>
                <a:cubicBezTo>
                  <a:pt x="1318" y="633"/>
                  <a:pt x="1359" y="690"/>
                  <a:pt x="1428" y="718"/>
                </a:cubicBezTo>
                <a:cubicBezTo>
                  <a:pt x="1509" y="752"/>
                  <a:pt x="1620" y="750"/>
                  <a:pt x="1702" y="723"/>
                </a:cubicBezTo>
                <a:cubicBezTo>
                  <a:pt x="1797" y="691"/>
                  <a:pt x="1896" y="614"/>
                  <a:pt x="1920" y="513"/>
                </a:cubicBezTo>
                <a:cubicBezTo>
                  <a:pt x="1936" y="447"/>
                  <a:pt x="1928" y="366"/>
                  <a:pt x="1912" y="301"/>
                </a:cubicBezTo>
                <a:cubicBezTo>
                  <a:pt x="1899" y="250"/>
                  <a:pt x="1880" y="198"/>
                  <a:pt x="1860" y="150"/>
                </a:cubicBezTo>
                <a:cubicBezTo>
                  <a:pt x="1859" y="148"/>
                  <a:pt x="1857" y="147"/>
                  <a:pt x="1856" y="145"/>
                </a:cubicBezTo>
                <a:cubicBezTo>
                  <a:pt x="1851" y="181"/>
                  <a:pt x="1848" y="230"/>
                  <a:pt x="1848" y="271"/>
                </a:cubicBezTo>
                <a:cubicBezTo>
                  <a:pt x="1847" y="355"/>
                  <a:pt x="1853" y="416"/>
                  <a:pt x="1883" y="495"/>
                </a:cubicBezTo>
                <a:cubicBezTo>
                  <a:pt x="1909" y="562"/>
                  <a:pt x="1947" y="630"/>
                  <a:pt x="2013" y="665"/>
                </a:cubicBezTo>
                <a:cubicBezTo>
                  <a:pt x="2021" y="668"/>
                  <a:pt x="2030" y="671"/>
                  <a:pt x="2038" y="674"/>
                </a:cubicBezTo>
                <a:moveTo>
                  <a:pt x="1783" y="523"/>
                </a:moveTo>
                <a:cubicBezTo>
                  <a:pt x="1857" y="522"/>
                  <a:pt x="1929" y="517"/>
                  <a:pt x="2003" y="513"/>
                </a:cubicBezTo>
                <a:cubicBezTo>
                  <a:pt x="2141" y="505"/>
                  <a:pt x="2280" y="501"/>
                  <a:pt x="2417" y="487"/>
                </a:cubicBezTo>
                <a:cubicBezTo>
                  <a:pt x="2445" y="483"/>
                  <a:pt x="2472" y="480"/>
                  <a:pt x="2500" y="476"/>
                </a:cubicBezTo>
                <a:moveTo>
                  <a:pt x="2618" y="313"/>
                </a:moveTo>
                <a:cubicBezTo>
                  <a:pt x="2585" y="329"/>
                  <a:pt x="2582" y="337"/>
                  <a:pt x="2574" y="384"/>
                </a:cubicBezTo>
                <a:cubicBezTo>
                  <a:pt x="2561" y="458"/>
                  <a:pt x="2569" y="529"/>
                  <a:pt x="2596" y="598"/>
                </a:cubicBezTo>
                <a:cubicBezTo>
                  <a:pt x="2626" y="675"/>
                  <a:pt x="2663" y="760"/>
                  <a:pt x="2711" y="826"/>
                </a:cubicBezTo>
                <a:cubicBezTo>
                  <a:pt x="2720" y="839"/>
                  <a:pt x="2732" y="850"/>
                  <a:pt x="2742" y="861"/>
                </a:cubicBezTo>
                <a:cubicBezTo>
                  <a:pt x="2724" y="821"/>
                  <a:pt x="2702" y="780"/>
                  <a:pt x="2682" y="740"/>
                </a:cubicBezTo>
                <a:cubicBezTo>
                  <a:pt x="2646" y="668"/>
                  <a:pt x="2599" y="561"/>
                  <a:pt x="2629" y="478"/>
                </a:cubicBezTo>
                <a:cubicBezTo>
                  <a:pt x="2665" y="379"/>
                  <a:pt x="2792" y="333"/>
                  <a:pt x="2888" y="348"/>
                </a:cubicBezTo>
                <a:cubicBezTo>
                  <a:pt x="2939" y="356"/>
                  <a:pt x="2959" y="392"/>
                  <a:pt x="2955" y="441"/>
                </a:cubicBezTo>
                <a:cubicBezTo>
                  <a:pt x="2951" y="490"/>
                  <a:pt x="2897" y="505"/>
                  <a:pt x="2855" y="509"/>
                </a:cubicBezTo>
                <a:cubicBezTo>
                  <a:pt x="2823" y="512"/>
                  <a:pt x="2783" y="514"/>
                  <a:pt x="2756" y="499"/>
                </a:cubicBezTo>
                <a:moveTo>
                  <a:pt x="3145" y="391"/>
                </a:moveTo>
                <a:cubicBezTo>
                  <a:pt x="3155" y="491"/>
                  <a:pt x="3176" y="543"/>
                  <a:pt x="3285" y="563"/>
                </a:cubicBezTo>
                <a:cubicBezTo>
                  <a:pt x="3367" y="578"/>
                  <a:pt x="3478" y="585"/>
                  <a:pt x="3559" y="562"/>
                </a:cubicBezTo>
                <a:cubicBezTo>
                  <a:pt x="3586" y="555"/>
                  <a:pt x="3602" y="535"/>
                  <a:pt x="3625" y="526"/>
                </a:cubicBezTo>
                <a:cubicBezTo>
                  <a:pt x="3632" y="526"/>
                  <a:pt x="3635" y="526"/>
                  <a:pt x="3640" y="526"/>
                </a:cubicBezTo>
                <a:cubicBezTo>
                  <a:pt x="3657" y="553"/>
                  <a:pt x="3673" y="584"/>
                  <a:pt x="3691" y="611"/>
                </a:cubicBezTo>
                <a:cubicBezTo>
                  <a:pt x="3725" y="663"/>
                  <a:pt x="3789" y="657"/>
                  <a:pt x="3844" y="658"/>
                </a:cubicBezTo>
                <a:cubicBezTo>
                  <a:pt x="3961" y="660"/>
                  <a:pt x="4061" y="647"/>
                  <a:pt x="4172" y="609"/>
                </a:cubicBezTo>
                <a:cubicBezTo>
                  <a:pt x="4311" y="563"/>
                  <a:pt x="4480" y="483"/>
                  <a:pt x="4520" y="326"/>
                </a:cubicBezTo>
                <a:cubicBezTo>
                  <a:pt x="4538" y="253"/>
                  <a:pt x="4530" y="156"/>
                  <a:pt x="4521" y="82"/>
                </a:cubicBezTo>
                <a:cubicBezTo>
                  <a:pt x="4518" y="56"/>
                  <a:pt x="4512" y="46"/>
                  <a:pt x="4507" y="24"/>
                </a:cubicBezTo>
                <a:cubicBezTo>
                  <a:pt x="4503" y="60"/>
                  <a:pt x="4497" y="105"/>
                  <a:pt x="4494" y="144"/>
                </a:cubicBezTo>
                <a:cubicBezTo>
                  <a:pt x="4487" y="244"/>
                  <a:pt x="4475" y="361"/>
                  <a:pt x="4499" y="457"/>
                </a:cubicBezTo>
                <a:cubicBezTo>
                  <a:pt x="4508" y="495"/>
                  <a:pt x="4522" y="519"/>
                  <a:pt x="4553" y="539"/>
                </a:cubicBezTo>
                <a:cubicBezTo>
                  <a:pt x="4563" y="539"/>
                  <a:pt x="4565" y="539"/>
                  <a:pt x="4571" y="539"/>
                </a:cubicBezTo>
                <a:moveTo>
                  <a:pt x="4290" y="299"/>
                </a:moveTo>
                <a:cubicBezTo>
                  <a:pt x="4364" y="300"/>
                  <a:pt x="4434" y="314"/>
                  <a:pt x="4507" y="324"/>
                </a:cubicBezTo>
                <a:cubicBezTo>
                  <a:pt x="4697" y="350"/>
                  <a:pt x="4884" y="362"/>
                  <a:pt x="5076" y="367"/>
                </a:cubicBezTo>
                <a:moveTo>
                  <a:pt x="5466" y="0"/>
                </a:moveTo>
                <a:cubicBezTo>
                  <a:pt x="5475" y="33"/>
                  <a:pt x="5478" y="80"/>
                  <a:pt x="5477" y="122"/>
                </a:cubicBezTo>
                <a:cubicBezTo>
                  <a:pt x="5473" y="230"/>
                  <a:pt x="5438" y="334"/>
                  <a:pt x="5408" y="436"/>
                </a:cubicBezTo>
                <a:cubicBezTo>
                  <a:pt x="5375" y="548"/>
                  <a:pt x="5336" y="658"/>
                  <a:pt x="5283" y="763"/>
                </a:cubicBezTo>
                <a:cubicBezTo>
                  <a:pt x="5277" y="774"/>
                  <a:pt x="5275" y="781"/>
                  <a:pt x="5271" y="791"/>
                </a:cubicBezTo>
                <a:moveTo>
                  <a:pt x="5498" y="581"/>
                </a:moveTo>
                <a:cubicBezTo>
                  <a:pt x="5567" y="581"/>
                  <a:pt x="5628" y="586"/>
                  <a:pt x="5692" y="555"/>
                </a:cubicBezTo>
                <a:cubicBezTo>
                  <a:pt x="5768" y="518"/>
                  <a:pt x="5817" y="469"/>
                  <a:pt x="5838" y="388"/>
                </a:cubicBezTo>
                <a:cubicBezTo>
                  <a:pt x="5851" y="339"/>
                  <a:pt x="5835" y="282"/>
                  <a:pt x="5811" y="239"/>
                </a:cubicBezTo>
                <a:cubicBezTo>
                  <a:pt x="5801" y="221"/>
                  <a:pt x="5785" y="219"/>
                  <a:pt x="5777" y="210"/>
                </a:cubicBezTo>
                <a:cubicBezTo>
                  <a:pt x="5798" y="256"/>
                  <a:pt x="5779" y="265"/>
                  <a:pt x="5836" y="302"/>
                </a:cubicBezTo>
                <a:cubicBezTo>
                  <a:pt x="5984" y="398"/>
                  <a:pt x="6173" y="430"/>
                  <a:pt x="6274" y="589"/>
                </a:cubicBezTo>
                <a:cubicBezTo>
                  <a:pt x="6281" y="601"/>
                  <a:pt x="6288" y="640"/>
                  <a:pt x="6300" y="647"/>
                </a:cubicBezTo>
                <a:cubicBezTo>
                  <a:pt x="6356" y="680"/>
                  <a:pt x="6508" y="625"/>
                  <a:pt x="6563" y="612"/>
                </a:cubicBezTo>
                <a:cubicBezTo>
                  <a:pt x="6643" y="593"/>
                  <a:pt x="6718" y="538"/>
                  <a:pt x="6797" y="523"/>
                </a:cubicBezTo>
                <a:cubicBezTo>
                  <a:pt x="6823" y="518"/>
                  <a:pt x="6819" y="519"/>
                  <a:pt x="6831" y="527"/>
                </a:cubicBezTo>
                <a:cubicBezTo>
                  <a:pt x="6868" y="551"/>
                  <a:pt x="6844" y="560"/>
                  <a:pt x="6908" y="567"/>
                </a:cubicBezTo>
                <a:cubicBezTo>
                  <a:pt x="6990" y="576"/>
                  <a:pt x="7076" y="564"/>
                  <a:pt x="7154" y="539"/>
                </a:cubicBezTo>
                <a:cubicBezTo>
                  <a:pt x="7200" y="524"/>
                  <a:pt x="7251" y="503"/>
                  <a:pt x="7258" y="451"/>
                </a:cubicBezTo>
                <a:cubicBezTo>
                  <a:pt x="7265" y="399"/>
                  <a:pt x="7184" y="383"/>
                  <a:pt x="7148" y="375"/>
                </a:cubicBezTo>
                <a:cubicBezTo>
                  <a:pt x="7076" y="360"/>
                  <a:pt x="6987" y="354"/>
                  <a:pt x="6921" y="389"/>
                </a:cubicBezTo>
                <a:cubicBezTo>
                  <a:pt x="6882" y="410"/>
                  <a:pt x="6865" y="440"/>
                  <a:pt x="6837" y="471"/>
                </a:cubicBezTo>
                <a:cubicBezTo>
                  <a:pt x="6879" y="492"/>
                  <a:pt x="6893" y="516"/>
                  <a:pt x="6982" y="519"/>
                </a:cubicBezTo>
                <a:cubicBezTo>
                  <a:pt x="7199" y="526"/>
                  <a:pt x="7438" y="532"/>
                  <a:pt x="7642" y="444"/>
                </a:cubicBezTo>
                <a:cubicBezTo>
                  <a:pt x="7704" y="417"/>
                  <a:pt x="7730" y="385"/>
                  <a:pt x="7736" y="323"/>
                </a:cubicBezTo>
                <a:cubicBezTo>
                  <a:pt x="7740" y="284"/>
                  <a:pt x="7725" y="274"/>
                  <a:pt x="7708" y="244"/>
                </a:cubicBezTo>
                <a:cubicBezTo>
                  <a:pt x="7703" y="244"/>
                  <a:pt x="7703" y="244"/>
                  <a:pt x="7700" y="244"/>
                </a:cubicBezTo>
                <a:cubicBezTo>
                  <a:pt x="7699" y="301"/>
                  <a:pt x="7688" y="367"/>
                  <a:pt x="7703" y="423"/>
                </a:cubicBezTo>
                <a:cubicBezTo>
                  <a:pt x="7720" y="487"/>
                  <a:pt x="7769" y="543"/>
                  <a:pt x="7805" y="595"/>
                </a:cubicBezTo>
                <a:cubicBezTo>
                  <a:pt x="7771" y="580"/>
                  <a:pt x="7732" y="573"/>
                  <a:pt x="7704" y="540"/>
                </a:cubicBezTo>
                <a:cubicBezTo>
                  <a:pt x="7692" y="521"/>
                  <a:pt x="7687" y="515"/>
                  <a:pt x="7689" y="499"/>
                </a:cubicBezTo>
                <a:moveTo>
                  <a:pt x="7882" y="370"/>
                </a:moveTo>
                <a:cubicBezTo>
                  <a:pt x="7922" y="368"/>
                  <a:pt x="7961" y="357"/>
                  <a:pt x="7970" y="407"/>
                </a:cubicBezTo>
                <a:cubicBezTo>
                  <a:pt x="7977" y="445"/>
                  <a:pt x="7945" y="545"/>
                  <a:pt x="7992" y="559"/>
                </a:cubicBezTo>
                <a:cubicBezTo>
                  <a:pt x="8046" y="575"/>
                  <a:pt x="8129" y="567"/>
                  <a:pt x="8184" y="556"/>
                </a:cubicBezTo>
                <a:cubicBezTo>
                  <a:pt x="8201" y="551"/>
                  <a:pt x="8218" y="547"/>
                  <a:pt x="8235" y="542"/>
                </a:cubicBezTo>
                <a:moveTo>
                  <a:pt x="8353" y="502"/>
                </a:moveTo>
                <a:cubicBezTo>
                  <a:pt x="8386" y="492"/>
                  <a:pt x="8409" y="474"/>
                  <a:pt x="8442" y="494"/>
                </a:cubicBezTo>
                <a:cubicBezTo>
                  <a:pt x="8500" y="530"/>
                  <a:pt x="8520" y="630"/>
                  <a:pt x="8578" y="675"/>
                </a:cubicBezTo>
                <a:cubicBezTo>
                  <a:pt x="8702" y="771"/>
                  <a:pt x="8870" y="766"/>
                  <a:pt x="9018" y="768"/>
                </a:cubicBezTo>
                <a:cubicBezTo>
                  <a:pt x="9173" y="770"/>
                  <a:pt x="9319" y="740"/>
                  <a:pt x="9451" y="653"/>
                </a:cubicBezTo>
                <a:cubicBezTo>
                  <a:pt x="9548" y="588"/>
                  <a:pt x="9587" y="509"/>
                  <a:pt x="9592" y="398"/>
                </a:cubicBezTo>
                <a:cubicBezTo>
                  <a:pt x="9596" y="310"/>
                  <a:pt x="9558" y="251"/>
                  <a:pt x="9521" y="174"/>
                </a:cubicBezTo>
                <a:cubicBezTo>
                  <a:pt x="9506" y="144"/>
                  <a:pt x="9497" y="136"/>
                  <a:pt x="9482" y="119"/>
                </a:cubicBezTo>
                <a:cubicBezTo>
                  <a:pt x="9448" y="147"/>
                  <a:pt x="9427" y="169"/>
                  <a:pt x="9407" y="219"/>
                </a:cubicBezTo>
                <a:cubicBezTo>
                  <a:pt x="9384" y="276"/>
                  <a:pt x="9376" y="360"/>
                  <a:pt x="9392" y="421"/>
                </a:cubicBezTo>
                <a:cubicBezTo>
                  <a:pt x="9408" y="481"/>
                  <a:pt x="9449" y="549"/>
                  <a:pt x="9486" y="598"/>
                </a:cubicBezTo>
                <a:cubicBezTo>
                  <a:pt x="9509" y="630"/>
                  <a:pt x="9533" y="647"/>
                  <a:pt x="9562" y="665"/>
                </a:cubicBezTo>
                <a:moveTo>
                  <a:pt x="9260" y="402"/>
                </a:moveTo>
                <a:cubicBezTo>
                  <a:pt x="9380" y="407"/>
                  <a:pt x="9494" y="433"/>
                  <a:pt x="9613" y="451"/>
                </a:cubicBezTo>
                <a:cubicBezTo>
                  <a:pt x="9742" y="470"/>
                  <a:pt x="9870" y="481"/>
                  <a:pt x="10000" y="492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05" name=""/>
          <p:cNvSpPr/>
          <p:nvPr/>
        </p:nvSpPr>
        <p:spPr>
          <a:xfrm>
            <a:off x="9812160" y="4491000"/>
            <a:ext cx="1079280" cy="947520"/>
          </a:xfrm>
          <a:custGeom>
            <a:avLst/>
            <a:gdLst/>
            <a:ahLst/>
            <a:rect l="0" t="0" r="r" b="b"/>
            <a:pathLst>
              <a:path fill="none" w="2998" h="2632">
                <a:moveTo>
                  <a:pt x="40" y="1925"/>
                </a:moveTo>
                <a:cubicBezTo>
                  <a:pt x="37" y="1896"/>
                  <a:pt x="36" y="1891"/>
                  <a:pt x="16" y="1872"/>
                </a:cubicBezTo>
                <a:cubicBezTo>
                  <a:pt x="11" y="1867"/>
                  <a:pt x="5" y="1862"/>
                  <a:pt x="0" y="1858"/>
                </a:cubicBezTo>
                <a:cubicBezTo>
                  <a:pt x="0" y="1927"/>
                  <a:pt x="7" y="1990"/>
                  <a:pt x="28" y="2057"/>
                </a:cubicBezTo>
                <a:cubicBezTo>
                  <a:pt x="61" y="2165"/>
                  <a:pt x="114" y="2264"/>
                  <a:pt x="164" y="2365"/>
                </a:cubicBezTo>
                <a:cubicBezTo>
                  <a:pt x="207" y="2452"/>
                  <a:pt x="243" y="2539"/>
                  <a:pt x="270" y="2632"/>
                </a:cubicBezTo>
                <a:moveTo>
                  <a:pt x="94" y="1749"/>
                </a:moveTo>
                <a:cubicBezTo>
                  <a:pt x="88" y="1648"/>
                  <a:pt x="82" y="1590"/>
                  <a:pt x="159" y="1514"/>
                </a:cubicBezTo>
                <a:cubicBezTo>
                  <a:pt x="225" y="1449"/>
                  <a:pt x="311" y="1398"/>
                  <a:pt x="406" y="1400"/>
                </a:cubicBezTo>
                <a:cubicBezTo>
                  <a:pt x="487" y="1402"/>
                  <a:pt x="496" y="1497"/>
                  <a:pt x="486" y="1561"/>
                </a:cubicBezTo>
                <a:cubicBezTo>
                  <a:pt x="471" y="1659"/>
                  <a:pt x="393" y="1739"/>
                  <a:pt x="315" y="1794"/>
                </a:cubicBezTo>
                <a:cubicBezTo>
                  <a:pt x="260" y="1833"/>
                  <a:pt x="185" y="1871"/>
                  <a:pt x="116" y="1874"/>
                </a:cubicBezTo>
                <a:cubicBezTo>
                  <a:pt x="80" y="1876"/>
                  <a:pt x="129" y="1859"/>
                  <a:pt x="141" y="1852"/>
                </a:cubicBezTo>
                <a:moveTo>
                  <a:pt x="705" y="1669"/>
                </a:moveTo>
                <a:cubicBezTo>
                  <a:pt x="677" y="1688"/>
                  <a:pt x="622" y="1711"/>
                  <a:pt x="647" y="1762"/>
                </a:cubicBezTo>
                <a:cubicBezTo>
                  <a:pt x="667" y="1802"/>
                  <a:pt x="732" y="1799"/>
                  <a:pt x="754" y="1766"/>
                </a:cubicBezTo>
                <a:cubicBezTo>
                  <a:pt x="783" y="1721"/>
                  <a:pt x="777" y="1648"/>
                  <a:pt x="785" y="1598"/>
                </a:cubicBezTo>
                <a:cubicBezTo>
                  <a:pt x="813" y="1602"/>
                  <a:pt x="840" y="1612"/>
                  <a:pt x="868" y="1614"/>
                </a:cubicBezTo>
                <a:cubicBezTo>
                  <a:pt x="930" y="1620"/>
                  <a:pt x="964" y="1601"/>
                  <a:pt x="1008" y="1556"/>
                </a:cubicBezTo>
                <a:cubicBezTo>
                  <a:pt x="1099" y="1462"/>
                  <a:pt x="1112" y="1342"/>
                  <a:pt x="1109" y="1217"/>
                </a:cubicBezTo>
                <a:cubicBezTo>
                  <a:pt x="1107" y="1128"/>
                  <a:pt x="1087" y="1039"/>
                  <a:pt x="1052" y="957"/>
                </a:cubicBezTo>
                <a:cubicBezTo>
                  <a:pt x="1050" y="955"/>
                  <a:pt x="1047" y="954"/>
                  <a:pt x="1045" y="952"/>
                </a:cubicBezTo>
                <a:cubicBezTo>
                  <a:pt x="1062" y="1013"/>
                  <a:pt x="1075" y="1054"/>
                  <a:pt x="1122" y="1104"/>
                </a:cubicBezTo>
                <a:cubicBezTo>
                  <a:pt x="1213" y="1201"/>
                  <a:pt x="1332" y="1260"/>
                  <a:pt x="1447" y="1323"/>
                </a:cubicBezTo>
                <a:cubicBezTo>
                  <a:pt x="1502" y="1353"/>
                  <a:pt x="1557" y="1384"/>
                  <a:pt x="1610" y="1418"/>
                </a:cubicBezTo>
                <a:cubicBezTo>
                  <a:pt x="1572" y="1405"/>
                  <a:pt x="1534" y="1389"/>
                  <a:pt x="1497" y="1371"/>
                </a:cubicBezTo>
                <a:cubicBezTo>
                  <a:pt x="1448" y="1347"/>
                  <a:pt x="1397" y="1315"/>
                  <a:pt x="1388" y="1257"/>
                </a:cubicBezTo>
                <a:cubicBezTo>
                  <a:pt x="1376" y="1183"/>
                  <a:pt x="1413" y="1131"/>
                  <a:pt x="1446" y="1068"/>
                </a:cubicBezTo>
                <a:cubicBezTo>
                  <a:pt x="1492" y="979"/>
                  <a:pt x="1545" y="882"/>
                  <a:pt x="1554" y="781"/>
                </a:cubicBezTo>
                <a:cubicBezTo>
                  <a:pt x="1559" y="727"/>
                  <a:pt x="1541" y="750"/>
                  <a:pt x="1531" y="728"/>
                </a:cubicBezTo>
                <a:cubicBezTo>
                  <a:pt x="1533" y="733"/>
                  <a:pt x="1526" y="755"/>
                  <a:pt x="1543" y="777"/>
                </a:cubicBezTo>
                <a:cubicBezTo>
                  <a:pt x="1617" y="875"/>
                  <a:pt x="1828" y="900"/>
                  <a:pt x="1861" y="1031"/>
                </a:cubicBezTo>
                <a:cubicBezTo>
                  <a:pt x="1876" y="1089"/>
                  <a:pt x="1855" y="1109"/>
                  <a:pt x="1816" y="1148"/>
                </a:cubicBezTo>
                <a:cubicBezTo>
                  <a:pt x="1791" y="1173"/>
                  <a:pt x="1761" y="1197"/>
                  <a:pt x="1734" y="1221"/>
                </a:cubicBezTo>
                <a:moveTo>
                  <a:pt x="1880" y="251"/>
                </a:moveTo>
                <a:cubicBezTo>
                  <a:pt x="1876" y="243"/>
                  <a:pt x="1866" y="217"/>
                  <a:pt x="1864" y="210"/>
                </a:cubicBezTo>
                <a:cubicBezTo>
                  <a:pt x="1915" y="249"/>
                  <a:pt x="1960" y="294"/>
                  <a:pt x="2010" y="335"/>
                </a:cubicBezTo>
                <a:cubicBezTo>
                  <a:pt x="2070" y="385"/>
                  <a:pt x="2135" y="427"/>
                  <a:pt x="2197" y="474"/>
                </a:cubicBezTo>
                <a:cubicBezTo>
                  <a:pt x="2212" y="486"/>
                  <a:pt x="2221" y="495"/>
                  <a:pt x="2236" y="502"/>
                </a:cubicBezTo>
                <a:cubicBezTo>
                  <a:pt x="2237" y="502"/>
                  <a:pt x="2238" y="501"/>
                  <a:pt x="2239" y="501"/>
                </a:cubicBezTo>
                <a:cubicBezTo>
                  <a:pt x="2254" y="464"/>
                  <a:pt x="2261" y="428"/>
                  <a:pt x="2284" y="395"/>
                </a:cubicBezTo>
                <a:cubicBezTo>
                  <a:pt x="2297" y="377"/>
                  <a:pt x="2345" y="330"/>
                  <a:pt x="2372" y="354"/>
                </a:cubicBezTo>
                <a:cubicBezTo>
                  <a:pt x="2399" y="378"/>
                  <a:pt x="2399" y="464"/>
                  <a:pt x="2390" y="495"/>
                </a:cubicBezTo>
                <a:cubicBezTo>
                  <a:pt x="2377" y="537"/>
                  <a:pt x="2333" y="589"/>
                  <a:pt x="2290" y="602"/>
                </a:cubicBezTo>
                <a:cubicBezTo>
                  <a:pt x="2266" y="604"/>
                  <a:pt x="2259" y="604"/>
                  <a:pt x="2243" y="604"/>
                </a:cubicBezTo>
                <a:moveTo>
                  <a:pt x="2353" y="97"/>
                </a:moveTo>
                <a:cubicBezTo>
                  <a:pt x="2394" y="89"/>
                  <a:pt x="2389" y="89"/>
                  <a:pt x="2427" y="123"/>
                </a:cubicBezTo>
                <a:cubicBezTo>
                  <a:pt x="2498" y="186"/>
                  <a:pt x="2581" y="237"/>
                  <a:pt x="2681" y="220"/>
                </a:cubicBezTo>
                <a:cubicBezTo>
                  <a:pt x="2727" y="212"/>
                  <a:pt x="2721" y="163"/>
                  <a:pt x="2722" y="128"/>
                </a:cubicBezTo>
                <a:cubicBezTo>
                  <a:pt x="2723" y="85"/>
                  <a:pt x="2710" y="43"/>
                  <a:pt x="2705" y="0"/>
                </a:cubicBezTo>
                <a:cubicBezTo>
                  <a:pt x="2744" y="74"/>
                  <a:pt x="2772" y="151"/>
                  <a:pt x="2799" y="230"/>
                </a:cubicBezTo>
                <a:cubicBezTo>
                  <a:pt x="2849" y="379"/>
                  <a:pt x="2904" y="525"/>
                  <a:pt x="2957" y="674"/>
                </a:cubicBezTo>
                <a:cubicBezTo>
                  <a:pt x="2971" y="714"/>
                  <a:pt x="2984" y="754"/>
                  <a:pt x="2998" y="794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06" name=""/>
          <p:cNvSpPr/>
          <p:nvPr/>
        </p:nvSpPr>
        <p:spPr>
          <a:xfrm>
            <a:off x="10398600" y="4486320"/>
            <a:ext cx="1112400" cy="1048320"/>
          </a:xfrm>
          <a:custGeom>
            <a:avLst/>
            <a:gdLst/>
            <a:ahLst/>
            <a:rect l="0" t="0" r="r" b="b"/>
            <a:pathLst>
              <a:path fill="none" w="3090" h="2912">
                <a:moveTo>
                  <a:pt x="178" y="2569"/>
                </a:moveTo>
                <a:cubicBezTo>
                  <a:pt x="127" y="2568"/>
                  <a:pt x="88" y="2554"/>
                  <a:pt x="54" y="2599"/>
                </a:cubicBezTo>
                <a:cubicBezTo>
                  <a:pt x="18" y="2646"/>
                  <a:pt x="6" y="2712"/>
                  <a:pt x="3" y="2769"/>
                </a:cubicBezTo>
                <a:cubicBezTo>
                  <a:pt x="1" y="2808"/>
                  <a:pt x="-8" y="2868"/>
                  <a:pt x="23" y="2898"/>
                </a:cubicBezTo>
                <a:cubicBezTo>
                  <a:pt x="47" y="2922"/>
                  <a:pt x="99" y="2912"/>
                  <a:pt x="121" y="2892"/>
                </a:cubicBezTo>
                <a:cubicBezTo>
                  <a:pt x="164" y="2855"/>
                  <a:pt x="173" y="2800"/>
                  <a:pt x="175" y="2747"/>
                </a:cubicBezTo>
                <a:cubicBezTo>
                  <a:pt x="177" y="2701"/>
                  <a:pt x="175" y="2655"/>
                  <a:pt x="175" y="2609"/>
                </a:cubicBezTo>
                <a:cubicBezTo>
                  <a:pt x="195" y="2645"/>
                  <a:pt x="212" y="2684"/>
                  <a:pt x="237" y="2717"/>
                </a:cubicBezTo>
                <a:cubicBezTo>
                  <a:pt x="262" y="2751"/>
                  <a:pt x="294" y="2789"/>
                  <a:pt x="337" y="2799"/>
                </a:cubicBezTo>
                <a:cubicBezTo>
                  <a:pt x="348" y="2800"/>
                  <a:pt x="359" y="2801"/>
                  <a:pt x="370" y="2802"/>
                </a:cubicBezTo>
                <a:moveTo>
                  <a:pt x="682" y="2145"/>
                </a:moveTo>
                <a:cubicBezTo>
                  <a:pt x="630" y="2152"/>
                  <a:pt x="594" y="2171"/>
                  <a:pt x="559" y="2214"/>
                </a:cubicBezTo>
                <a:cubicBezTo>
                  <a:pt x="519" y="2263"/>
                  <a:pt x="488" y="2338"/>
                  <a:pt x="501" y="2403"/>
                </a:cubicBezTo>
                <a:cubicBezTo>
                  <a:pt x="508" y="2439"/>
                  <a:pt x="556" y="2452"/>
                  <a:pt x="588" y="2444"/>
                </a:cubicBezTo>
                <a:cubicBezTo>
                  <a:pt x="635" y="2433"/>
                  <a:pt x="670" y="2374"/>
                  <a:pt x="680" y="2330"/>
                </a:cubicBezTo>
                <a:cubicBezTo>
                  <a:pt x="697" y="2255"/>
                  <a:pt x="673" y="2201"/>
                  <a:pt x="628" y="2142"/>
                </a:cubicBezTo>
                <a:cubicBezTo>
                  <a:pt x="570" y="2065"/>
                  <a:pt x="495" y="1999"/>
                  <a:pt x="428" y="1930"/>
                </a:cubicBezTo>
                <a:cubicBezTo>
                  <a:pt x="408" y="1910"/>
                  <a:pt x="388" y="1891"/>
                  <a:pt x="368" y="1872"/>
                </a:cubicBezTo>
                <a:cubicBezTo>
                  <a:pt x="385" y="1933"/>
                  <a:pt x="426" y="1980"/>
                  <a:pt x="467" y="2030"/>
                </a:cubicBezTo>
                <a:cubicBezTo>
                  <a:pt x="513" y="2085"/>
                  <a:pt x="569" y="2142"/>
                  <a:pt x="637" y="2170"/>
                </a:cubicBezTo>
                <a:cubicBezTo>
                  <a:pt x="680" y="2188"/>
                  <a:pt x="725" y="2184"/>
                  <a:pt x="771" y="2185"/>
                </a:cubicBezTo>
                <a:moveTo>
                  <a:pt x="1250" y="1758"/>
                </a:moveTo>
                <a:cubicBezTo>
                  <a:pt x="1219" y="1733"/>
                  <a:pt x="1219" y="1689"/>
                  <a:pt x="1153" y="1690"/>
                </a:cubicBezTo>
                <a:cubicBezTo>
                  <a:pt x="1097" y="1691"/>
                  <a:pt x="1072" y="1697"/>
                  <a:pt x="1037" y="1745"/>
                </a:cubicBezTo>
                <a:cubicBezTo>
                  <a:pt x="1006" y="1787"/>
                  <a:pt x="990" y="1867"/>
                  <a:pt x="1022" y="1912"/>
                </a:cubicBezTo>
                <a:cubicBezTo>
                  <a:pt x="1051" y="1953"/>
                  <a:pt x="1159" y="1938"/>
                  <a:pt x="1186" y="1905"/>
                </a:cubicBezTo>
                <a:cubicBezTo>
                  <a:pt x="1225" y="1857"/>
                  <a:pt x="1209" y="1782"/>
                  <a:pt x="1193" y="1730"/>
                </a:cubicBezTo>
                <a:cubicBezTo>
                  <a:pt x="1168" y="1648"/>
                  <a:pt x="1068" y="1566"/>
                  <a:pt x="1022" y="1494"/>
                </a:cubicBezTo>
                <a:cubicBezTo>
                  <a:pt x="981" y="1430"/>
                  <a:pt x="952" y="1362"/>
                  <a:pt x="923" y="1292"/>
                </a:cubicBezTo>
                <a:cubicBezTo>
                  <a:pt x="947" y="1351"/>
                  <a:pt x="969" y="1412"/>
                  <a:pt x="997" y="1469"/>
                </a:cubicBezTo>
                <a:cubicBezTo>
                  <a:pt x="1051" y="1581"/>
                  <a:pt x="1146" y="1763"/>
                  <a:pt x="1289" y="1781"/>
                </a:cubicBezTo>
                <a:cubicBezTo>
                  <a:pt x="1335" y="1787"/>
                  <a:pt x="1355" y="1782"/>
                  <a:pt x="1371" y="1737"/>
                </a:cubicBezTo>
                <a:cubicBezTo>
                  <a:pt x="1391" y="1681"/>
                  <a:pt x="1352" y="1619"/>
                  <a:pt x="1341" y="1567"/>
                </a:cubicBezTo>
                <a:cubicBezTo>
                  <a:pt x="1336" y="1540"/>
                  <a:pt x="1336" y="1514"/>
                  <a:pt x="1331" y="1488"/>
                </a:cubicBezTo>
                <a:cubicBezTo>
                  <a:pt x="1379" y="1469"/>
                  <a:pt x="1409" y="1500"/>
                  <a:pt x="1436" y="1434"/>
                </a:cubicBezTo>
                <a:cubicBezTo>
                  <a:pt x="1448" y="1402"/>
                  <a:pt x="1449" y="1348"/>
                  <a:pt x="1439" y="1316"/>
                </a:cubicBezTo>
                <a:cubicBezTo>
                  <a:pt x="1414" y="1234"/>
                  <a:pt x="1372" y="1173"/>
                  <a:pt x="1355" y="1087"/>
                </a:cubicBezTo>
                <a:cubicBezTo>
                  <a:pt x="1376" y="1102"/>
                  <a:pt x="1400" y="1098"/>
                  <a:pt x="1429" y="1128"/>
                </a:cubicBezTo>
                <a:cubicBezTo>
                  <a:pt x="1488" y="1189"/>
                  <a:pt x="1537" y="1255"/>
                  <a:pt x="1603" y="1310"/>
                </a:cubicBezTo>
                <a:cubicBezTo>
                  <a:pt x="1637" y="1339"/>
                  <a:pt x="1696" y="1395"/>
                  <a:pt x="1745" y="1367"/>
                </a:cubicBezTo>
                <a:cubicBezTo>
                  <a:pt x="1828" y="1319"/>
                  <a:pt x="1835" y="1127"/>
                  <a:pt x="1855" y="1050"/>
                </a:cubicBezTo>
                <a:cubicBezTo>
                  <a:pt x="1866" y="1010"/>
                  <a:pt x="1884" y="982"/>
                  <a:pt x="1900" y="946"/>
                </a:cubicBezTo>
                <a:cubicBezTo>
                  <a:pt x="1917" y="954"/>
                  <a:pt x="1940" y="969"/>
                  <a:pt x="1957" y="976"/>
                </a:cubicBezTo>
                <a:cubicBezTo>
                  <a:pt x="1995" y="991"/>
                  <a:pt x="2067" y="1025"/>
                  <a:pt x="2103" y="987"/>
                </a:cubicBezTo>
                <a:cubicBezTo>
                  <a:pt x="2138" y="950"/>
                  <a:pt x="2119" y="882"/>
                  <a:pt x="2095" y="847"/>
                </a:cubicBezTo>
                <a:cubicBezTo>
                  <a:pt x="2068" y="808"/>
                  <a:pt x="1983" y="753"/>
                  <a:pt x="1933" y="785"/>
                </a:cubicBezTo>
                <a:cubicBezTo>
                  <a:pt x="1847" y="840"/>
                  <a:pt x="1792" y="1022"/>
                  <a:pt x="1827" y="1117"/>
                </a:cubicBezTo>
                <a:cubicBezTo>
                  <a:pt x="1859" y="1204"/>
                  <a:pt x="1957" y="1228"/>
                  <a:pt x="2041" y="1214"/>
                </a:cubicBezTo>
                <a:cubicBezTo>
                  <a:pt x="2211" y="1185"/>
                  <a:pt x="2311" y="1023"/>
                  <a:pt x="2347" y="867"/>
                </a:cubicBezTo>
                <a:cubicBezTo>
                  <a:pt x="2389" y="684"/>
                  <a:pt x="2417" y="452"/>
                  <a:pt x="2399" y="281"/>
                </a:cubicBezTo>
                <a:cubicBezTo>
                  <a:pt x="2363" y="326"/>
                  <a:pt x="2326" y="364"/>
                  <a:pt x="2298" y="424"/>
                </a:cubicBezTo>
                <a:cubicBezTo>
                  <a:pt x="2267" y="490"/>
                  <a:pt x="2228" y="616"/>
                  <a:pt x="2256" y="689"/>
                </a:cubicBezTo>
                <a:cubicBezTo>
                  <a:pt x="2306" y="817"/>
                  <a:pt x="2449" y="821"/>
                  <a:pt x="2564" y="822"/>
                </a:cubicBezTo>
                <a:cubicBezTo>
                  <a:pt x="2592" y="822"/>
                  <a:pt x="2619" y="820"/>
                  <a:pt x="2647" y="819"/>
                </a:cubicBezTo>
                <a:cubicBezTo>
                  <a:pt x="2648" y="819"/>
                  <a:pt x="2648" y="819"/>
                  <a:pt x="2649" y="819"/>
                </a:cubicBezTo>
                <a:cubicBezTo>
                  <a:pt x="2641" y="808"/>
                  <a:pt x="2619" y="806"/>
                  <a:pt x="2614" y="791"/>
                </a:cubicBezTo>
                <a:cubicBezTo>
                  <a:pt x="2589" y="718"/>
                  <a:pt x="2592" y="633"/>
                  <a:pt x="2597" y="555"/>
                </a:cubicBezTo>
                <a:cubicBezTo>
                  <a:pt x="2610" y="363"/>
                  <a:pt x="2684" y="174"/>
                  <a:pt x="2758" y="0"/>
                </a:cubicBezTo>
                <a:cubicBezTo>
                  <a:pt x="2771" y="17"/>
                  <a:pt x="2800" y="44"/>
                  <a:pt x="2816" y="68"/>
                </a:cubicBezTo>
                <a:cubicBezTo>
                  <a:pt x="2910" y="210"/>
                  <a:pt x="3105" y="424"/>
                  <a:pt x="3089" y="606"/>
                </a:cubicBezTo>
                <a:cubicBezTo>
                  <a:pt x="3089" y="660"/>
                  <a:pt x="3088" y="678"/>
                  <a:pt x="3051" y="70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07" name=""/>
          <p:cNvSpPr/>
          <p:nvPr/>
        </p:nvSpPr>
        <p:spPr>
          <a:xfrm>
            <a:off x="1245240" y="2563920"/>
            <a:ext cx="8517600" cy="144720"/>
          </a:xfrm>
          <a:custGeom>
            <a:avLst/>
            <a:gdLst/>
            <a:ahLst/>
            <a:rect l="0" t="0" r="r" b="b"/>
            <a:pathLst>
              <a:path fill="none" w="23660" h="402">
                <a:moveTo>
                  <a:pt x="24" y="89"/>
                </a:moveTo>
                <a:cubicBezTo>
                  <a:pt x="52" y="86"/>
                  <a:pt x="-4" y="1"/>
                  <a:pt x="0" y="1"/>
                </a:cubicBezTo>
                <a:cubicBezTo>
                  <a:pt x="286" y="-6"/>
                  <a:pt x="596" y="60"/>
                  <a:pt x="886" y="66"/>
                </a:cubicBezTo>
                <a:cubicBezTo>
                  <a:pt x="4275" y="137"/>
                  <a:pt x="7673" y="120"/>
                  <a:pt x="11063" y="155"/>
                </a:cubicBezTo>
                <a:cubicBezTo>
                  <a:pt x="14192" y="187"/>
                  <a:pt x="17321" y="380"/>
                  <a:pt x="20450" y="396"/>
                </a:cubicBezTo>
                <a:cubicBezTo>
                  <a:pt x="21493" y="401"/>
                  <a:pt x="22572" y="433"/>
                  <a:pt x="23606" y="278"/>
                </a:cubicBezTo>
                <a:cubicBezTo>
                  <a:pt x="23624" y="271"/>
                  <a:pt x="23642" y="265"/>
                  <a:pt x="23660" y="258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08" name=""/>
          <p:cNvSpPr/>
          <p:nvPr/>
        </p:nvSpPr>
        <p:spPr>
          <a:xfrm>
            <a:off x="4829040" y="4897440"/>
            <a:ext cx="1902960" cy="129960"/>
          </a:xfrm>
          <a:custGeom>
            <a:avLst/>
            <a:gdLst/>
            <a:ahLst/>
            <a:rect l="0" t="0" r="r" b="b"/>
            <a:pathLst>
              <a:path fill="none" w="5286" h="361">
                <a:moveTo>
                  <a:pt x="137" y="361"/>
                </a:moveTo>
                <a:cubicBezTo>
                  <a:pt x="91" y="347"/>
                  <a:pt x="46" y="336"/>
                  <a:pt x="0" y="325"/>
                </a:cubicBezTo>
                <a:cubicBezTo>
                  <a:pt x="21" y="325"/>
                  <a:pt x="62" y="322"/>
                  <a:pt x="85" y="322"/>
                </a:cubicBezTo>
                <a:cubicBezTo>
                  <a:pt x="1170" y="316"/>
                  <a:pt x="2258" y="355"/>
                  <a:pt x="3342" y="280"/>
                </a:cubicBezTo>
                <a:cubicBezTo>
                  <a:pt x="3815" y="247"/>
                  <a:pt x="4322" y="221"/>
                  <a:pt x="4779" y="83"/>
                </a:cubicBezTo>
                <a:cubicBezTo>
                  <a:pt x="4904" y="45"/>
                  <a:pt x="4989" y="10"/>
                  <a:pt x="5121" y="5"/>
                </a:cubicBezTo>
                <a:cubicBezTo>
                  <a:pt x="5174" y="3"/>
                  <a:pt x="5238" y="2"/>
                  <a:pt x="5286" y="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09" name=""/>
          <p:cNvSpPr/>
          <p:nvPr/>
        </p:nvSpPr>
        <p:spPr>
          <a:xfrm>
            <a:off x="4848120" y="5408640"/>
            <a:ext cx="2377800" cy="45720"/>
          </a:xfrm>
          <a:custGeom>
            <a:avLst/>
            <a:gdLst/>
            <a:ahLst/>
            <a:rect l="0" t="0" r="r" b="b"/>
            <a:pathLst>
              <a:path fill="none" w="6605" h="127">
                <a:moveTo>
                  <a:pt x="6605" y="127"/>
                </a:moveTo>
                <a:cubicBezTo>
                  <a:pt x="6603" y="127"/>
                  <a:pt x="6594" y="126"/>
                  <a:pt x="6590" y="126"/>
                </a:cubicBezTo>
                <a:cubicBezTo>
                  <a:pt x="6532" y="122"/>
                  <a:pt x="6474" y="116"/>
                  <a:pt x="6416" y="110"/>
                </a:cubicBezTo>
                <a:cubicBezTo>
                  <a:pt x="6064" y="74"/>
                  <a:pt x="5707" y="87"/>
                  <a:pt x="5354" y="63"/>
                </a:cubicBezTo>
                <a:cubicBezTo>
                  <a:pt x="4751" y="20"/>
                  <a:pt x="4153" y="0"/>
                  <a:pt x="3549" y="0"/>
                </a:cubicBezTo>
                <a:cubicBezTo>
                  <a:pt x="2942" y="0"/>
                  <a:pt x="2335" y="27"/>
                  <a:pt x="1728" y="27"/>
                </a:cubicBezTo>
                <a:cubicBezTo>
                  <a:pt x="1357" y="27"/>
                  <a:pt x="987" y="39"/>
                  <a:pt x="617" y="42"/>
                </a:cubicBezTo>
                <a:cubicBezTo>
                  <a:pt x="411" y="43"/>
                  <a:pt x="206" y="42"/>
                  <a:pt x="0" y="42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"/>
          <p:cNvSpPr/>
          <p:nvPr/>
        </p:nvSpPr>
        <p:spPr>
          <a:xfrm>
            <a:off x="4933800" y="525600"/>
            <a:ext cx="1988640" cy="139320"/>
          </a:xfrm>
          <a:custGeom>
            <a:avLst/>
            <a:gdLst/>
            <a:ahLst/>
            <a:rect l="0" t="0" r="r" b="b"/>
            <a:pathLst>
              <a:path fill="none" w="5524" h="387">
                <a:moveTo>
                  <a:pt x="0" y="2"/>
                </a:moveTo>
                <a:cubicBezTo>
                  <a:pt x="63" y="-15"/>
                  <a:pt x="72" y="75"/>
                  <a:pt x="92" y="125"/>
                </a:cubicBezTo>
                <a:moveTo>
                  <a:pt x="5379" y="322"/>
                </a:moveTo>
                <a:cubicBezTo>
                  <a:pt x="5408" y="288"/>
                  <a:pt x="5441" y="257"/>
                  <a:pt x="5482" y="303"/>
                </a:cubicBezTo>
                <a:cubicBezTo>
                  <a:pt x="5506" y="343"/>
                  <a:pt x="5514" y="357"/>
                  <a:pt x="5524" y="38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11" name=""/>
          <p:cNvSpPr/>
          <p:nvPr/>
        </p:nvSpPr>
        <p:spPr>
          <a:xfrm>
            <a:off x="2590200" y="579600"/>
            <a:ext cx="3126240" cy="492480"/>
          </a:xfrm>
          <a:custGeom>
            <a:avLst/>
            <a:gdLst/>
            <a:ahLst/>
            <a:rect l="0" t="0" r="r" b="b"/>
            <a:pathLst>
              <a:path fill="none" w="8684" h="1368">
                <a:moveTo>
                  <a:pt x="524" y="835"/>
                </a:moveTo>
                <a:cubicBezTo>
                  <a:pt x="495" y="831"/>
                  <a:pt x="476" y="837"/>
                  <a:pt x="452" y="816"/>
                </a:cubicBezTo>
                <a:cubicBezTo>
                  <a:pt x="438" y="804"/>
                  <a:pt x="437" y="816"/>
                  <a:pt x="435" y="792"/>
                </a:cubicBezTo>
                <a:cubicBezTo>
                  <a:pt x="434" y="782"/>
                  <a:pt x="457" y="779"/>
                  <a:pt x="457" y="775"/>
                </a:cubicBezTo>
                <a:cubicBezTo>
                  <a:pt x="458" y="754"/>
                  <a:pt x="445" y="742"/>
                  <a:pt x="443" y="728"/>
                </a:cubicBezTo>
                <a:cubicBezTo>
                  <a:pt x="401" y="728"/>
                  <a:pt x="368" y="713"/>
                  <a:pt x="327" y="738"/>
                </a:cubicBezTo>
                <a:cubicBezTo>
                  <a:pt x="172" y="833"/>
                  <a:pt x="26" y="1053"/>
                  <a:pt x="2" y="1231"/>
                </a:cubicBezTo>
                <a:cubicBezTo>
                  <a:pt x="-7" y="1300"/>
                  <a:pt x="9" y="1381"/>
                  <a:pt x="96" y="1366"/>
                </a:cubicBezTo>
                <a:cubicBezTo>
                  <a:pt x="217" y="1345"/>
                  <a:pt x="329" y="1179"/>
                  <a:pt x="394" y="1087"/>
                </a:cubicBezTo>
                <a:cubicBezTo>
                  <a:pt x="574" y="831"/>
                  <a:pt x="586" y="508"/>
                  <a:pt x="631" y="209"/>
                </a:cubicBezTo>
                <a:cubicBezTo>
                  <a:pt x="642" y="135"/>
                  <a:pt x="658" y="72"/>
                  <a:pt x="676" y="0"/>
                </a:cubicBezTo>
                <a:cubicBezTo>
                  <a:pt x="663" y="113"/>
                  <a:pt x="644" y="208"/>
                  <a:pt x="603" y="317"/>
                </a:cubicBezTo>
                <a:cubicBezTo>
                  <a:pt x="521" y="537"/>
                  <a:pt x="395" y="751"/>
                  <a:pt x="412" y="994"/>
                </a:cubicBezTo>
                <a:cubicBezTo>
                  <a:pt x="419" y="1097"/>
                  <a:pt x="485" y="1176"/>
                  <a:pt x="585" y="1204"/>
                </a:cubicBezTo>
                <a:cubicBezTo>
                  <a:pt x="667" y="1227"/>
                  <a:pt x="749" y="1207"/>
                  <a:pt x="819" y="1164"/>
                </a:cubicBezTo>
                <a:cubicBezTo>
                  <a:pt x="932" y="1095"/>
                  <a:pt x="980" y="988"/>
                  <a:pt x="1009" y="865"/>
                </a:cubicBezTo>
                <a:cubicBezTo>
                  <a:pt x="1009" y="860"/>
                  <a:pt x="1009" y="856"/>
                  <a:pt x="1009" y="851"/>
                </a:cubicBezTo>
                <a:cubicBezTo>
                  <a:pt x="992" y="901"/>
                  <a:pt x="968" y="949"/>
                  <a:pt x="955" y="1001"/>
                </a:cubicBezTo>
                <a:cubicBezTo>
                  <a:pt x="940" y="1059"/>
                  <a:pt x="954" y="1064"/>
                  <a:pt x="962" y="1109"/>
                </a:cubicBezTo>
                <a:cubicBezTo>
                  <a:pt x="1044" y="1113"/>
                  <a:pt x="1137" y="1113"/>
                  <a:pt x="1183" y="1024"/>
                </a:cubicBezTo>
                <a:cubicBezTo>
                  <a:pt x="1210" y="972"/>
                  <a:pt x="1215" y="939"/>
                  <a:pt x="1189" y="887"/>
                </a:cubicBezTo>
                <a:cubicBezTo>
                  <a:pt x="1168" y="845"/>
                  <a:pt x="1096" y="838"/>
                  <a:pt x="1058" y="827"/>
                </a:cubicBezTo>
                <a:moveTo>
                  <a:pt x="1386" y="713"/>
                </a:moveTo>
                <a:cubicBezTo>
                  <a:pt x="1400" y="699"/>
                  <a:pt x="1423" y="660"/>
                  <a:pt x="1440" y="650"/>
                </a:cubicBezTo>
                <a:cubicBezTo>
                  <a:pt x="1456" y="640"/>
                  <a:pt x="1479" y="644"/>
                  <a:pt x="1494" y="654"/>
                </a:cubicBezTo>
                <a:cubicBezTo>
                  <a:pt x="1557" y="693"/>
                  <a:pt x="1568" y="767"/>
                  <a:pt x="1571" y="835"/>
                </a:cubicBezTo>
                <a:cubicBezTo>
                  <a:pt x="1573" y="877"/>
                  <a:pt x="1578" y="932"/>
                  <a:pt x="1568" y="974"/>
                </a:cubicBezTo>
                <a:cubicBezTo>
                  <a:pt x="1565" y="979"/>
                  <a:pt x="1565" y="981"/>
                  <a:pt x="1561" y="980"/>
                </a:cubicBezTo>
                <a:cubicBezTo>
                  <a:pt x="1553" y="957"/>
                  <a:pt x="1549" y="926"/>
                  <a:pt x="1549" y="894"/>
                </a:cubicBezTo>
                <a:cubicBezTo>
                  <a:pt x="1549" y="797"/>
                  <a:pt x="1628" y="677"/>
                  <a:pt x="1744" y="715"/>
                </a:cubicBezTo>
                <a:cubicBezTo>
                  <a:pt x="1823" y="742"/>
                  <a:pt x="1837" y="839"/>
                  <a:pt x="1842" y="909"/>
                </a:cubicBezTo>
                <a:cubicBezTo>
                  <a:pt x="1846" y="960"/>
                  <a:pt x="1849" y="1027"/>
                  <a:pt x="1795" y="1054"/>
                </a:cubicBezTo>
                <a:cubicBezTo>
                  <a:pt x="1783" y="1059"/>
                  <a:pt x="1780" y="1061"/>
                  <a:pt x="1771" y="1060"/>
                </a:cubicBezTo>
                <a:cubicBezTo>
                  <a:pt x="1768" y="1022"/>
                  <a:pt x="1767" y="1005"/>
                  <a:pt x="1789" y="966"/>
                </a:cubicBezTo>
                <a:cubicBezTo>
                  <a:pt x="1828" y="898"/>
                  <a:pt x="1887" y="826"/>
                  <a:pt x="1947" y="775"/>
                </a:cubicBezTo>
                <a:cubicBezTo>
                  <a:pt x="2018" y="715"/>
                  <a:pt x="2116" y="670"/>
                  <a:pt x="2211" y="686"/>
                </a:cubicBezTo>
                <a:cubicBezTo>
                  <a:pt x="2295" y="701"/>
                  <a:pt x="2287" y="821"/>
                  <a:pt x="2276" y="884"/>
                </a:cubicBezTo>
                <a:cubicBezTo>
                  <a:pt x="2264" y="953"/>
                  <a:pt x="2239" y="1008"/>
                  <a:pt x="2238" y="1080"/>
                </a:cubicBezTo>
                <a:cubicBezTo>
                  <a:pt x="2293" y="1098"/>
                  <a:pt x="2332" y="1096"/>
                  <a:pt x="2393" y="1096"/>
                </a:cubicBezTo>
                <a:moveTo>
                  <a:pt x="2887" y="752"/>
                </a:moveTo>
                <a:cubicBezTo>
                  <a:pt x="2902" y="712"/>
                  <a:pt x="2911" y="683"/>
                  <a:pt x="2916" y="641"/>
                </a:cubicBezTo>
                <a:cubicBezTo>
                  <a:pt x="2854" y="668"/>
                  <a:pt x="2802" y="698"/>
                  <a:pt x="2746" y="742"/>
                </a:cubicBezTo>
                <a:cubicBezTo>
                  <a:pt x="2683" y="791"/>
                  <a:pt x="2638" y="827"/>
                  <a:pt x="2627" y="905"/>
                </a:cubicBezTo>
                <a:cubicBezTo>
                  <a:pt x="2665" y="938"/>
                  <a:pt x="2726" y="946"/>
                  <a:pt x="2780" y="933"/>
                </a:cubicBezTo>
                <a:cubicBezTo>
                  <a:pt x="2852" y="916"/>
                  <a:pt x="2922" y="866"/>
                  <a:pt x="2983" y="826"/>
                </a:cubicBezTo>
                <a:cubicBezTo>
                  <a:pt x="2983" y="854"/>
                  <a:pt x="2971" y="912"/>
                  <a:pt x="2999" y="930"/>
                </a:cubicBezTo>
                <a:cubicBezTo>
                  <a:pt x="3062" y="971"/>
                  <a:pt x="3153" y="899"/>
                  <a:pt x="3199" y="867"/>
                </a:cubicBezTo>
                <a:cubicBezTo>
                  <a:pt x="3304" y="793"/>
                  <a:pt x="3428" y="691"/>
                  <a:pt x="3458" y="561"/>
                </a:cubicBezTo>
                <a:cubicBezTo>
                  <a:pt x="3482" y="457"/>
                  <a:pt x="3453" y="344"/>
                  <a:pt x="3427" y="244"/>
                </a:cubicBezTo>
                <a:cubicBezTo>
                  <a:pt x="3420" y="220"/>
                  <a:pt x="3421" y="215"/>
                  <a:pt x="3411" y="204"/>
                </a:cubicBezTo>
                <a:cubicBezTo>
                  <a:pt x="3401" y="269"/>
                  <a:pt x="3388" y="339"/>
                  <a:pt x="3378" y="406"/>
                </a:cubicBezTo>
                <a:cubicBezTo>
                  <a:pt x="3358" y="546"/>
                  <a:pt x="3335" y="691"/>
                  <a:pt x="3399" y="823"/>
                </a:cubicBezTo>
                <a:cubicBezTo>
                  <a:pt x="3423" y="873"/>
                  <a:pt x="3459" y="920"/>
                  <a:pt x="3488" y="967"/>
                </a:cubicBezTo>
                <a:moveTo>
                  <a:pt x="3019" y="712"/>
                </a:moveTo>
                <a:cubicBezTo>
                  <a:pt x="3036" y="706"/>
                  <a:pt x="3081" y="690"/>
                  <a:pt x="3133" y="686"/>
                </a:cubicBezTo>
                <a:cubicBezTo>
                  <a:pt x="3375" y="670"/>
                  <a:pt x="3645" y="622"/>
                  <a:pt x="3869" y="528"/>
                </a:cubicBezTo>
                <a:cubicBezTo>
                  <a:pt x="3906" y="508"/>
                  <a:pt x="3917" y="506"/>
                  <a:pt x="3927" y="481"/>
                </a:cubicBezTo>
                <a:cubicBezTo>
                  <a:pt x="3908" y="425"/>
                  <a:pt x="3904" y="415"/>
                  <a:pt x="3863" y="366"/>
                </a:cubicBezTo>
                <a:cubicBezTo>
                  <a:pt x="3833" y="330"/>
                  <a:pt x="3796" y="304"/>
                  <a:pt x="3802" y="252"/>
                </a:cubicBezTo>
                <a:cubicBezTo>
                  <a:pt x="3806" y="221"/>
                  <a:pt x="3854" y="197"/>
                  <a:pt x="3879" y="183"/>
                </a:cubicBezTo>
                <a:cubicBezTo>
                  <a:pt x="3902" y="170"/>
                  <a:pt x="3921" y="174"/>
                  <a:pt x="3942" y="166"/>
                </a:cubicBezTo>
                <a:cubicBezTo>
                  <a:pt x="3956" y="231"/>
                  <a:pt x="3967" y="300"/>
                  <a:pt x="3954" y="370"/>
                </a:cubicBezTo>
                <a:cubicBezTo>
                  <a:pt x="3928" y="508"/>
                  <a:pt x="3868" y="638"/>
                  <a:pt x="3843" y="776"/>
                </a:cubicBezTo>
                <a:cubicBezTo>
                  <a:pt x="3831" y="844"/>
                  <a:pt x="3813" y="957"/>
                  <a:pt x="3848" y="1022"/>
                </a:cubicBezTo>
                <a:cubicBezTo>
                  <a:pt x="3869" y="1045"/>
                  <a:pt x="3875" y="1052"/>
                  <a:pt x="3896" y="1056"/>
                </a:cubicBezTo>
                <a:cubicBezTo>
                  <a:pt x="3963" y="1031"/>
                  <a:pt x="3984" y="1017"/>
                  <a:pt x="4028" y="947"/>
                </a:cubicBezTo>
                <a:cubicBezTo>
                  <a:pt x="4099" y="834"/>
                  <a:pt x="4167" y="604"/>
                  <a:pt x="4298" y="546"/>
                </a:cubicBezTo>
                <a:cubicBezTo>
                  <a:pt x="4326" y="539"/>
                  <a:pt x="4332" y="535"/>
                  <a:pt x="4349" y="542"/>
                </a:cubicBezTo>
                <a:cubicBezTo>
                  <a:pt x="4362" y="607"/>
                  <a:pt x="4347" y="767"/>
                  <a:pt x="4419" y="799"/>
                </a:cubicBezTo>
                <a:cubicBezTo>
                  <a:pt x="4491" y="831"/>
                  <a:pt x="4598" y="806"/>
                  <a:pt x="4668" y="785"/>
                </a:cubicBezTo>
                <a:cubicBezTo>
                  <a:pt x="4771" y="754"/>
                  <a:pt x="4883" y="709"/>
                  <a:pt x="4956" y="627"/>
                </a:cubicBezTo>
                <a:cubicBezTo>
                  <a:pt x="4997" y="581"/>
                  <a:pt x="5064" y="412"/>
                  <a:pt x="5002" y="357"/>
                </a:cubicBezTo>
                <a:cubicBezTo>
                  <a:pt x="4946" y="307"/>
                  <a:pt x="4849" y="361"/>
                  <a:pt x="4801" y="391"/>
                </a:cubicBezTo>
                <a:cubicBezTo>
                  <a:pt x="4707" y="449"/>
                  <a:pt x="4601" y="544"/>
                  <a:pt x="4616" y="666"/>
                </a:cubicBezTo>
                <a:cubicBezTo>
                  <a:pt x="4626" y="749"/>
                  <a:pt x="4718" y="800"/>
                  <a:pt x="4774" y="852"/>
                </a:cubicBezTo>
                <a:cubicBezTo>
                  <a:pt x="4837" y="911"/>
                  <a:pt x="4892" y="964"/>
                  <a:pt x="4837" y="1042"/>
                </a:cubicBezTo>
                <a:cubicBezTo>
                  <a:pt x="4785" y="1116"/>
                  <a:pt x="4580" y="1142"/>
                  <a:pt x="4498" y="1148"/>
                </a:cubicBezTo>
                <a:cubicBezTo>
                  <a:pt x="4467" y="1148"/>
                  <a:pt x="4461" y="1148"/>
                  <a:pt x="4443" y="1148"/>
                </a:cubicBezTo>
                <a:moveTo>
                  <a:pt x="6012" y="25"/>
                </a:moveTo>
                <a:cubicBezTo>
                  <a:pt x="5939" y="61"/>
                  <a:pt x="5876" y="114"/>
                  <a:pt x="5808" y="165"/>
                </a:cubicBezTo>
                <a:cubicBezTo>
                  <a:pt x="5592" y="329"/>
                  <a:pt x="5346" y="504"/>
                  <a:pt x="5217" y="749"/>
                </a:cubicBezTo>
                <a:cubicBezTo>
                  <a:pt x="5158" y="861"/>
                  <a:pt x="5123" y="1036"/>
                  <a:pt x="5204" y="1145"/>
                </a:cubicBezTo>
                <a:cubicBezTo>
                  <a:pt x="5276" y="1242"/>
                  <a:pt x="5417" y="1267"/>
                  <a:pt x="5527" y="1287"/>
                </a:cubicBezTo>
                <a:moveTo>
                  <a:pt x="6398" y="397"/>
                </a:moveTo>
                <a:cubicBezTo>
                  <a:pt x="6439" y="388"/>
                  <a:pt x="6443" y="384"/>
                  <a:pt x="6464" y="427"/>
                </a:cubicBezTo>
                <a:cubicBezTo>
                  <a:pt x="6497" y="495"/>
                  <a:pt x="6499" y="555"/>
                  <a:pt x="6500" y="629"/>
                </a:cubicBezTo>
                <a:cubicBezTo>
                  <a:pt x="6500" y="661"/>
                  <a:pt x="6503" y="716"/>
                  <a:pt x="6465" y="730"/>
                </a:cubicBezTo>
                <a:cubicBezTo>
                  <a:pt x="6453" y="730"/>
                  <a:pt x="6449" y="730"/>
                  <a:pt x="6443" y="724"/>
                </a:cubicBezTo>
                <a:moveTo>
                  <a:pt x="6964" y="375"/>
                </a:moveTo>
                <a:cubicBezTo>
                  <a:pt x="6965" y="383"/>
                  <a:pt x="6968" y="403"/>
                  <a:pt x="6968" y="413"/>
                </a:cubicBezTo>
                <a:cubicBezTo>
                  <a:pt x="6969" y="481"/>
                  <a:pt x="6947" y="540"/>
                  <a:pt x="6942" y="607"/>
                </a:cubicBezTo>
                <a:cubicBezTo>
                  <a:pt x="6936" y="685"/>
                  <a:pt x="6971" y="701"/>
                  <a:pt x="7045" y="706"/>
                </a:cubicBezTo>
                <a:cubicBezTo>
                  <a:pt x="7136" y="713"/>
                  <a:pt x="7220" y="700"/>
                  <a:pt x="7307" y="674"/>
                </a:cubicBezTo>
                <a:cubicBezTo>
                  <a:pt x="7388" y="649"/>
                  <a:pt x="7502" y="572"/>
                  <a:pt x="7589" y="618"/>
                </a:cubicBezTo>
                <a:cubicBezTo>
                  <a:pt x="7670" y="661"/>
                  <a:pt x="7708" y="744"/>
                  <a:pt x="7805" y="766"/>
                </a:cubicBezTo>
                <a:cubicBezTo>
                  <a:pt x="7882" y="783"/>
                  <a:pt x="7955" y="770"/>
                  <a:pt x="8014" y="716"/>
                </a:cubicBezTo>
                <a:cubicBezTo>
                  <a:pt x="8102" y="636"/>
                  <a:pt x="8101" y="527"/>
                  <a:pt x="8098" y="417"/>
                </a:cubicBezTo>
                <a:cubicBezTo>
                  <a:pt x="8096" y="318"/>
                  <a:pt x="8073" y="220"/>
                  <a:pt x="8060" y="121"/>
                </a:cubicBezTo>
                <a:cubicBezTo>
                  <a:pt x="8056" y="90"/>
                  <a:pt x="8048" y="64"/>
                  <a:pt x="8041" y="41"/>
                </a:cubicBezTo>
                <a:cubicBezTo>
                  <a:pt x="8007" y="122"/>
                  <a:pt x="7971" y="204"/>
                  <a:pt x="7950" y="291"/>
                </a:cubicBezTo>
                <a:cubicBezTo>
                  <a:pt x="7916" y="430"/>
                  <a:pt x="7928" y="544"/>
                  <a:pt x="8025" y="653"/>
                </a:cubicBezTo>
                <a:cubicBezTo>
                  <a:pt x="8062" y="694"/>
                  <a:pt x="8098" y="712"/>
                  <a:pt x="8147" y="734"/>
                </a:cubicBezTo>
                <a:moveTo>
                  <a:pt x="7753" y="513"/>
                </a:moveTo>
                <a:cubicBezTo>
                  <a:pt x="7729" y="470"/>
                  <a:pt x="7769" y="497"/>
                  <a:pt x="7829" y="498"/>
                </a:cubicBezTo>
                <a:cubicBezTo>
                  <a:pt x="8053" y="502"/>
                  <a:pt x="8278" y="499"/>
                  <a:pt x="8502" y="499"/>
                </a:cubicBezTo>
                <a:cubicBezTo>
                  <a:pt x="8563" y="499"/>
                  <a:pt x="8623" y="499"/>
                  <a:pt x="8684" y="499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12" name=""/>
          <p:cNvSpPr/>
          <p:nvPr/>
        </p:nvSpPr>
        <p:spPr>
          <a:xfrm>
            <a:off x="6002280" y="713160"/>
            <a:ext cx="356040" cy="288360"/>
          </a:xfrm>
          <a:custGeom>
            <a:avLst/>
            <a:gdLst/>
            <a:ahLst/>
            <a:rect l="0" t="0" r="r" b="b"/>
            <a:pathLst>
              <a:path fill="none" w="989" h="801">
                <a:moveTo>
                  <a:pt x="69" y="172"/>
                </a:moveTo>
                <a:cubicBezTo>
                  <a:pt x="74" y="143"/>
                  <a:pt x="79" y="141"/>
                  <a:pt x="108" y="134"/>
                </a:cubicBezTo>
                <a:cubicBezTo>
                  <a:pt x="139" y="143"/>
                  <a:pt x="136" y="146"/>
                  <a:pt x="138" y="186"/>
                </a:cubicBezTo>
                <a:cubicBezTo>
                  <a:pt x="140" y="245"/>
                  <a:pt x="112" y="280"/>
                  <a:pt x="64" y="312"/>
                </a:cubicBezTo>
                <a:cubicBezTo>
                  <a:pt x="43" y="326"/>
                  <a:pt x="23" y="331"/>
                  <a:pt x="0" y="336"/>
                </a:cubicBezTo>
                <a:cubicBezTo>
                  <a:pt x="40" y="291"/>
                  <a:pt x="93" y="266"/>
                  <a:pt x="146" y="236"/>
                </a:cubicBezTo>
                <a:cubicBezTo>
                  <a:pt x="237" y="184"/>
                  <a:pt x="368" y="124"/>
                  <a:pt x="413" y="21"/>
                </a:cubicBezTo>
                <a:cubicBezTo>
                  <a:pt x="414" y="15"/>
                  <a:pt x="414" y="10"/>
                  <a:pt x="415" y="4"/>
                </a:cubicBezTo>
                <a:cubicBezTo>
                  <a:pt x="400" y="3"/>
                  <a:pt x="393" y="-8"/>
                  <a:pt x="355" y="14"/>
                </a:cubicBezTo>
                <a:cubicBezTo>
                  <a:pt x="297" y="48"/>
                  <a:pt x="226" y="99"/>
                  <a:pt x="196" y="162"/>
                </a:cubicBezTo>
                <a:cubicBezTo>
                  <a:pt x="172" y="211"/>
                  <a:pt x="190" y="254"/>
                  <a:pt x="232" y="282"/>
                </a:cubicBezTo>
                <a:cubicBezTo>
                  <a:pt x="277" y="313"/>
                  <a:pt x="328" y="323"/>
                  <a:pt x="380" y="336"/>
                </a:cubicBezTo>
                <a:moveTo>
                  <a:pt x="960" y="417"/>
                </a:moveTo>
                <a:cubicBezTo>
                  <a:pt x="974" y="469"/>
                  <a:pt x="1001" y="549"/>
                  <a:pt x="982" y="602"/>
                </a:cubicBezTo>
                <a:cubicBezTo>
                  <a:pt x="958" y="671"/>
                  <a:pt x="887" y="740"/>
                  <a:pt x="846" y="801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13" name=""/>
          <p:cNvSpPr/>
          <p:nvPr/>
        </p:nvSpPr>
        <p:spPr>
          <a:xfrm>
            <a:off x="6842160" y="650880"/>
            <a:ext cx="712440" cy="223560"/>
          </a:xfrm>
          <a:custGeom>
            <a:avLst/>
            <a:gdLst/>
            <a:ahLst/>
            <a:rect l="0" t="0" r="r" b="b"/>
            <a:pathLst>
              <a:path fill="none" w="1979" h="621">
                <a:moveTo>
                  <a:pt x="3" y="298"/>
                </a:moveTo>
                <a:cubicBezTo>
                  <a:pt x="23" y="268"/>
                  <a:pt x="34" y="249"/>
                  <a:pt x="61" y="232"/>
                </a:cubicBezTo>
                <a:cubicBezTo>
                  <a:pt x="61" y="310"/>
                  <a:pt x="47" y="374"/>
                  <a:pt x="25" y="449"/>
                </a:cubicBezTo>
                <a:cubicBezTo>
                  <a:pt x="10" y="502"/>
                  <a:pt x="1" y="549"/>
                  <a:pt x="0" y="603"/>
                </a:cubicBezTo>
                <a:cubicBezTo>
                  <a:pt x="0" y="614"/>
                  <a:pt x="0" y="615"/>
                  <a:pt x="0" y="621"/>
                </a:cubicBezTo>
                <a:moveTo>
                  <a:pt x="603" y="228"/>
                </a:moveTo>
                <a:cubicBezTo>
                  <a:pt x="593" y="250"/>
                  <a:pt x="586" y="260"/>
                  <a:pt x="575" y="281"/>
                </a:cubicBezTo>
                <a:cubicBezTo>
                  <a:pt x="552" y="324"/>
                  <a:pt x="521" y="397"/>
                  <a:pt x="540" y="447"/>
                </a:cubicBezTo>
                <a:cubicBezTo>
                  <a:pt x="570" y="526"/>
                  <a:pt x="692" y="520"/>
                  <a:pt x="757" y="516"/>
                </a:cubicBezTo>
                <a:cubicBezTo>
                  <a:pt x="833" y="512"/>
                  <a:pt x="899" y="481"/>
                  <a:pt x="968" y="452"/>
                </a:cubicBezTo>
                <a:cubicBezTo>
                  <a:pt x="1050" y="419"/>
                  <a:pt x="1136" y="398"/>
                  <a:pt x="1225" y="410"/>
                </a:cubicBezTo>
                <a:cubicBezTo>
                  <a:pt x="1296" y="419"/>
                  <a:pt x="1360" y="456"/>
                  <a:pt x="1431" y="467"/>
                </a:cubicBezTo>
                <a:cubicBezTo>
                  <a:pt x="1501" y="477"/>
                  <a:pt x="1585" y="480"/>
                  <a:pt x="1652" y="452"/>
                </a:cubicBezTo>
                <a:cubicBezTo>
                  <a:pt x="1713" y="428"/>
                  <a:pt x="1756" y="383"/>
                  <a:pt x="1764" y="317"/>
                </a:cubicBezTo>
                <a:cubicBezTo>
                  <a:pt x="1775" y="232"/>
                  <a:pt x="1754" y="146"/>
                  <a:pt x="1749" y="62"/>
                </a:cubicBezTo>
                <a:cubicBezTo>
                  <a:pt x="1748" y="43"/>
                  <a:pt x="1750" y="20"/>
                  <a:pt x="1749" y="0"/>
                </a:cubicBezTo>
                <a:cubicBezTo>
                  <a:pt x="1751" y="106"/>
                  <a:pt x="1751" y="215"/>
                  <a:pt x="1761" y="321"/>
                </a:cubicBezTo>
                <a:cubicBezTo>
                  <a:pt x="1771" y="419"/>
                  <a:pt x="1795" y="502"/>
                  <a:pt x="1846" y="586"/>
                </a:cubicBezTo>
                <a:moveTo>
                  <a:pt x="1442" y="370"/>
                </a:moveTo>
                <a:cubicBezTo>
                  <a:pt x="1516" y="375"/>
                  <a:pt x="1588" y="380"/>
                  <a:pt x="1664" y="380"/>
                </a:cubicBezTo>
                <a:cubicBezTo>
                  <a:pt x="1769" y="380"/>
                  <a:pt x="1874" y="380"/>
                  <a:pt x="1979" y="38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14" name=""/>
          <p:cNvSpPr/>
          <p:nvPr/>
        </p:nvSpPr>
        <p:spPr>
          <a:xfrm>
            <a:off x="7905600" y="631440"/>
            <a:ext cx="468000" cy="355680"/>
          </a:xfrm>
          <a:custGeom>
            <a:avLst/>
            <a:gdLst/>
            <a:ahLst/>
            <a:rect l="0" t="0" r="r" b="b"/>
            <a:pathLst>
              <a:path fill="none" w="1300" h="988">
                <a:moveTo>
                  <a:pt x="98" y="141"/>
                </a:moveTo>
                <a:cubicBezTo>
                  <a:pt x="101" y="154"/>
                  <a:pt x="72" y="99"/>
                  <a:pt x="98" y="148"/>
                </a:cubicBezTo>
                <a:cubicBezTo>
                  <a:pt x="116" y="183"/>
                  <a:pt x="135" y="219"/>
                  <a:pt x="177" y="231"/>
                </a:cubicBezTo>
                <a:cubicBezTo>
                  <a:pt x="212" y="241"/>
                  <a:pt x="268" y="241"/>
                  <a:pt x="301" y="227"/>
                </a:cubicBezTo>
                <a:cubicBezTo>
                  <a:pt x="356" y="204"/>
                  <a:pt x="379" y="152"/>
                  <a:pt x="383" y="98"/>
                </a:cubicBezTo>
                <a:cubicBezTo>
                  <a:pt x="383" y="63"/>
                  <a:pt x="383" y="52"/>
                  <a:pt x="383" y="29"/>
                </a:cubicBezTo>
                <a:cubicBezTo>
                  <a:pt x="383" y="-3"/>
                  <a:pt x="389" y="-18"/>
                  <a:pt x="383" y="34"/>
                </a:cubicBezTo>
                <a:cubicBezTo>
                  <a:pt x="371" y="128"/>
                  <a:pt x="359" y="217"/>
                  <a:pt x="358" y="313"/>
                </a:cubicBezTo>
                <a:cubicBezTo>
                  <a:pt x="357" y="416"/>
                  <a:pt x="385" y="512"/>
                  <a:pt x="395" y="615"/>
                </a:cubicBezTo>
                <a:cubicBezTo>
                  <a:pt x="400" y="665"/>
                  <a:pt x="418" y="767"/>
                  <a:pt x="386" y="813"/>
                </a:cubicBezTo>
                <a:cubicBezTo>
                  <a:pt x="349" y="865"/>
                  <a:pt x="250" y="849"/>
                  <a:pt x="198" y="848"/>
                </a:cubicBezTo>
                <a:cubicBezTo>
                  <a:pt x="118" y="847"/>
                  <a:pt x="63" y="831"/>
                  <a:pt x="0" y="784"/>
                </a:cubicBezTo>
                <a:moveTo>
                  <a:pt x="1300" y="550"/>
                </a:moveTo>
                <a:cubicBezTo>
                  <a:pt x="1244" y="666"/>
                  <a:pt x="1192" y="768"/>
                  <a:pt x="1111" y="870"/>
                </a:cubicBezTo>
                <a:cubicBezTo>
                  <a:pt x="1062" y="930"/>
                  <a:pt x="1046" y="950"/>
                  <a:pt x="1011" y="988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15" name=""/>
          <p:cNvSpPr/>
          <p:nvPr/>
        </p:nvSpPr>
        <p:spPr>
          <a:xfrm>
            <a:off x="6249960" y="1336680"/>
            <a:ext cx="3315960" cy="45720"/>
          </a:xfrm>
          <a:custGeom>
            <a:avLst/>
            <a:gdLst/>
            <a:ahLst/>
            <a:rect l="0" t="0" r="r" b="b"/>
            <a:pathLst>
              <a:path fill="none" w="9211" h="127">
                <a:moveTo>
                  <a:pt x="0" y="0"/>
                </a:moveTo>
                <a:cubicBezTo>
                  <a:pt x="42" y="18"/>
                  <a:pt x="64" y="38"/>
                  <a:pt x="99" y="70"/>
                </a:cubicBezTo>
                <a:moveTo>
                  <a:pt x="8962" y="127"/>
                </a:moveTo>
                <a:cubicBezTo>
                  <a:pt x="9015" y="104"/>
                  <a:pt x="9075" y="104"/>
                  <a:pt x="9134" y="100"/>
                </a:cubicBezTo>
                <a:cubicBezTo>
                  <a:pt x="9160" y="99"/>
                  <a:pt x="9185" y="97"/>
                  <a:pt x="9211" y="96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16" name=""/>
          <p:cNvSpPr/>
          <p:nvPr/>
        </p:nvSpPr>
        <p:spPr>
          <a:xfrm>
            <a:off x="4060800" y="1357560"/>
            <a:ext cx="678960" cy="253440"/>
          </a:xfrm>
          <a:custGeom>
            <a:avLst/>
            <a:gdLst/>
            <a:ahLst/>
            <a:rect l="0" t="0" r="r" b="b"/>
            <a:pathLst>
              <a:path fill="none" w="1886" h="704">
                <a:moveTo>
                  <a:pt x="45" y="336"/>
                </a:moveTo>
                <a:cubicBezTo>
                  <a:pt x="44" y="327"/>
                  <a:pt x="46" y="327"/>
                  <a:pt x="39" y="320"/>
                </a:cubicBezTo>
                <a:cubicBezTo>
                  <a:pt x="32" y="357"/>
                  <a:pt x="33" y="395"/>
                  <a:pt x="33" y="434"/>
                </a:cubicBezTo>
                <a:cubicBezTo>
                  <a:pt x="33" y="494"/>
                  <a:pt x="62" y="642"/>
                  <a:pt x="30" y="696"/>
                </a:cubicBezTo>
                <a:cubicBezTo>
                  <a:pt x="23" y="702"/>
                  <a:pt x="22" y="705"/>
                  <a:pt x="16" y="704"/>
                </a:cubicBezTo>
                <a:moveTo>
                  <a:pt x="0" y="23"/>
                </a:moveTo>
                <a:cubicBezTo>
                  <a:pt x="0" y="15"/>
                  <a:pt x="0" y="8"/>
                  <a:pt x="0" y="0"/>
                </a:cubicBezTo>
                <a:cubicBezTo>
                  <a:pt x="0" y="-4"/>
                  <a:pt x="0" y="76"/>
                  <a:pt x="0" y="86"/>
                </a:cubicBezTo>
                <a:cubicBezTo>
                  <a:pt x="0" y="105"/>
                  <a:pt x="0" y="123"/>
                  <a:pt x="0" y="142"/>
                </a:cubicBezTo>
                <a:moveTo>
                  <a:pt x="173" y="271"/>
                </a:moveTo>
                <a:cubicBezTo>
                  <a:pt x="189" y="264"/>
                  <a:pt x="192" y="243"/>
                  <a:pt x="224" y="263"/>
                </a:cubicBezTo>
                <a:cubicBezTo>
                  <a:pt x="301" y="310"/>
                  <a:pt x="295" y="450"/>
                  <a:pt x="365" y="510"/>
                </a:cubicBezTo>
                <a:cubicBezTo>
                  <a:pt x="401" y="540"/>
                  <a:pt x="449" y="533"/>
                  <a:pt x="493" y="533"/>
                </a:cubicBezTo>
                <a:cubicBezTo>
                  <a:pt x="537" y="533"/>
                  <a:pt x="564" y="520"/>
                  <a:pt x="602" y="501"/>
                </a:cubicBezTo>
                <a:cubicBezTo>
                  <a:pt x="621" y="492"/>
                  <a:pt x="632" y="485"/>
                  <a:pt x="654" y="487"/>
                </a:cubicBezTo>
                <a:cubicBezTo>
                  <a:pt x="695" y="491"/>
                  <a:pt x="731" y="520"/>
                  <a:pt x="772" y="527"/>
                </a:cubicBezTo>
                <a:cubicBezTo>
                  <a:pt x="850" y="540"/>
                  <a:pt x="939" y="536"/>
                  <a:pt x="1014" y="516"/>
                </a:cubicBezTo>
                <a:cubicBezTo>
                  <a:pt x="1092" y="496"/>
                  <a:pt x="1201" y="458"/>
                  <a:pt x="1227" y="371"/>
                </a:cubicBezTo>
                <a:cubicBezTo>
                  <a:pt x="1246" y="309"/>
                  <a:pt x="1232" y="226"/>
                  <a:pt x="1219" y="164"/>
                </a:cubicBezTo>
                <a:cubicBezTo>
                  <a:pt x="1209" y="118"/>
                  <a:pt x="1194" y="75"/>
                  <a:pt x="1178" y="32"/>
                </a:cubicBezTo>
                <a:cubicBezTo>
                  <a:pt x="1176" y="60"/>
                  <a:pt x="1172" y="111"/>
                  <a:pt x="1173" y="143"/>
                </a:cubicBezTo>
                <a:cubicBezTo>
                  <a:pt x="1176" y="240"/>
                  <a:pt x="1203" y="332"/>
                  <a:pt x="1229" y="424"/>
                </a:cubicBezTo>
                <a:cubicBezTo>
                  <a:pt x="1246" y="485"/>
                  <a:pt x="1261" y="546"/>
                  <a:pt x="1290" y="602"/>
                </a:cubicBezTo>
                <a:cubicBezTo>
                  <a:pt x="1301" y="621"/>
                  <a:pt x="1302" y="626"/>
                  <a:pt x="1313" y="635"/>
                </a:cubicBezTo>
                <a:moveTo>
                  <a:pt x="1061" y="287"/>
                </a:moveTo>
                <a:cubicBezTo>
                  <a:pt x="1128" y="275"/>
                  <a:pt x="1197" y="279"/>
                  <a:pt x="1266" y="279"/>
                </a:cubicBezTo>
                <a:cubicBezTo>
                  <a:pt x="1473" y="279"/>
                  <a:pt x="1680" y="279"/>
                  <a:pt x="1886" y="279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17" name=""/>
          <p:cNvSpPr/>
          <p:nvPr/>
        </p:nvSpPr>
        <p:spPr>
          <a:xfrm>
            <a:off x="5054760" y="1397160"/>
            <a:ext cx="678960" cy="279000"/>
          </a:xfrm>
          <a:custGeom>
            <a:avLst/>
            <a:gdLst/>
            <a:ahLst/>
            <a:rect l="0" t="0" r="r" b="b"/>
            <a:pathLst>
              <a:path fill="none" w="1886" h="775">
                <a:moveTo>
                  <a:pt x="410" y="4"/>
                </a:moveTo>
                <a:cubicBezTo>
                  <a:pt x="413" y="10"/>
                  <a:pt x="439" y="-24"/>
                  <a:pt x="412" y="37"/>
                </a:cubicBezTo>
                <a:cubicBezTo>
                  <a:pt x="366" y="142"/>
                  <a:pt x="280" y="230"/>
                  <a:pt x="208" y="318"/>
                </a:cubicBezTo>
                <a:cubicBezTo>
                  <a:pt x="174" y="359"/>
                  <a:pt x="141" y="399"/>
                  <a:pt x="104" y="438"/>
                </a:cubicBezTo>
                <a:moveTo>
                  <a:pt x="62" y="149"/>
                </a:moveTo>
                <a:cubicBezTo>
                  <a:pt x="95" y="126"/>
                  <a:pt x="112" y="142"/>
                  <a:pt x="137" y="176"/>
                </a:cubicBezTo>
                <a:cubicBezTo>
                  <a:pt x="191" y="249"/>
                  <a:pt x="243" y="341"/>
                  <a:pt x="277" y="426"/>
                </a:cubicBezTo>
                <a:cubicBezTo>
                  <a:pt x="292" y="463"/>
                  <a:pt x="296" y="494"/>
                  <a:pt x="298" y="532"/>
                </a:cubicBezTo>
                <a:moveTo>
                  <a:pt x="0" y="379"/>
                </a:moveTo>
                <a:cubicBezTo>
                  <a:pt x="99" y="367"/>
                  <a:pt x="198" y="370"/>
                  <a:pt x="298" y="366"/>
                </a:cubicBezTo>
                <a:cubicBezTo>
                  <a:pt x="464" y="359"/>
                  <a:pt x="630" y="342"/>
                  <a:pt x="796" y="325"/>
                </a:cubicBezTo>
                <a:moveTo>
                  <a:pt x="937" y="128"/>
                </a:moveTo>
                <a:cubicBezTo>
                  <a:pt x="937" y="121"/>
                  <a:pt x="937" y="114"/>
                  <a:pt x="937" y="107"/>
                </a:cubicBezTo>
                <a:cubicBezTo>
                  <a:pt x="937" y="120"/>
                  <a:pt x="936" y="126"/>
                  <a:pt x="937" y="139"/>
                </a:cubicBezTo>
                <a:cubicBezTo>
                  <a:pt x="943" y="201"/>
                  <a:pt x="947" y="262"/>
                  <a:pt x="947" y="326"/>
                </a:cubicBezTo>
                <a:cubicBezTo>
                  <a:pt x="947" y="383"/>
                  <a:pt x="948" y="441"/>
                  <a:pt x="953" y="498"/>
                </a:cubicBezTo>
                <a:cubicBezTo>
                  <a:pt x="956" y="538"/>
                  <a:pt x="958" y="576"/>
                  <a:pt x="958" y="615"/>
                </a:cubicBezTo>
                <a:cubicBezTo>
                  <a:pt x="958" y="659"/>
                  <a:pt x="964" y="706"/>
                  <a:pt x="950" y="747"/>
                </a:cubicBezTo>
                <a:cubicBezTo>
                  <a:pt x="944" y="767"/>
                  <a:pt x="941" y="764"/>
                  <a:pt x="928" y="775"/>
                </a:cubicBezTo>
                <a:moveTo>
                  <a:pt x="973" y="211"/>
                </a:moveTo>
                <a:cubicBezTo>
                  <a:pt x="981" y="172"/>
                  <a:pt x="1003" y="164"/>
                  <a:pt x="1040" y="144"/>
                </a:cubicBezTo>
                <a:cubicBezTo>
                  <a:pt x="1079" y="123"/>
                  <a:pt x="1138" y="105"/>
                  <a:pt x="1184" y="117"/>
                </a:cubicBezTo>
                <a:cubicBezTo>
                  <a:pt x="1239" y="132"/>
                  <a:pt x="1239" y="214"/>
                  <a:pt x="1223" y="257"/>
                </a:cubicBezTo>
                <a:cubicBezTo>
                  <a:pt x="1200" y="319"/>
                  <a:pt x="1139" y="376"/>
                  <a:pt x="1086" y="412"/>
                </a:cubicBezTo>
                <a:cubicBezTo>
                  <a:pt x="1049" y="438"/>
                  <a:pt x="1012" y="453"/>
                  <a:pt x="967" y="456"/>
                </a:cubicBezTo>
                <a:cubicBezTo>
                  <a:pt x="962" y="456"/>
                  <a:pt x="958" y="456"/>
                  <a:pt x="953" y="456"/>
                </a:cubicBezTo>
                <a:moveTo>
                  <a:pt x="1839" y="194"/>
                </a:moveTo>
                <a:cubicBezTo>
                  <a:pt x="1856" y="180"/>
                  <a:pt x="1874" y="165"/>
                  <a:pt x="1886" y="149"/>
                </a:cubicBezTo>
                <a:cubicBezTo>
                  <a:pt x="1835" y="146"/>
                  <a:pt x="1786" y="142"/>
                  <a:pt x="1735" y="155"/>
                </a:cubicBezTo>
                <a:cubicBezTo>
                  <a:pt x="1649" y="178"/>
                  <a:pt x="1562" y="223"/>
                  <a:pt x="1496" y="283"/>
                </a:cubicBezTo>
                <a:cubicBezTo>
                  <a:pt x="1462" y="314"/>
                  <a:pt x="1444" y="343"/>
                  <a:pt x="1441" y="387"/>
                </a:cubicBezTo>
                <a:cubicBezTo>
                  <a:pt x="1485" y="408"/>
                  <a:pt x="1546" y="405"/>
                  <a:pt x="1595" y="401"/>
                </a:cubicBezTo>
                <a:cubicBezTo>
                  <a:pt x="1674" y="395"/>
                  <a:pt x="1757" y="372"/>
                  <a:pt x="1815" y="316"/>
                </a:cubicBezTo>
                <a:cubicBezTo>
                  <a:pt x="1826" y="305"/>
                  <a:pt x="1834" y="293"/>
                  <a:pt x="1843" y="281"/>
                </a:cubicBezTo>
                <a:cubicBezTo>
                  <a:pt x="1843" y="387"/>
                  <a:pt x="1847" y="491"/>
                  <a:pt x="1874" y="593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18" name=""/>
          <p:cNvSpPr/>
          <p:nvPr/>
        </p:nvSpPr>
        <p:spPr>
          <a:xfrm>
            <a:off x="5951520" y="1595520"/>
            <a:ext cx="45360" cy="178920"/>
          </a:xfrm>
          <a:custGeom>
            <a:avLst/>
            <a:gdLst/>
            <a:ahLst/>
            <a:rect l="0" t="0" r="r" b="b"/>
            <a:pathLst>
              <a:path fill="none" w="126" h="497">
                <a:moveTo>
                  <a:pt x="63" y="0"/>
                </a:moveTo>
                <a:cubicBezTo>
                  <a:pt x="117" y="68"/>
                  <a:pt x="143" y="148"/>
                  <a:pt x="114" y="236"/>
                </a:cubicBezTo>
                <a:cubicBezTo>
                  <a:pt x="88" y="313"/>
                  <a:pt x="35" y="381"/>
                  <a:pt x="9" y="459"/>
                </a:cubicBezTo>
                <a:cubicBezTo>
                  <a:pt x="6" y="472"/>
                  <a:pt x="3" y="484"/>
                  <a:pt x="0" y="49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19" name=""/>
          <p:cNvSpPr/>
          <p:nvPr/>
        </p:nvSpPr>
        <p:spPr>
          <a:xfrm>
            <a:off x="6261120" y="1330200"/>
            <a:ext cx="663120" cy="240840"/>
          </a:xfrm>
          <a:custGeom>
            <a:avLst/>
            <a:gdLst/>
            <a:ahLst/>
            <a:rect l="0" t="0" r="r" b="b"/>
            <a:pathLst>
              <a:path fill="none" w="1842" h="669">
                <a:moveTo>
                  <a:pt x="5" y="430"/>
                </a:moveTo>
                <a:cubicBezTo>
                  <a:pt x="2" y="417"/>
                  <a:pt x="0" y="408"/>
                  <a:pt x="0" y="395"/>
                </a:cubicBezTo>
                <a:cubicBezTo>
                  <a:pt x="18" y="396"/>
                  <a:pt x="16" y="395"/>
                  <a:pt x="23" y="420"/>
                </a:cubicBezTo>
                <a:cubicBezTo>
                  <a:pt x="38" y="474"/>
                  <a:pt x="38" y="529"/>
                  <a:pt x="38" y="584"/>
                </a:cubicBezTo>
                <a:cubicBezTo>
                  <a:pt x="38" y="612"/>
                  <a:pt x="38" y="641"/>
                  <a:pt x="38" y="669"/>
                </a:cubicBezTo>
                <a:moveTo>
                  <a:pt x="165" y="159"/>
                </a:moveTo>
                <a:cubicBezTo>
                  <a:pt x="166" y="166"/>
                  <a:pt x="169" y="168"/>
                  <a:pt x="169" y="175"/>
                </a:cubicBezTo>
                <a:cubicBezTo>
                  <a:pt x="171" y="243"/>
                  <a:pt x="158" y="314"/>
                  <a:pt x="185" y="378"/>
                </a:cubicBezTo>
                <a:cubicBezTo>
                  <a:pt x="225" y="472"/>
                  <a:pt x="321" y="511"/>
                  <a:pt x="416" y="523"/>
                </a:cubicBezTo>
                <a:cubicBezTo>
                  <a:pt x="498" y="533"/>
                  <a:pt x="594" y="533"/>
                  <a:pt x="674" y="515"/>
                </a:cubicBezTo>
                <a:cubicBezTo>
                  <a:pt x="711" y="506"/>
                  <a:pt x="758" y="484"/>
                  <a:pt x="798" y="495"/>
                </a:cubicBezTo>
                <a:cubicBezTo>
                  <a:pt x="845" y="508"/>
                  <a:pt x="884" y="539"/>
                  <a:pt x="933" y="553"/>
                </a:cubicBezTo>
                <a:cubicBezTo>
                  <a:pt x="1005" y="574"/>
                  <a:pt x="1102" y="578"/>
                  <a:pt x="1175" y="562"/>
                </a:cubicBezTo>
                <a:cubicBezTo>
                  <a:pt x="1258" y="544"/>
                  <a:pt x="1354" y="498"/>
                  <a:pt x="1412" y="436"/>
                </a:cubicBezTo>
                <a:cubicBezTo>
                  <a:pt x="1471" y="373"/>
                  <a:pt x="1465" y="289"/>
                  <a:pt x="1463" y="209"/>
                </a:cubicBezTo>
                <a:cubicBezTo>
                  <a:pt x="1462" y="147"/>
                  <a:pt x="1456" y="54"/>
                  <a:pt x="1418" y="0"/>
                </a:cubicBezTo>
                <a:cubicBezTo>
                  <a:pt x="1416" y="1"/>
                  <a:pt x="1413" y="3"/>
                  <a:pt x="1411" y="4"/>
                </a:cubicBezTo>
                <a:cubicBezTo>
                  <a:pt x="1378" y="138"/>
                  <a:pt x="1365" y="271"/>
                  <a:pt x="1411" y="404"/>
                </a:cubicBezTo>
                <a:cubicBezTo>
                  <a:pt x="1435" y="472"/>
                  <a:pt x="1471" y="537"/>
                  <a:pt x="1503" y="602"/>
                </a:cubicBezTo>
                <a:moveTo>
                  <a:pt x="1227" y="418"/>
                </a:moveTo>
                <a:cubicBezTo>
                  <a:pt x="1211" y="402"/>
                  <a:pt x="1206" y="401"/>
                  <a:pt x="1203" y="388"/>
                </a:cubicBezTo>
                <a:cubicBezTo>
                  <a:pt x="1239" y="387"/>
                  <a:pt x="1280" y="387"/>
                  <a:pt x="1317" y="387"/>
                </a:cubicBezTo>
                <a:cubicBezTo>
                  <a:pt x="1444" y="387"/>
                  <a:pt x="1572" y="387"/>
                  <a:pt x="1699" y="383"/>
                </a:cubicBezTo>
                <a:cubicBezTo>
                  <a:pt x="1747" y="381"/>
                  <a:pt x="1794" y="380"/>
                  <a:pt x="1842" y="378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20" name=""/>
          <p:cNvSpPr/>
          <p:nvPr/>
        </p:nvSpPr>
        <p:spPr>
          <a:xfrm>
            <a:off x="7331040" y="1359720"/>
            <a:ext cx="517320" cy="233640"/>
          </a:xfrm>
          <a:custGeom>
            <a:avLst/>
            <a:gdLst/>
            <a:ahLst/>
            <a:rect l="0" t="0" r="r" b="b"/>
            <a:pathLst>
              <a:path fill="none" w="1437" h="649">
                <a:moveTo>
                  <a:pt x="503" y="19"/>
                </a:moveTo>
                <a:cubicBezTo>
                  <a:pt x="491" y="5"/>
                  <a:pt x="485" y="-5"/>
                  <a:pt x="461" y="2"/>
                </a:cubicBezTo>
                <a:cubicBezTo>
                  <a:pt x="403" y="18"/>
                  <a:pt x="358" y="98"/>
                  <a:pt x="324" y="142"/>
                </a:cubicBezTo>
                <a:cubicBezTo>
                  <a:pt x="276" y="206"/>
                  <a:pt x="230" y="276"/>
                  <a:pt x="203" y="352"/>
                </a:cubicBezTo>
                <a:cubicBezTo>
                  <a:pt x="193" y="379"/>
                  <a:pt x="192" y="403"/>
                  <a:pt x="191" y="431"/>
                </a:cubicBezTo>
                <a:moveTo>
                  <a:pt x="124" y="188"/>
                </a:moveTo>
                <a:cubicBezTo>
                  <a:pt x="122" y="168"/>
                  <a:pt x="122" y="164"/>
                  <a:pt x="122" y="152"/>
                </a:cubicBezTo>
                <a:cubicBezTo>
                  <a:pt x="122" y="201"/>
                  <a:pt x="122" y="243"/>
                  <a:pt x="139" y="290"/>
                </a:cubicBezTo>
                <a:cubicBezTo>
                  <a:pt x="158" y="341"/>
                  <a:pt x="192" y="385"/>
                  <a:pt x="218" y="432"/>
                </a:cubicBezTo>
                <a:moveTo>
                  <a:pt x="0" y="313"/>
                </a:moveTo>
                <a:cubicBezTo>
                  <a:pt x="8" y="285"/>
                  <a:pt x="12" y="294"/>
                  <a:pt x="57" y="293"/>
                </a:cubicBezTo>
                <a:cubicBezTo>
                  <a:pt x="145" y="291"/>
                  <a:pt x="233" y="292"/>
                  <a:pt x="321" y="292"/>
                </a:cubicBezTo>
                <a:cubicBezTo>
                  <a:pt x="405" y="292"/>
                  <a:pt x="431" y="292"/>
                  <a:pt x="486" y="292"/>
                </a:cubicBezTo>
                <a:moveTo>
                  <a:pt x="407" y="52"/>
                </a:moveTo>
                <a:cubicBezTo>
                  <a:pt x="403" y="86"/>
                  <a:pt x="411" y="101"/>
                  <a:pt x="417" y="135"/>
                </a:cubicBezTo>
                <a:cubicBezTo>
                  <a:pt x="431" y="218"/>
                  <a:pt x="437" y="299"/>
                  <a:pt x="438" y="383"/>
                </a:cubicBezTo>
                <a:cubicBezTo>
                  <a:pt x="439" y="443"/>
                  <a:pt x="438" y="503"/>
                  <a:pt x="434" y="563"/>
                </a:cubicBezTo>
                <a:cubicBezTo>
                  <a:pt x="432" y="592"/>
                  <a:pt x="432" y="620"/>
                  <a:pt x="432" y="649"/>
                </a:cubicBezTo>
                <a:moveTo>
                  <a:pt x="313" y="161"/>
                </a:moveTo>
                <a:cubicBezTo>
                  <a:pt x="362" y="108"/>
                  <a:pt x="402" y="71"/>
                  <a:pt x="474" y="54"/>
                </a:cubicBezTo>
                <a:cubicBezTo>
                  <a:pt x="524" y="42"/>
                  <a:pt x="610" y="29"/>
                  <a:pt x="641" y="82"/>
                </a:cubicBezTo>
                <a:cubicBezTo>
                  <a:pt x="674" y="137"/>
                  <a:pt x="640" y="200"/>
                  <a:pt x="602" y="239"/>
                </a:cubicBezTo>
                <a:cubicBezTo>
                  <a:pt x="569" y="273"/>
                  <a:pt x="523" y="301"/>
                  <a:pt x="477" y="311"/>
                </a:cubicBezTo>
                <a:cubicBezTo>
                  <a:pt x="468" y="312"/>
                  <a:pt x="460" y="313"/>
                  <a:pt x="451" y="314"/>
                </a:cubicBezTo>
                <a:moveTo>
                  <a:pt x="1268" y="45"/>
                </a:moveTo>
                <a:cubicBezTo>
                  <a:pt x="1256" y="12"/>
                  <a:pt x="1260" y="8"/>
                  <a:pt x="1207" y="30"/>
                </a:cubicBezTo>
                <a:cubicBezTo>
                  <a:pt x="1158" y="50"/>
                  <a:pt x="1106" y="77"/>
                  <a:pt x="1078" y="124"/>
                </a:cubicBezTo>
                <a:cubicBezTo>
                  <a:pt x="1050" y="168"/>
                  <a:pt x="1079" y="194"/>
                  <a:pt x="1118" y="213"/>
                </a:cubicBezTo>
                <a:cubicBezTo>
                  <a:pt x="1195" y="251"/>
                  <a:pt x="1283" y="264"/>
                  <a:pt x="1365" y="289"/>
                </a:cubicBezTo>
                <a:cubicBezTo>
                  <a:pt x="1400" y="300"/>
                  <a:pt x="1417" y="303"/>
                  <a:pt x="1437" y="328"/>
                </a:cubicBezTo>
                <a:cubicBezTo>
                  <a:pt x="1414" y="376"/>
                  <a:pt x="1335" y="391"/>
                  <a:pt x="1282" y="402"/>
                </a:cubicBezTo>
                <a:cubicBezTo>
                  <a:pt x="1153" y="428"/>
                  <a:pt x="1020" y="426"/>
                  <a:pt x="889" y="431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21" name=""/>
          <p:cNvSpPr/>
          <p:nvPr/>
        </p:nvSpPr>
        <p:spPr>
          <a:xfrm>
            <a:off x="8045280" y="1488960"/>
            <a:ext cx="63000" cy="183960"/>
          </a:xfrm>
          <a:custGeom>
            <a:avLst/>
            <a:gdLst/>
            <a:ahLst/>
            <a:rect l="0" t="0" r="r" b="b"/>
            <a:pathLst>
              <a:path fill="none" w="175" h="511">
                <a:moveTo>
                  <a:pt x="168" y="0"/>
                </a:moveTo>
                <a:cubicBezTo>
                  <a:pt x="176" y="78"/>
                  <a:pt x="183" y="144"/>
                  <a:pt x="152" y="219"/>
                </a:cubicBezTo>
                <a:cubicBezTo>
                  <a:pt x="110" y="320"/>
                  <a:pt x="46" y="412"/>
                  <a:pt x="0" y="511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22" name=""/>
          <p:cNvSpPr/>
          <p:nvPr/>
        </p:nvSpPr>
        <p:spPr>
          <a:xfrm>
            <a:off x="8589960" y="1247760"/>
            <a:ext cx="651960" cy="301320"/>
          </a:xfrm>
          <a:custGeom>
            <a:avLst/>
            <a:gdLst/>
            <a:ahLst/>
            <a:rect l="0" t="0" r="r" b="b"/>
            <a:pathLst>
              <a:path fill="none" w="1811" h="837">
                <a:moveTo>
                  <a:pt x="73" y="501"/>
                </a:moveTo>
                <a:cubicBezTo>
                  <a:pt x="55" y="477"/>
                  <a:pt x="52" y="470"/>
                  <a:pt x="34" y="463"/>
                </a:cubicBezTo>
                <a:cubicBezTo>
                  <a:pt x="16" y="470"/>
                  <a:pt x="24" y="472"/>
                  <a:pt x="24" y="503"/>
                </a:cubicBezTo>
                <a:cubicBezTo>
                  <a:pt x="24" y="606"/>
                  <a:pt x="25" y="709"/>
                  <a:pt x="22" y="812"/>
                </a:cubicBezTo>
                <a:cubicBezTo>
                  <a:pt x="22" y="826"/>
                  <a:pt x="22" y="829"/>
                  <a:pt x="22" y="837"/>
                </a:cubicBezTo>
                <a:moveTo>
                  <a:pt x="0" y="0"/>
                </a:moveTo>
                <a:cubicBezTo>
                  <a:pt x="51" y="10"/>
                  <a:pt x="61" y="62"/>
                  <a:pt x="77" y="109"/>
                </a:cubicBezTo>
                <a:cubicBezTo>
                  <a:pt x="82" y="125"/>
                  <a:pt x="86" y="142"/>
                  <a:pt x="91" y="158"/>
                </a:cubicBezTo>
                <a:moveTo>
                  <a:pt x="248" y="309"/>
                </a:moveTo>
                <a:cubicBezTo>
                  <a:pt x="266" y="301"/>
                  <a:pt x="277" y="299"/>
                  <a:pt x="295" y="295"/>
                </a:cubicBezTo>
                <a:cubicBezTo>
                  <a:pt x="308" y="343"/>
                  <a:pt x="320" y="391"/>
                  <a:pt x="333" y="439"/>
                </a:cubicBezTo>
                <a:cubicBezTo>
                  <a:pt x="350" y="500"/>
                  <a:pt x="367" y="563"/>
                  <a:pt x="433" y="586"/>
                </a:cubicBezTo>
                <a:cubicBezTo>
                  <a:pt x="467" y="598"/>
                  <a:pt x="514" y="601"/>
                  <a:pt x="541" y="580"/>
                </a:cubicBezTo>
                <a:cubicBezTo>
                  <a:pt x="569" y="559"/>
                  <a:pt x="576" y="520"/>
                  <a:pt x="619" y="523"/>
                </a:cubicBezTo>
                <a:cubicBezTo>
                  <a:pt x="670" y="526"/>
                  <a:pt x="694" y="568"/>
                  <a:pt x="735" y="597"/>
                </a:cubicBezTo>
                <a:cubicBezTo>
                  <a:pt x="850" y="677"/>
                  <a:pt x="1034" y="697"/>
                  <a:pt x="1164" y="644"/>
                </a:cubicBezTo>
                <a:cubicBezTo>
                  <a:pt x="1296" y="590"/>
                  <a:pt x="1345" y="489"/>
                  <a:pt x="1343" y="353"/>
                </a:cubicBezTo>
                <a:cubicBezTo>
                  <a:pt x="1342" y="290"/>
                  <a:pt x="1331" y="125"/>
                  <a:pt x="1281" y="77"/>
                </a:cubicBezTo>
                <a:cubicBezTo>
                  <a:pt x="1273" y="74"/>
                  <a:pt x="1271" y="73"/>
                  <a:pt x="1266" y="79"/>
                </a:cubicBezTo>
                <a:cubicBezTo>
                  <a:pt x="1233" y="184"/>
                  <a:pt x="1215" y="288"/>
                  <a:pt x="1225" y="399"/>
                </a:cubicBezTo>
                <a:cubicBezTo>
                  <a:pt x="1233" y="488"/>
                  <a:pt x="1262" y="580"/>
                  <a:pt x="1301" y="660"/>
                </a:cubicBezTo>
                <a:cubicBezTo>
                  <a:pt x="1322" y="699"/>
                  <a:pt x="1327" y="710"/>
                  <a:pt x="1353" y="724"/>
                </a:cubicBezTo>
                <a:moveTo>
                  <a:pt x="1193" y="478"/>
                </a:moveTo>
                <a:cubicBezTo>
                  <a:pt x="1247" y="467"/>
                  <a:pt x="1307" y="474"/>
                  <a:pt x="1363" y="473"/>
                </a:cubicBezTo>
                <a:cubicBezTo>
                  <a:pt x="1512" y="471"/>
                  <a:pt x="1662" y="470"/>
                  <a:pt x="1811" y="47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23" name=""/>
          <p:cNvSpPr/>
          <p:nvPr/>
        </p:nvSpPr>
        <p:spPr>
          <a:xfrm>
            <a:off x="9499680" y="1298520"/>
            <a:ext cx="840960" cy="264600"/>
          </a:xfrm>
          <a:custGeom>
            <a:avLst/>
            <a:gdLst/>
            <a:ahLst/>
            <a:rect l="0" t="0" r="r" b="b"/>
            <a:pathLst>
              <a:path fill="none" w="2336" h="735">
                <a:moveTo>
                  <a:pt x="337" y="110"/>
                </a:moveTo>
                <a:cubicBezTo>
                  <a:pt x="340" y="104"/>
                  <a:pt x="343" y="98"/>
                  <a:pt x="346" y="92"/>
                </a:cubicBezTo>
                <a:cubicBezTo>
                  <a:pt x="312" y="126"/>
                  <a:pt x="289" y="146"/>
                  <a:pt x="255" y="180"/>
                </a:cubicBezTo>
                <a:cubicBezTo>
                  <a:pt x="193" y="241"/>
                  <a:pt x="142" y="304"/>
                  <a:pt x="89" y="373"/>
                </a:cubicBezTo>
                <a:cubicBezTo>
                  <a:pt x="80" y="384"/>
                  <a:pt x="72" y="394"/>
                  <a:pt x="63" y="405"/>
                </a:cubicBezTo>
                <a:moveTo>
                  <a:pt x="0" y="305"/>
                </a:moveTo>
                <a:cubicBezTo>
                  <a:pt x="3" y="280"/>
                  <a:pt x="3" y="256"/>
                  <a:pt x="34" y="251"/>
                </a:cubicBezTo>
                <a:cubicBezTo>
                  <a:pt x="73" y="245"/>
                  <a:pt x="90" y="293"/>
                  <a:pt x="107" y="319"/>
                </a:cubicBezTo>
                <a:cubicBezTo>
                  <a:pt x="132" y="359"/>
                  <a:pt x="152" y="400"/>
                  <a:pt x="183" y="436"/>
                </a:cubicBezTo>
                <a:cubicBezTo>
                  <a:pt x="188" y="442"/>
                  <a:pt x="194" y="447"/>
                  <a:pt x="199" y="453"/>
                </a:cubicBezTo>
                <a:moveTo>
                  <a:pt x="777" y="0"/>
                </a:moveTo>
                <a:cubicBezTo>
                  <a:pt x="775" y="54"/>
                  <a:pt x="760" y="104"/>
                  <a:pt x="750" y="158"/>
                </a:cubicBezTo>
                <a:cubicBezTo>
                  <a:pt x="734" y="246"/>
                  <a:pt x="725" y="333"/>
                  <a:pt x="723" y="423"/>
                </a:cubicBezTo>
                <a:cubicBezTo>
                  <a:pt x="722" y="481"/>
                  <a:pt x="720" y="535"/>
                  <a:pt x="736" y="590"/>
                </a:cubicBezTo>
                <a:cubicBezTo>
                  <a:pt x="741" y="607"/>
                  <a:pt x="742" y="611"/>
                  <a:pt x="748" y="621"/>
                </a:cubicBezTo>
                <a:moveTo>
                  <a:pt x="659" y="112"/>
                </a:moveTo>
                <a:cubicBezTo>
                  <a:pt x="713" y="82"/>
                  <a:pt x="763" y="61"/>
                  <a:pt x="826" y="56"/>
                </a:cubicBezTo>
                <a:cubicBezTo>
                  <a:pt x="867" y="53"/>
                  <a:pt x="937" y="45"/>
                  <a:pt x="957" y="94"/>
                </a:cubicBezTo>
                <a:cubicBezTo>
                  <a:pt x="983" y="156"/>
                  <a:pt x="930" y="196"/>
                  <a:pt x="890" y="231"/>
                </a:cubicBezTo>
                <a:cubicBezTo>
                  <a:pt x="859" y="259"/>
                  <a:pt x="825" y="285"/>
                  <a:pt x="790" y="308"/>
                </a:cubicBezTo>
                <a:cubicBezTo>
                  <a:pt x="788" y="309"/>
                  <a:pt x="785" y="311"/>
                  <a:pt x="783" y="312"/>
                </a:cubicBezTo>
                <a:moveTo>
                  <a:pt x="1190" y="60"/>
                </a:moveTo>
                <a:cubicBezTo>
                  <a:pt x="1191" y="71"/>
                  <a:pt x="1188" y="62"/>
                  <a:pt x="1190" y="73"/>
                </a:cubicBezTo>
                <a:cubicBezTo>
                  <a:pt x="1199" y="126"/>
                  <a:pt x="1202" y="180"/>
                  <a:pt x="1209" y="233"/>
                </a:cubicBezTo>
                <a:cubicBezTo>
                  <a:pt x="1212" y="259"/>
                  <a:pt x="1214" y="292"/>
                  <a:pt x="1226" y="316"/>
                </a:cubicBezTo>
                <a:cubicBezTo>
                  <a:pt x="1228" y="316"/>
                  <a:pt x="1229" y="316"/>
                  <a:pt x="1230" y="316"/>
                </a:cubicBezTo>
                <a:cubicBezTo>
                  <a:pt x="1246" y="289"/>
                  <a:pt x="1260" y="260"/>
                  <a:pt x="1277" y="233"/>
                </a:cubicBezTo>
                <a:cubicBezTo>
                  <a:pt x="1305" y="188"/>
                  <a:pt x="1344" y="140"/>
                  <a:pt x="1396" y="123"/>
                </a:cubicBezTo>
                <a:cubicBezTo>
                  <a:pt x="1426" y="113"/>
                  <a:pt x="1445" y="117"/>
                  <a:pt x="1456" y="145"/>
                </a:cubicBezTo>
                <a:cubicBezTo>
                  <a:pt x="1467" y="174"/>
                  <a:pt x="1463" y="213"/>
                  <a:pt x="1463" y="244"/>
                </a:cubicBezTo>
                <a:cubicBezTo>
                  <a:pt x="1463" y="251"/>
                  <a:pt x="1463" y="258"/>
                  <a:pt x="1463" y="265"/>
                </a:cubicBezTo>
                <a:cubicBezTo>
                  <a:pt x="1502" y="260"/>
                  <a:pt x="1527" y="250"/>
                  <a:pt x="1564" y="233"/>
                </a:cubicBezTo>
                <a:cubicBezTo>
                  <a:pt x="1625" y="205"/>
                  <a:pt x="1682" y="171"/>
                  <a:pt x="1743" y="142"/>
                </a:cubicBezTo>
                <a:cubicBezTo>
                  <a:pt x="1794" y="118"/>
                  <a:pt x="1879" y="85"/>
                  <a:pt x="1937" y="104"/>
                </a:cubicBezTo>
                <a:cubicBezTo>
                  <a:pt x="1997" y="123"/>
                  <a:pt x="1967" y="220"/>
                  <a:pt x="1952" y="258"/>
                </a:cubicBezTo>
                <a:cubicBezTo>
                  <a:pt x="1924" y="327"/>
                  <a:pt x="1889" y="386"/>
                  <a:pt x="1869" y="459"/>
                </a:cubicBezTo>
                <a:moveTo>
                  <a:pt x="2336" y="459"/>
                </a:moveTo>
                <a:cubicBezTo>
                  <a:pt x="2336" y="501"/>
                  <a:pt x="2329" y="529"/>
                  <a:pt x="2306" y="566"/>
                </a:cubicBezTo>
                <a:cubicBezTo>
                  <a:pt x="2268" y="627"/>
                  <a:pt x="2214" y="680"/>
                  <a:pt x="2168" y="735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24" name=""/>
          <p:cNvSpPr/>
          <p:nvPr/>
        </p:nvSpPr>
        <p:spPr>
          <a:xfrm>
            <a:off x="6819840" y="1874880"/>
            <a:ext cx="1489320" cy="218520"/>
          </a:xfrm>
          <a:custGeom>
            <a:avLst/>
            <a:gdLst/>
            <a:ahLst/>
            <a:rect l="0" t="0" r="r" b="b"/>
            <a:pathLst>
              <a:path fill="none" w="4137" h="607">
                <a:moveTo>
                  <a:pt x="0" y="38"/>
                </a:moveTo>
                <a:cubicBezTo>
                  <a:pt x="30" y="7"/>
                  <a:pt x="67" y="-15"/>
                  <a:pt x="113" y="14"/>
                </a:cubicBezTo>
                <a:cubicBezTo>
                  <a:pt x="140" y="40"/>
                  <a:pt x="149" y="48"/>
                  <a:pt x="160" y="71"/>
                </a:cubicBezTo>
                <a:moveTo>
                  <a:pt x="3758" y="526"/>
                </a:moveTo>
                <a:cubicBezTo>
                  <a:pt x="3769" y="431"/>
                  <a:pt x="3795" y="400"/>
                  <a:pt x="3882" y="352"/>
                </a:cubicBezTo>
                <a:cubicBezTo>
                  <a:pt x="3940" y="320"/>
                  <a:pt x="4011" y="293"/>
                  <a:pt x="4079" y="302"/>
                </a:cubicBezTo>
                <a:cubicBezTo>
                  <a:pt x="4134" y="310"/>
                  <a:pt x="4146" y="387"/>
                  <a:pt x="4131" y="432"/>
                </a:cubicBezTo>
                <a:cubicBezTo>
                  <a:pt x="4112" y="491"/>
                  <a:pt x="4047" y="551"/>
                  <a:pt x="3996" y="582"/>
                </a:cubicBezTo>
                <a:cubicBezTo>
                  <a:pt x="3962" y="602"/>
                  <a:pt x="3936" y="605"/>
                  <a:pt x="3898" y="60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25" name=""/>
          <p:cNvSpPr/>
          <p:nvPr/>
        </p:nvSpPr>
        <p:spPr>
          <a:xfrm>
            <a:off x="6856560" y="1900080"/>
            <a:ext cx="582120" cy="234720"/>
          </a:xfrm>
          <a:custGeom>
            <a:avLst/>
            <a:gdLst/>
            <a:ahLst/>
            <a:rect l="0" t="0" r="r" b="b"/>
            <a:pathLst>
              <a:path fill="none" w="1617" h="652">
                <a:moveTo>
                  <a:pt x="84" y="229"/>
                </a:moveTo>
                <a:cubicBezTo>
                  <a:pt x="105" y="224"/>
                  <a:pt x="95" y="238"/>
                  <a:pt x="95" y="271"/>
                </a:cubicBezTo>
                <a:cubicBezTo>
                  <a:pt x="95" y="350"/>
                  <a:pt x="69" y="422"/>
                  <a:pt x="46" y="497"/>
                </a:cubicBezTo>
                <a:cubicBezTo>
                  <a:pt x="31" y="545"/>
                  <a:pt x="17" y="592"/>
                  <a:pt x="4" y="640"/>
                </a:cubicBezTo>
                <a:cubicBezTo>
                  <a:pt x="3" y="644"/>
                  <a:pt x="1" y="648"/>
                  <a:pt x="0" y="652"/>
                </a:cubicBezTo>
                <a:moveTo>
                  <a:pt x="356" y="131"/>
                </a:moveTo>
                <a:cubicBezTo>
                  <a:pt x="376" y="120"/>
                  <a:pt x="387" y="116"/>
                  <a:pt x="408" y="110"/>
                </a:cubicBezTo>
                <a:cubicBezTo>
                  <a:pt x="418" y="150"/>
                  <a:pt x="421" y="195"/>
                  <a:pt x="423" y="241"/>
                </a:cubicBezTo>
                <a:cubicBezTo>
                  <a:pt x="425" y="305"/>
                  <a:pt x="436" y="372"/>
                  <a:pt x="486" y="418"/>
                </a:cubicBezTo>
                <a:cubicBezTo>
                  <a:pt x="512" y="442"/>
                  <a:pt x="557" y="454"/>
                  <a:pt x="592" y="446"/>
                </a:cubicBezTo>
                <a:cubicBezTo>
                  <a:pt x="625" y="438"/>
                  <a:pt x="631" y="404"/>
                  <a:pt x="659" y="391"/>
                </a:cubicBezTo>
                <a:cubicBezTo>
                  <a:pt x="686" y="378"/>
                  <a:pt x="720" y="385"/>
                  <a:pt x="745" y="398"/>
                </a:cubicBezTo>
                <a:cubicBezTo>
                  <a:pt x="831" y="441"/>
                  <a:pt x="898" y="496"/>
                  <a:pt x="994" y="519"/>
                </a:cubicBezTo>
                <a:cubicBezTo>
                  <a:pt x="1078" y="539"/>
                  <a:pt x="1190" y="548"/>
                  <a:pt x="1269" y="508"/>
                </a:cubicBezTo>
                <a:cubicBezTo>
                  <a:pt x="1335" y="475"/>
                  <a:pt x="1368" y="410"/>
                  <a:pt x="1375" y="340"/>
                </a:cubicBezTo>
                <a:cubicBezTo>
                  <a:pt x="1382" y="264"/>
                  <a:pt x="1369" y="192"/>
                  <a:pt x="1351" y="119"/>
                </a:cubicBezTo>
                <a:cubicBezTo>
                  <a:pt x="1340" y="79"/>
                  <a:pt x="1332" y="40"/>
                  <a:pt x="1324" y="0"/>
                </a:cubicBezTo>
                <a:cubicBezTo>
                  <a:pt x="1315" y="54"/>
                  <a:pt x="1304" y="109"/>
                  <a:pt x="1301" y="164"/>
                </a:cubicBezTo>
                <a:cubicBezTo>
                  <a:pt x="1297" y="252"/>
                  <a:pt x="1294" y="348"/>
                  <a:pt x="1310" y="435"/>
                </a:cubicBezTo>
                <a:cubicBezTo>
                  <a:pt x="1324" y="492"/>
                  <a:pt x="1329" y="509"/>
                  <a:pt x="1340" y="546"/>
                </a:cubicBezTo>
                <a:moveTo>
                  <a:pt x="972" y="350"/>
                </a:moveTo>
                <a:cubicBezTo>
                  <a:pt x="964" y="316"/>
                  <a:pt x="966" y="330"/>
                  <a:pt x="1012" y="329"/>
                </a:cubicBezTo>
                <a:cubicBezTo>
                  <a:pt x="1112" y="326"/>
                  <a:pt x="1215" y="321"/>
                  <a:pt x="1315" y="327"/>
                </a:cubicBezTo>
                <a:cubicBezTo>
                  <a:pt x="1463" y="342"/>
                  <a:pt x="1517" y="348"/>
                  <a:pt x="1617" y="364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26" name=""/>
          <p:cNvSpPr/>
          <p:nvPr/>
        </p:nvSpPr>
        <p:spPr>
          <a:xfrm>
            <a:off x="7967520" y="1970640"/>
            <a:ext cx="259920" cy="214920"/>
          </a:xfrm>
          <a:custGeom>
            <a:avLst/>
            <a:gdLst/>
            <a:ahLst/>
            <a:rect l="0" t="0" r="r" b="b"/>
            <a:pathLst>
              <a:path fill="none" w="722" h="597">
                <a:moveTo>
                  <a:pt x="289" y="10"/>
                </a:moveTo>
                <a:cubicBezTo>
                  <a:pt x="292" y="7"/>
                  <a:pt x="296" y="3"/>
                  <a:pt x="299" y="0"/>
                </a:cubicBezTo>
                <a:cubicBezTo>
                  <a:pt x="300" y="5"/>
                  <a:pt x="314" y="12"/>
                  <a:pt x="299" y="43"/>
                </a:cubicBezTo>
                <a:cubicBezTo>
                  <a:pt x="251" y="142"/>
                  <a:pt x="164" y="216"/>
                  <a:pt x="116" y="316"/>
                </a:cubicBezTo>
                <a:cubicBezTo>
                  <a:pt x="99" y="351"/>
                  <a:pt x="90" y="386"/>
                  <a:pt x="83" y="424"/>
                </a:cubicBezTo>
                <a:moveTo>
                  <a:pt x="0" y="188"/>
                </a:moveTo>
                <a:cubicBezTo>
                  <a:pt x="0" y="171"/>
                  <a:pt x="0" y="168"/>
                  <a:pt x="1" y="158"/>
                </a:cubicBezTo>
                <a:cubicBezTo>
                  <a:pt x="33" y="156"/>
                  <a:pt x="44" y="152"/>
                  <a:pt x="58" y="186"/>
                </a:cubicBezTo>
                <a:cubicBezTo>
                  <a:pt x="80" y="240"/>
                  <a:pt x="93" y="298"/>
                  <a:pt x="114" y="353"/>
                </a:cubicBezTo>
                <a:cubicBezTo>
                  <a:pt x="126" y="384"/>
                  <a:pt x="140" y="414"/>
                  <a:pt x="153" y="444"/>
                </a:cubicBezTo>
                <a:moveTo>
                  <a:pt x="46" y="301"/>
                </a:moveTo>
                <a:cubicBezTo>
                  <a:pt x="30" y="271"/>
                  <a:pt x="20" y="256"/>
                  <a:pt x="20" y="223"/>
                </a:cubicBezTo>
                <a:cubicBezTo>
                  <a:pt x="71" y="214"/>
                  <a:pt x="133" y="213"/>
                  <a:pt x="185" y="218"/>
                </a:cubicBezTo>
                <a:cubicBezTo>
                  <a:pt x="271" y="230"/>
                  <a:pt x="300" y="234"/>
                  <a:pt x="358" y="244"/>
                </a:cubicBezTo>
                <a:moveTo>
                  <a:pt x="722" y="124"/>
                </a:moveTo>
                <a:cubicBezTo>
                  <a:pt x="719" y="114"/>
                  <a:pt x="718" y="110"/>
                  <a:pt x="714" y="100"/>
                </a:cubicBezTo>
                <a:cubicBezTo>
                  <a:pt x="699" y="156"/>
                  <a:pt x="695" y="211"/>
                  <a:pt x="689" y="267"/>
                </a:cubicBezTo>
                <a:cubicBezTo>
                  <a:pt x="680" y="358"/>
                  <a:pt x="670" y="450"/>
                  <a:pt x="665" y="541"/>
                </a:cubicBezTo>
                <a:cubicBezTo>
                  <a:pt x="664" y="570"/>
                  <a:pt x="664" y="578"/>
                  <a:pt x="664" y="59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27" name=""/>
          <p:cNvSpPr/>
          <p:nvPr/>
        </p:nvSpPr>
        <p:spPr>
          <a:xfrm>
            <a:off x="8412480" y="1833480"/>
            <a:ext cx="191520" cy="239760"/>
          </a:xfrm>
          <a:custGeom>
            <a:avLst/>
            <a:gdLst/>
            <a:ahLst/>
            <a:rect l="0" t="0" r="r" b="b"/>
            <a:pathLst>
              <a:path fill="none" w="532" h="666">
                <a:moveTo>
                  <a:pt x="297" y="469"/>
                </a:moveTo>
                <a:cubicBezTo>
                  <a:pt x="314" y="469"/>
                  <a:pt x="317" y="469"/>
                  <a:pt x="327" y="469"/>
                </a:cubicBezTo>
                <a:cubicBezTo>
                  <a:pt x="324" y="445"/>
                  <a:pt x="340" y="452"/>
                  <a:pt x="311" y="432"/>
                </a:cubicBezTo>
                <a:cubicBezTo>
                  <a:pt x="278" y="409"/>
                  <a:pt x="231" y="405"/>
                  <a:pt x="192" y="408"/>
                </a:cubicBezTo>
                <a:cubicBezTo>
                  <a:pt x="122" y="413"/>
                  <a:pt x="72" y="464"/>
                  <a:pt x="32" y="518"/>
                </a:cubicBezTo>
                <a:cubicBezTo>
                  <a:pt x="1" y="562"/>
                  <a:pt x="-3" y="598"/>
                  <a:pt x="2" y="649"/>
                </a:cubicBezTo>
                <a:cubicBezTo>
                  <a:pt x="70" y="672"/>
                  <a:pt x="136" y="671"/>
                  <a:pt x="206" y="648"/>
                </a:cubicBezTo>
                <a:cubicBezTo>
                  <a:pt x="292" y="620"/>
                  <a:pt x="386" y="570"/>
                  <a:pt x="435" y="490"/>
                </a:cubicBezTo>
                <a:cubicBezTo>
                  <a:pt x="477" y="422"/>
                  <a:pt x="475" y="336"/>
                  <a:pt x="476" y="259"/>
                </a:cubicBezTo>
                <a:cubicBezTo>
                  <a:pt x="477" y="184"/>
                  <a:pt x="479" y="108"/>
                  <a:pt x="471" y="34"/>
                </a:cubicBezTo>
                <a:cubicBezTo>
                  <a:pt x="469" y="15"/>
                  <a:pt x="468" y="11"/>
                  <a:pt x="466" y="0"/>
                </a:cubicBezTo>
                <a:cubicBezTo>
                  <a:pt x="454" y="27"/>
                  <a:pt x="438" y="61"/>
                  <a:pt x="430" y="93"/>
                </a:cubicBezTo>
                <a:cubicBezTo>
                  <a:pt x="410" y="170"/>
                  <a:pt x="407" y="240"/>
                  <a:pt x="407" y="318"/>
                </a:cubicBezTo>
                <a:cubicBezTo>
                  <a:pt x="407" y="394"/>
                  <a:pt x="427" y="455"/>
                  <a:pt x="462" y="521"/>
                </a:cubicBezTo>
                <a:cubicBezTo>
                  <a:pt x="481" y="559"/>
                  <a:pt x="506" y="587"/>
                  <a:pt x="532" y="619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28" name=""/>
          <p:cNvSpPr/>
          <p:nvPr/>
        </p:nvSpPr>
        <p:spPr>
          <a:xfrm>
            <a:off x="8874000" y="1781640"/>
            <a:ext cx="217440" cy="453240"/>
          </a:xfrm>
          <a:custGeom>
            <a:avLst/>
            <a:gdLst/>
            <a:ahLst/>
            <a:rect l="0" t="0" r="r" b="b"/>
            <a:pathLst>
              <a:path fill="none" w="604" h="1259">
                <a:moveTo>
                  <a:pt x="11" y="16"/>
                </a:moveTo>
                <a:cubicBezTo>
                  <a:pt x="19" y="6"/>
                  <a:pt x="-30" y="-17"/>
                  <a:pt x="32" y="22"/>
                </a:cubicBezTo>
                <a:cubicBezTo>
                  <a:pt x="212" y="134"/>
                  <a:pt x="491" y="222"/>
                  <a:pt x="580" y="430"/>
                </a:cubicBezTo>
                <a:cubicBezTo>
                  <a:pt x="639" y="568"/>
                  <a:pt x="580" y="708"/>
                  <a:pt x="503" y="823"/>
                </a:cubicBezTo>
                <a:cubicBezTo>
                  <a:pt x="394" y="984"/>
                  <a:pt x="230" y="1097"/>
                  <a:pt x="121" y="1259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29" name=""/>
          <p:cNvSpPr/>
          <p:nvPr/>
        </p:nvSpPr>
        <p:spPr>
          <a:xfrm>
            <a:off x="2236680" y="2048040"/>
            <a:ext cx="1843200" cy="2640240"/>
          </a:xfrm>
          <a:custGeom>
            <a:avLst/>
            <a:gdLst/>
            <a:ahLst/>
            <a:rect l="0" t="0" r="r" b="b"/>
            <a:pathLst>
              <a:path fill="none" w="5120" h="7334">
                <a:moveTo>
                  <a:pt x="1360" y="96"/>
                </a:moveTo>
                <a:cubicBezTo>
                  <a:pt x="1374" y="66"/>
                  <a:pt x="1388" y="35"/>
                  <a:pt x="1398" y="4"/>
                </a:cubicBezTo>
                <a:cubicBezTo>
                  <a:pt x="1398" y="3"/>
                  <a:pt x="1398" y="2"/>
                  <a:pt x="1398" y="1"/>
                </a:cubicBezTo>
                <a:cubicBezTo>
                  <a:pt x="1357" y="0"/>
                  <a:pt x="1320" y="-3"/>
                  <a:pt x="1280" y="10"/>
                </a:cubicBezTo>
                <a:cubicBezTo>
                  <a:pt x="1220" y="29"/>
                  <a:pt x="1142" y="67"/>
                  <a:pt x="1107" y="123"/>
                </a:cubicBezTo>
                <a:cubicBezTo>
                  <a:pt x="1078" y="169"/>
                  <a:pt x="1093" y="220"/>
                  <a:pt x="1137" y="246"/>
                </a:cubicBezTo>
                <a:cubicBezTo>
                  <a:pt x="1199" y="283"/>
                  <a:pt x="1277" y="291"/>
                  <a:pt x="1343" y="318"/>
                </a:cubicBezTo>
                <a:cubicBezTo>
                  <a:pt x="1366" y="327"/>
                  <a:pt x="1435" y="360"/>
                  <a:pt x="1407" y="401"/>
                </a:cubicBezTo>
                <a:cubicBezTo>
                  <a:pt x="1371" y="453"/>
                  <a:pt x="1268" y="479"/>
                  <a:pt x="1213" y="497"/>
                </a:cubicBezTo>
                <a:cubicBezTo>
                  <a:pt x="1141" y="520"/>
                  <a:pt x="1069" y="534"/>
                  <a:pt x="994" y="543"/>
                </a:cubicBezTo>
                <a:cubicBezTo>
                  <a:pt x="984" y="544"/>
                  <a:pt x="974" y="545"/>
                  <a:pt x="964" y="546"/>
                </a:cubicBezTo>
                <a:cubicBezTo>
                  <a:pt x="984" y="544"/>
                  <a:pt x="972" y="548"/>
                  <a:pt x="991" y="542"/>
                </a:cubicBezTo>
                <a:cubicBezTo>
                  <a:pt x="1033" y="530"/>
                  <a:pt x="1078" y="517"/>
                  <a:pt x="1122" y="523"/>
                </a:cubicBezTo>
                <a:cubicBezTo>
                  <a:pt x="1170" y="530"/>
                  <a:pt x="1168" y="592"/>
                  <a:pt x="1170" y="629"/>
                </a:cubicBezTo>
                <a:cubicBezTo>
                  <a:pt x="1172" y="678"/>
                  <a:pt x="1146" y="798"/>
                  <a:pt x="1185" y="834"/>
                </a:cubicBezTo>
                <a:cubicBezTo>
                  <a:pt x="1232" y="877"/>
                  <a:pt x="1342" y="879"/>
                  <a:pt x="1401" y="890"/>
                </a:cubicBezTo>
                <a:moveTo>
                  <a:pt x="546" y="6328"/>
                </a:moveTo>
                <a:cubicBezTo>
                  <a:pt x="545" y="6321"/>
                  <a:pt x="528" y="6316"/>
                  <a:pt x="535" y="6300"/>
                </a:cubicBezTo>
                <a:cubicBezTo>
                  <a:pt x="546" y="6275"/>
                  <a:pt x="588" y="6272"/>
                  <a:pt x="612" y="6269"/>
                </a:cubicBezTo>
                <a:cubicBezTo>
                  <a:pt x="658" y="6263"/>
                  <a:pt x="684" y="6262"/>
                  <a:pt x="709" y="6298"/>
                </a:cubicBezTo>
                <a:cubicBezTo>
                  <a:pt x="739" y="6342"/>
                  <a:pt x="714" y="6436"/>
                  <a:pt x="700" y="6479"/>
                </a:cubicBezTo>
                <a:cubicBezTo>
                  <a:pt x="672" y="6564"/>
                  <a:pt x="618" y="6644"/>
                  <a:pt x="612" y="6735"/>
                </a:cubicBezTo>
                <a:cubicBezTo>
                  <a:pt x="612" y="6752"/>
                  <a:pt x="612" y="6756"/>
                  <a:pt x="612" y="6766"/>
                </a:cubicBezTo>
                <a:cubicBezTo>
                  <a:pt x="644" y="6766"/>
                  <a:pt x="663" y="6770"/>
                  <a:pt x="695" y="6760"/>
                </a:cubicBezTo>
                <a:cubicBezTo>
                  <a:pt x="739" y="6746"/>
                  <a:pt x="765" y="6697"/>
                  <a:pt x="800" y="6670"/>
                </a:cubicBezTo>
                <a:cubicBezTo>
                  <a:pt x="802" y="6670"/>
                  <a:pt x="803" y="6670"/>
                  <a:pt x="805" y="6670"/>
                </a:cubicBezTo>
                <a:cubicBezTo>
                  <a:pt x="811" y="6697"/>
                  <a:pt x="820" y="6732"/>
                  <a:pt x="824" y="6763"/>
                </a:cubicBezTo>
                <a:cubicBezTo>
                  <a:pt x="834" y="6842"/>
                  <a:pt x="844" y="6920"/>
                  <a:pt x="852" y="6999"/>
                </a:cubicBezTo>
                <a:cubicBezTo>
                  <a:pt x="860" y="7081"/>
                  <a:pt x="874" y="7187"/>
                  <a:pt x="852" y="7268"/>
                </a:cubicBezTo>
                <a:cubicBezTo>
                  <a:pt x="838" y="7318"/>
                  <a:pt x="794" y="7329"/>
                  <a:pt x="748" y="7332"/>
                </a:cubicBezTo>
                <a:cubicBezTo>
                  <a:pt x="653" y="7338"/>
                  <a:pt x="556" y="7330"/>
                  <a:pt x="461" y="7323"/>
                </a:cubicBezTo>
                <a:cubicBezTo>
                  <a:pt x="308" y="7311"/>
                  <a:pt x="154" y="7316"/>
                  <a:pt x="0" y="7316"/>
                </a:cubicBezTo>
                <a:moveTo>
                  <a:pt x="5106" y="1915"/>
                </a:moveTo>
                <a:cubicBezTo>
                  <a:pt x="5101" y="1918"/>
                  <a:pt x="5124" y="1921"/>
                  <a:pt x="5119" y="1922"/>
                </a:cubicBezTo>
                <a:cubicBezTo>
                  <a:pt x="5094" y="1929"/>
                  <a:pt x="5064" y="1929"/>
                  <a:pt x="5038" y="1933"/>
                </a:cubicBezTo>
                <a:cubicBezTo>
                  <a:pt x="4608" y="1995"/>
                  <a:pt x="4175" y="2001"/>
                  <a:pt x="3741" y="2011"/>
                </a:cubicBezTo>
                <a:cubicBezTo>
                  <a:pt x="3705" y="2012"/>
                  <a:pt x="3292" y="1988"/>
                  <a:pt x="3271" y="2040"/>
                </a:cubicBezTo>
                <a:cubicBezTo>
                  <a:pt x="3258" y="2071"/>
                  <a:pt x="3278" y="2057"/>
                  <a:pt x="3281" y="2084"/>
                </a:cubicBezTo>
                <a:moveTo>
                  <a:pt x="5057" y="2977"/>
                </a:moveTo>
                <a:cubicBezTo>
                  <a:pt x="5063" y="2967"/>
                  <a:pt x="5070" y="2965"/>
                  <a:pt x="5076" y="2954"/>
                </a:cubicBezTo>
                <a:cubicBezTo>
                  <a:pt x="5077" y="2952"/>
                  <a:pt x="5075" y="2947"/>
                  <a:pt x="5076" y="2945"/>
                </a:cubicBezTo>
                <a:cubicBezTo>
                  <a:pt x="5029" y="2935"/>
                  <a:pt x="4987" y="2927"/>
                  <a:pt x="4936" y="2931"/>
                </a:cubicBezTo>
                <a:cubicBezTo>
                  <a:pt x="4841" y="2938"/>
                  <a:pt x="4742" y="2971"/>
                  <a:pt x="4649" y="2990"/>
                </a:cubicBezTo>
                <a:cubicBezTo>
                  <a:pt x="4454" y="3030"/>
                  <a:pt x="4260" y="3068"/>
                  <a:pt x="4064" y="3103"/>
                </a:cubicBezTo>
                <a:cubicBezTo>
                  <a:pt x="3759" y="3158"/>
                  <a:pt x="3451" y="3206"/>
                  <a:pt x="3141" y="3226"/>
                </a:cubicBezTo>
                <a:cubicBezTo>
                  <a:pt x="3071" y="3230"/>
                  <a:pt x="3000" y="3230"/>
                  <a:pt x="2930" y="3230"/>
                </a:cubicBezTo>
                <a:moveTo>
                  <a:pt x="4585" y="4435"/>
                </a:moveTo>
                <a:cubicBezTo>
                  <a:pt x="4605" y="4431"/>
                  <a:pt x="4620" y="4425"/>
                  <a:pt x="4639" y="4420"/>
                </a:cubicBezTo>
                <a:cubicBezTo>
                  <a:pt x="4550" y="4422"/>
                  <a:pt x="4464" y="4435"/>
                  <a:pt x="4375" y="4446"/>
                </a:cubicBezTo>
                <a:cubicBezTo>
                  <a:pt x="3901" y="4507"/>
                  <a:pt x="3426" y="4553"/>
                  <a:pt x="2950" y="4600"/>
                </a:cubicBezTo>
                <a:cubicBezTo>
                  <a:pt x="2912" y="4604"/>
                  <a:pt x="2805" y="4608"/>
                  <a:pt x="2842" y="4614"/>
                </a:cubicBezTo>
                <a:cubicBezTo>
                  <a:pt x="2875" y="4614"/>
                  <a:pt x="2889" y="4614"/>
                  <a:pt x="2913" y="4614"/>
                </a:cubicBezTo>
                <a:moveTo>
                  <a:pt x="4992" y="5799"/>
                </a:moveTo>
                <a:cubicBezTo>
                  <a:pt x="4986" y="5789"/>
                  <a:pt x="5000" y="5775"/>
                  <a:pt x="4991" y="5782"/>
                </a:cubicBezTo>
                <a:cubicBezTo>
                  <a:pt x="4978" y="5792"/>
                  <a:pt x="5008" y="5794"/>
                  <a:pt x="4977" y="5803"/>
                </a:cubicBezTo>
                <a:cubicBezTo>
                  <a:pt x="4894" y="5828"/>
                  <a:pt x="4798" y="5825"/>
                  <a:pt x="4713" y="5829"/>
                </a:cubicBezTo>
                <a:cubicBezTo>
                  <a:pt x="4529" y="5838"/>
                  <a:pt x="4345" y="5846"/>
                  <a:pt x="4161" y="5863"/>
                </a:cubicBezTo>
                <a:cubicBezTo>
                  <a:pt x="3862" y="5890"/>
                  <a:pt x="3546" y="5995"/>
                  <a:pt x="3247" y="5991"/>
                </a:cubicBezTo>
                <a:cubicBezTo>
                  <a:pt x="3228" y="5991"/>
                  <a:pt x="3218" y="5996"/>
                  <a:pt x="3226" y="5984"/>
                </a:cubicBezTo>
                <a:moveTo>
                  <a:pt x="3161" y="1445"/>
                </a:moveTo>
                <a:cubicBezTo>
                  <a:pt x="3153" y="1444"/>
                  <a:pt x="3138" y="1448"/>
                  <a:pt x="3132" y="1442"/>
                </a:cubicBezTo>
                <a:cubicBezTo>
                  <a:pt x="3128" y="1438"/>
                  <a:pt x="3127" y="1431"/>
                  <a:pt x="3126" y="1425"/>
                </a:cubicBezTo>
                <a:cubicBezTo>
                  <a:pt x="3122" y="1406"/>
                  <a:pt x="3126" y="1382"/>
                  <a:pt x="3126" y="1362"/>
                </a:cubicBezTo>
                <a:cubicBezTo>
                  <a:pt x="3104" y="1375"/>
                  <a:pt x="3119" y="1355"/>
                  <a:pt x="3091" y="1393"/>
                </a:cubicBezTo>
                <a:cubicBezTo>
                  <a:pt x="3008" y="1503"/>
                  <a:pt x="2934" y="1621"/>
                  <a:pt x="2845" y="1727"/>
                </a:cubicBezTo>
                <a:cubicBezTo>
                  <a:pt x="2793" y="1789"/>
                  <a:pt x="2733" y="1845"/>
                  <a:pt x="2666" y="1892"/>
                </a:cubicBezTo>
                <a:cubicBezTo>
                  <a:pt x="2663" y="1894"/>
                  <a:pt x="2660" y="1896"/>
                  <a:pt x="2657" y="1898"/>
                </a:cubicBezTo>
                <a:moveTo>
                  <a:pt x="2876" y="1436"/>
                </a:moveTo>
                <a:cubicBezTo>
                  <a:pt x="2879" y="1403"/>
                  <a:pt x="2880" y="1396"/>
                  <a:pt x="2879" y="1376"/>
                </a:cubicBezTo>
                <a:cubicBezTo>
                  <a:pt x="2879" y="1356"/>
                  <a:pt x="2879" y="1391"/>
                  <a:pt x="2879" y="1411"/>
                </a:cubicBezTo>
                <a:cubicBezTo>
                  <a:pt x="2879" y="1494"/>
                  <a:pt x="2892" y="1571"/>
                  <a:pt x="2925" y="1648"/>
                </a:cubicBezTo>
                <a:cubicBezTo>
                  <a:pt x="2947" y="1699"/>
                  <a:pt x="2974" y="1749"/>
                  <a:pt x="3013" y="1788"/>
                </a:cubicBezTo>
                <a:cubicBezTo>
                  <a:pt x="3029" y="1804"/>
                  <a:pt x="3050" y="1816"/>
                  <a:pt x="3067" y="1829"/>
                </a:cubicBezTo>
                <a:moveTo>
                  <a:pt x="2666" y="1657"/>
                </a:moveTo>
                <a:cubicBezTo>
                  <a:pt x="2678" y="1651"/>
                  <a:pt x="2678" y="1652"/>
                  <a:pt x="2691" y="1652"/>
                </a:cubicBezTo>
                <a:cubicBezTo>
                  <a:pt x="2756" y="1651"/>
                  <a:pt x="2820" y="1641"/>
                  <a:pt x="2885" y="1634"/>
                </a:cubicBezTo>
                <a:cubicBezTo>
                  <a:pt x="2979" y="1623"/>
                  <a:pt x="3073" y="1616"/>
                  <a:pt x="3167" y="1614"/>
                </a:cubicBezTo>
                <a:cubicBezTo>
                  <a:pt x="3181" y="1614"/>
                  <a:pt x="3266" y="1604"/>
                  <a:pt x="3273" y="1620"/>
                </a:cubicBezTo>
                <a:cubicBezTo>
                  <a:pt x="3277" y="1630"/>
                  <a:pt x="3270" y="1633"/>
                  <a:pt x="3265" y="1640"/>
                </a:cubicBezTo>
                <a:moveTo>
                  <a:pt x="3399" y="1352"/>
                </a:moveTo>
                <a:cubicBezTo>
                  <a:pt x="3399" y="1343"/>
                  <a:pt x="3399" y="1341"/>
                  <a:pt x="3399" y="1336"/>
                </a:cubicBezTo>
                <a:cubicBezTo>
                  <a:pt x="3407" y="1379"/>
                  <a:pt x="3421" y="1421"/>
                  <a:pt x="3429" y="1465"/>
                </a:cubicBezTo>
                <a:cubicBezTo>
                  <a:pt x="3442" y="1541"/>
                  <a:pt x="3447" y="1619"/>
                  <a:pt x="3449" y="1696"/>
                </a:cubicBezTo>
                <a:cubicBezTo>
                  <a:pt x="3451" y="1753"/>
                  <a:pt x="3454" y="1808"/>
                  <a:pt x="3463" y="1865"/>
                </a:cubicBezTo>
                <a:cubicBezTo>
                  <a:pt x="3467" y="1891"/>
                  <a:pt x="3472" y="1918"/>
                  <a:pt x="3474" y="1944"/>
                </a:cubicBezTo>
                <a:cubicBezTo>
                  <a:pt x="3474" y="1949"/>
                  <a:pt x="3474" y="1945"/>
                  <a:pt x="3474" y="1950"/>
                </a:cubicBezTo>
                <a:moveTo>
                  <a:pt x="3502" y="1435"/>
                </a:moveTo>
                <a:cubicBezTo>
                  <a:pt x="3502" y="1382"/>
                  <a:pt x="3495" y="1347"/>
                  <a:pt x="3544" y="1315"/>
                </a:cubicBezTo>
                <a:cubicBezTo>
                  <a:pt x="3579" y="1292"/>
                  <a:pt x="3631" y="1275"/>
                  <a:pt x="3674" y="1283"/>
                </a:cubicBezTo>
                <a:cubicBezTo>
                  <a:pt x="3719" y="1291"/>
                  <a:pt x="3708" y="1358"/>
                  <a:pt x="3708" y="1389"/>
                </a:cubicBezTo>
                <a:cubicBezTo>
                  <a:pt x="3708" y="1444"/>
                  <a:pt x="3690" y="1494"/>
                  <a:pt x="3656" y="1538"/>
                </a:cubicBezTo>
                <a:cubicBezTo>
                  <a:pt x="3629" y="1574"/>
                  <a:pt x="3595" y="1590"/>
                  <a:pt x="3551" y="1597"/>
                </a:cubicBezTo>
                <a:cubicBezTo>
                  <a:pt x="3521" y="1602"/>
                  <a:pt x="3490" y="1600"/>
                  <a:pt x="3459" y="1600"/>
                </a:cubicBezTo>
                <a:moveTo>
                  <a:pt x="4391" y="1409"/>
                </a:moveTo>
                <a:cubicBezTo>
                  <a:pt x="4396" y="1389"/>
                  <a:pt x="4397" y="1384"/>
                  <a:pt x="4396" y="1363"/>
                </a:cubicBezTo>
                <a:cubicBezTo>
                  <a:pt x="4356" y="1352"/>
                  <a:pt x="4301" y="1342"/>
                  <a:pt x="4260" y="1352"/>
                </a:cubicBezTo>
                <a:cubicBezTo>
                  <a:pt x="4184" y="1371"/>
                  <a:pt x="4112" y="1443"/>
                  <a:pt x="4060" y="1498"/>
                </a:cubicBezTo>
                <a:cubicBezTo>
                  <a:pt x="4009" y="1552"/>
                  <a:pt x="3969" y="1608"/>
                  <a:pt x="3973" y="1685"/>
                </a:cubicBezTo>
                <a:cubicBezTo>
                  <a:pt x="3976" y="1754"/>
                  <a:pt x="4059" y="1771"/>
                  <a:pt x="4115" y="1776"/>
                </a:cubicBezTo>
                <a:cubicBezTo>
                  <a:pt x="4210" y="1785"/>
                  <a:pt x="4304" y="1776"/>
                  <a:pt x="4387" y="1727"/>
                </a:cubicBezTo>
                <a:cubicBezTo>
                  <a:pt x="4433" y="1700"/>
                  <a:pt x="4458" y="1663"/>
                  <a:pt x="4467" y="1611"/>
                </a:cubicBezTo>
                <a:cubicBezTo>
                  <a:pt x="4471" y="1588"/>
                  <a:pt x="4468" y="1588"/>
                  <a:pt x="4469" y="1564"/>
                </a:cubicBezTo>
                <a:cubicBezTo>
                  <a:pt x="4469" y="1608"/>
                  <a:pt x="4465" y="1654"/>
                  <a:pt x="4475" y="1697"/>
                </a:cubicBezTo>
                <a:cubicBezTo>
                  <a:pt x="4484" y="1732"/>
                  <a:pt x="4504" y="1774"/>
                  <a:pt x="4536" y="1795"/>
                </a:cubicBezTo>
                <a:cubicBezTo>
                  <a:pt x="4602" y="1838"/>
                  <a:pt x="4695" y="1835"/>
                  <a:pt x="4770" y="1839"/>
                </a:cubicBezTo>
                <a:moveTo>
                  <a:pt x="2785" y="2747"/>
                </a:moveTo>
                <a:cubicBezTo>
                  <a:pt x="2804" y="2728"/>
                  <a:pt x="2823" y="2709"/>
                  <a:pt x="2842" y="2690"/>
                </a:cubicBezTo>
                <a:cubicBezTo>
                  <a:pt x="2815" y="2735"/>
                  <a:pt x="2783" y="2777"/>
                  <a:pt x="2752" y="2820"/>
                </a:cubicBezTo>
                <a:cubicBezTo>
                  <a:pt x="2673" y="2927"/>
                  <a:pt x="2584" y="3020"/>
                  <a:pt x="2491" y="3116"/>
                </a:cubicBezTo>
                <a:cubicBezTo>
                  <a:pt x="2475" y="3133"/>
                  <a:pt x="2459" y="3148"/>
                  <a:pt x="2442" y="3163"/>
                </a:cubicBezTo>
                <a:moveTo>
                  <a:pt x="2505" y="2787"/>
                </a:moveTo>
                <a:cubicBezTo>
                  <a:pt x="2508" y="2764"/>
                  <a:pt x="2506" y="2757"/>
                  <a:pt x="2520" y="2750"/>
                </a:cubicBezTo>
                <a:cubicBezTo>
                  <a:pt x="2557" y="2772"/>
                  <a:pt x="2566" y="2786"/>
                  <a:pt x="2582" y="2835"/>
                </a:cubicBezTo>
                <a:cubicBezTo>
                  <a:pt x="2606" y="2907"/>
                  <a:pt x="2622" y="2979"/>
                  <a:pt x="2657" y="3047"/>
                </a:cubicBezTo>
                <a:cubicBezTo>
                  <a:pt x="2687" y="3106"/>
                  <a:pt x="2727" y="3154"/>
                  <a:pt x="2777" y="3197"/>
                </a:cubicBezTo>
                <a:cubicBezTo>
                  <a:pt x="2800" y="3217"/>
                  <a:pt x="2827" y="3233"/>
                  <a:pt x="2852" y="3250"/>
                </a:cubicBezTo>
                <a:moveTo>
                  <a:pt x="2392" y="3083"/>
                </a:moveTo>
                <a:cubicBezTo>
                  <a:pt x="2404" y="3080"/>
                  <a:pt x="2470" y="3068"/>
                  <a:pt x="2488" y="3066"/>
                </a:cubicBezTo>
                <a:cubicBezTo>
                  <a:pt x="2638" y="3049"/>
                  <a:pt x="2784" y="3020"/>
                  <a:pt x="2933" y="3003"/>
                </a:cubicBezTo>
                <a:cubicBezTo>
                  <a:pt x="2951" y="3001"/>
                  <a:pt x="3138" y="2989"/>
                  <a:pt x="3102" y="2993"/>
                </a:cubicBezTo>
                <a:cubicBezTo>
                  <a:pt x="3091" y="2994"/>
                  <a:pt x="3079" y="2996"/>
                  <a:pt x="3068" y="2997"/>
                </a:cubicBezTo>
                <a:moveTo>
                  <a:pt x="3432" y="2747"/>
                </a:moveTo>
                <a:cubicBezTo>
                  <a:pt x="3425" y="2736"/>
                  <a:pt x="3419" y="2726"/>
                  <a:pt x="3411" y="2716"/>
                </a:cubicBezTo>
                <a:cubicBezTo>
                  <a:pt x="3411" y="2768"/>
                  <a:pt x="3411" y="2818"/>
                  <a:pt x="3419" y="2870"/>
                </a:cubicBezTo>
                <a:cubicBezTo>
                  <a:pt x="3433" y="2962"/>
                  <a:pt x="3457" y="3053"/>
                  <a:pt x="3474" y="3144"/>
                </a:cubicBezTo>
                <a:cubicBezTo>
                  <a:pt x="3488" y="3216"/>
                  <a:pt x="3495" y="3284"/>
                  <a:pt x="3495" y="3357"/>
                </a:cubicBezTo>
                <a:cubicBezTo>
                  <a:pt x="3495" y="3372"/>
                  <a:pt x="3495" y="3375"/>
                  <a:pt x="3495" y="3384"/>
                </a:cubicBezTo>
                <a:moveTo>
                  <a:pt x="3446" y="2800"/>
                </a:moveTo>
                <a:cubicBezTo>
                  <a:pt x="3486" y="2729"/>
                  <a:pt x="3519" y="2699"/>
                  <a:pt x="3598" y="2670"/>
                </a:cubicBezTo>
                <a:cubicBezTo>
                  <a:pt x="3642" y="2654"/>
                  <a:pt x="3742" y="2621"/>
                  <a:pt x="3787" y="2654"/>
                </a:cubicBezTo>
                <a:cubicBezTo>
                  <a:pt x="3828" y="2684"/>
                  <a:pt x="3821" y="2779"/>
                  <a:pt x="3808" y="2820"/>
                </a:cubicBezTo>
                <a:cubicBezTo>
                  <a:pt x="3790" y="2878"/>
                  <a:pt x="3739" y="2939"/>
                  <a:pt x="3689" y="2973"/>
                </a:cubicBezTo>
                <a:cubicBezTo>
                  <a:pt x="3649" y="3000"/>
                  <a:pt x="3601" y="3009"/>
                  <a:pt x="3554" y="3011"/>
                </a:cubicBezTo>
                <a:cubicBezTo>
                  <a:pt x="3538" y="3011"/>
                  <a:pt x="3535" y="3011"/>
                  <a:pt x="3526" y="3011"/>
                </a:cubicBezTo>
                <a:moveTo>
                  <a:pt x="4260" y="2626"/>
                </a:moveTo>
                <a:cubicBezTo>
                  <a:pt x="4283" y="2599"/>
                  <a:pt x="4306" y="2572"/>
                  <a:pt x="4329" y="2545"/>
                </a:cubicBezTo>
                <a:cubicBezTo>
                  <a:pt x="4279" y="2548"/>
                  <a:pt x="4237" y="2559"/>
                  <a:pt x="4187" y="2579"/>
                </a:cubicBezTo>
                <a:cubicBezTo>
                  <a:pt x="4112" y="2609"/>
                  <a:pt x="3998" y="2647"/>
                  <a:pt x="3951" y="2719"/>
                </a:cubicBezTo>
                <a:cubicBezTo>
                  <a:pt x="3908" y="2785"/>
                  <a:pt x="3975" y="2818"/>
                  <a:pt x="4026" y="2840"/>
                </a:cubicBezTo>
                <a:cubicBezTo>
                  <a:pt x="4099" y="2872"/>
                  <a:pt x="4181" y="2883"/>
                  <a:pt x="4251" y="2921"/>
                </a:cubicBezTo>
                <a:cubicBezTo>
                  <a:pt x="4287" y="2941"/>
                  <a:pt x="4285" y="2953"/>
                  <a:pt x="4288" y="2988"/>
                </a:cubicBezTo>
                <a:cubicBezTo>
                  <a:pt x="4220" y="3047"/>
                  <a:pt x="4146" y="3085"/>
                  <a:pt x="4062" y="3120"/>
                </a:cubicBezTo>
                <a:cubicBezTo>
                  <a:pt x="3964" y="3160"/>
                  <a:pt x="3865" y="3196"/>
                  <a:pt x="3765" y="3231"/>
                </a:cubicBezTo>
                <a:moveTo>
                  <a:pt x="2850" y="4265"/>
                </a:moveTo>
                <a:cubicBezTo>
                  <a:pt x="2871" y="4235"/>
                  <a:pt x="2892" y="4208"/>
                  <a:pt x="2913" y="4179"/>
                </a:cubicBezTo>
                <a:cubicBezTo>
                  <a:pt x="2914" y="4177"/>
                  <a:pt x="2915" y="4176"/>
                  <a:pt x="2916" y="4174"/>
                </a:cubicBezTo>
                <a:cubicBezTo>
                  <a:pt x="2832" y="4251"/>
                  <a:pt x="2750" y="4329"/>
                  <a:pt x="2668" y="4408"/>
                </a:cubicBezTo>
                <a:cubicBezTo>
                  <a:pt x="2612" y="4461"/>
                  <a:pt x="2551" y="4510"/>
                  <a:pt x="2496" y="4564"/>
                </a:cubicBezTo>
                <a:cubicBezTo>
                  <a:pt x="2484" y="4576"/>
                  <a:pt x="2472" y="4590"/>
                  <a:pt x="2460" y="4603"/>
                </a:cubicBezTo>
                <a:moveTo>
                  <a:pt x="2668" y="4179"/>
                </a:moveTo>
                <a:cubicBezTo>
                  <a:pt x="2688" y="4161"/>
                  <a:pt x="2710" y="4144"/>
                  <a:pt x="2737" y="4169"/>
                </a:cubicBezTo>
                <a:cubicBezTo>
                  <a:pt x="2801" y="4228"/>
                  <a:pt x="2820" y="4340"/>
                  <a:pt x="2843" y="4419"/>
                </a:cubicBezTo>
                <a:cubicBezTo>
                  <a:pt x="2856" y="4465"/>
                  <a:pt x="2871" y="4510"/>
                  <a:pt x="2886" y="4555"/>
                </a:cubicBezTo>
                <a:cubicBezTo>
                  <a:pt x="2890" y="4569"/>
                  <a:pt x="2892" y="4572"/>
                  <a:pt x="2891" y="4581"/>
                </a:cubicBezTo>
                <a:moveTo>
                  <a:pt x="2466" y="4433"/>
                </a:moveTo>
                <a:cubicBezTo>
                  <a:pt x="2474" y="4431"/>
                  <a:pt x="2569" y="4428"/>
                  <a:pt x="2586" y="4428"/>
                </a:cubicBezTo>
                <a:cubicBezTo>
                  <a:pt x="2725" y="4428"/>
                  <a:pt x="2862" y="4422"/>
                  <a:pt x="3000" y="4416"/>
                </a:cubicBezTo>
                <a:cubicBezTo>
                  <a:pt x="3078" y="4413"/>
                  <a:pt x="3156" y="4413"/>
                  <a:pt x="3234" y="4406"/>
                </a:cubicBezTo>
                <a:moveTo>
                  <a:pt x="3535" y="4066"/>
                </a:moveTo>
                <a:cubicBezTo>
                  <a:pt x="3560" y="4065"/>
                  <a:pt x="3562" y="4071"/>
                  <a:pt x="3577" y="4100"/>
                </a:cubicBezTo>
                <a:cubicBezTo>
                  <a:pt x="3607" y="4156"/>
                  <a:pt x="3619" y="4219"/>
                  <a:pt x="3632" y="4281"/>
                </a:cubicBezTo>
                <a:cubicBezTo>
                  <a:pt x="3644" y="4336"/>
                  <a:pt x="3654" y="4390"/>
                  <a:pt x="3656" y="4446"/>
                </a:cubicBezTo>
                <a:cubicBezTo>
                  <a:pt x="3656" y="4453"/>
                  <a:pt x="3661" y="4496"/>
                  <a:pt x="3654" y="4504"/>
                </a:cubicBezTo>
                <a:cubicBezTo>
                  <a:pt x="3643" y="4504"/>
                  <a:pt x="3639" y="4504"/>
                  <a:pt x="3632" y="4504"/>
                </a:cubicBezTo>
                <a:moveTo>
                  <a:pt x="3562" y="4149"/>
                </a:moveTo>
                <a:cubicBezTo>
                  <a:pt x="3599" y="4091"/>
                  <a:pt x="3635" y="4053"/>
                  <a:pt x="3698" y="4020"/>
                </a:cubicBezTo>
                <a:cubicBezTo>
                  <a:pt x="3740" y="3998"/>
                  <a:pt x="3875" y="3938"/>
                  <a:pt x="3921" y="3982"/>
                </a:cubicBezTo>
                <a:cubicBezTo>
                  <a:pt x="3954" y="4014"/>
                  <a:pt x="3929" y="4088"/>
                  <a:pt x="3908" y="4116"/>
                </a:cubicBezTo>
                <a:cubicBezTo>
                  <a:pt x="3848" y="4198"/>
                  <a:pt x="3737" y="4229"/>
                  <a:pt x="3645" y="4258"/>
                </a:cubicBezTo>
                <a:cubicBezTo>
                  <a:pt x="3620" y="4266"/>
                  <a:pt x="3614" y="4268"/>
                  <a:pt x="3598" y="4273"/>
                </a:cubicBezTo>
                <a:moveTo>
                  <a:pt x="4199" y="3976"/>
                </a:moveTo>
                <a:cubicBezTo>
                  <a:pt x="4197" y="3968"/>
                  <a:pt x="4179" y="3963"/>
                  <a:pt x="4191" y="3952"/>
                </a:cubicBezTo>
                <a:cubicBezTo>
                  <a:pt x="4227" y="3919"/>
                  <a:pt x="4311" y="3921"/>
                  <a:pt x="4354" y="3925"/>
                </a:cubicBezTo>
                <a:cubicBezTo>
                  <a:pt x="4434" y="3933"/>
                  <a:pt x="4484" y="3995"/>
                  <a:pt x="4505" y="4069"/>
                </a:cubicBezTo>
                <a:cubicBezTo>
                  <a:pt x="4513" y="4096"/>
                  <a:pt x="4520" y="4154"/>
                  <a:pt x="4508" y="4182"/>
                </a:cubicBezTo>
                <a:cubicBezTo>
                  <a:pt x="4498" y="4205"/>
                  <a:pt x="4403" y="4201"/>
                  <a:pt x="4385" y="4196"/>
                </a:cubicBezTo>
                <a:cubicBezTo>
                  <a:pt x="4351" y="4186"/>
                  <a:pt x="4330" y="4154"/>
                  <a:pt x="4326" y="4121"/>
                </a:cubicBezTo>
                <a:cubicBezTo>
                  <a:pt x="4321" y="4076"/>
                  <a:pt x="4334" y="4051"/>
                  <a:pt x="4369" y="4021"/>
                </a:cubicBezTo>
                <a:cubicBezTo>
                  <a:pt x="4417" y="3980"/>
                  <a:pt x="4485" y="3958"/>
                  <a:pt x="4548" y="3967"/>
                </a:cubicBezTo>
                <a:cubicBezTo>
                  <a:pt x="4593" y="3973"/>
                  <a:pt x="4620" y="4009"/>
                  <a:pt x="4642" y="4046"/>
                </a:cubicBezTo>
                <a:cubicBezTo>
                  <a:pt x="4650" y="4060"/>
                  <a:pt x="4655" y="4077"/>
                  <a:pt x="4661" y="4092"/>
                </a:cubicBezTo>
                <a:cubicBezTo>
                  <a:pt x="4672" y="4078"/>
                  <a:pt x="4686" y="4055"/>
                  <a:pt x="4697" y="4039"/>
                </a:cubicBezTo>
                <a:cubicBezTo>
                  <a:pt x="4726" y="3997"/>
                  <a:pt x="4759" y="3956"/>
                  <a:pt x="4795" y="3920"/>
                </a:cubicBezTo>
                <a:cubicBezTo>
                  <a:pt x="4845" y="3871"/>
                  <a:pt x="4893" y="3840"/>
                  <a:pt x="4964" y="3842"/>
                </a:cubicBezTo>
                <a:cubicBezTo>
                  <a:pt x="5034" y="3844"/>
                  <a:pt x="5069" y="3912"/>
                  <a:pt x="5085" y="3973"/>
                </a:cubicBezTo>
                <a:cubicBezTo>
                  <a:pt x="5104" y="4044"/>
                  <a:pt x="5098" y="4122"/>
                  <a:pt x="5094" y="4194"/>
                </a:cubicBezTo>
                <a:moveTo>
                  <a:pt x="3019" y="5397"/>
                </a:moveTo>
                <a:cubicBezTo>
                  <a:pt x="2990" y="5401"/>
                  <a:pt x="3009" y="5372"/>
                  <a:pt x="2991" y="5400"/>
                </a:cubicBezTo>
                <a:cubicBezTo>
                  <a:pt x="2960" y="5448"/>
                  <a:pt x="2942" y="5513"/>
                  <a:pt x="2917" y="5565"/>
                </a:cubicBezTo>
                <a:cubicBezTo>
                  <a:pt x="2869" y="5664"/>
                  <a:pt x="2815" y="5762"/>
                  <a:pt x="2745" y="5847"/>
                </a:cubicBezTo>
                <a:cubicBezTo>
                  <a:pt x="2678" y="5928"/>
                  <a:pt x="2586" y="6020"/>
                  <a:pt x="2477" y="6038"/>
                </a:cubicBezTo>
                <a:cubicBezTo>
                  <a:pt x="2445" y="6038"/>
                  <a:pt x="2437" y="6039"/>
                  <a:pt x="2417" y="6034"/>
                </a:cubicBezTo>
                <a:moveTo>
                  <a:pt x="2448" y="5630"/>
                </a:moveTo>
                <a:cubicBezTo>
                  <a:pt x="2487" y="5579"/>
                  <a:pt x="2513" y="5531"/>
                  <a:pt x="2586" y="5535"/>
                </a:cubicBezTo>
                <a:cubicBezTo>
                  <a:pt x="2652" y="5539"/>
                  <a:pt x="2686" y="5635"/>
                  <a:pt x="2706" y="5688"/>
                </a:cubicBezTo>
                <a:cubicBezTo>
                  <a:pt x="2737" y="5770"/>
                  <a:pt x="2752" y="5857"/>
                  <a:pt x="2777" y="5941"/>
                </a:cubicBezTo>
                <a:cubicBezTo>
                  <a:pt x="2788" y="5977"/>
                  <a:pt x="2805" y="6009"/>
                  <a:pt x="2823" y="6041"/>
                </a:cubicBezTo>
                <a:moveTo>
                  <a:pt x="2505" y="5874"/>
                </a:moveTo>
                <a:cubicBezTo>
                  <a:pt x="2537" y="5862"/>
                  <a:pt x="2603" y="5848"/>
                  <a:pt x="2646" y="5840"/>
                </a:cubicBezTo>
                <a:cubicBezTo>
                  <a:pt x="2799" y="5810"/>
                  <a:pt x="2952" y="5787"/>
                  <a:pt x="3107" y="5771"/>
                </a:cubicBezTo>
                <a:cubicBezTo>
                  <a:pt x="3134" y="5768"/>
                  <a:pt x="3160" y="5766"/>
                  <a:pt x="3187" y="5763"/>
                </a:cubicBezTo>
                <a:moveTo>
                  <a:pt x="3505" y="5396"/>
                </a:moveTo>
                <a:cubicBezTo>
                  <a:pt x="3485" y="5387"/>
                  <a:pt x="3499" y="5419"/>
                  <a:pt x="3499" y="5462"/>
                </a:cubicBezTo>
                <a:cubicBezTo>
                  <a:pt x="3499" y="5557"/>
                  <a:pt x="3510" y="5647"/>
                  <a:pt x="3529" y="5740"/>
                </a:cubicBezTo>
                <a:cubicBezTo>
                  <a:pt x="3541" y="5800"/>
                  <a:pt x="3555" y="5861"/>
                  <a:pt x="3574" y="5919"/>
                </a:cubicBezTo>
                <a:cubicBezTo>
                  <a:pt x="3580" y="5937"/>
                  <a:pt x="3604" y="5972"/>
                  <a:pt x="3577" y="5946"/>
                </a:cubicBezTo>
                <a:moveTo>
                  <a:pt x="3429" y="5452"/>
                </a:moveTo>
                <a:cubicBezTo>
                  <a:pt x="3455" y="5392"/>
                  <a:pt x="3493" y="5377"/>
                  <a:pt x="3560" y="5364"/>
                </a:cubicBezTo>
                <a:cubicBezTo>
                  <a:pt x="3617" y="5353"/>
                  <a:pt x="3720" y="5339"/>
                  <a:pt x="3775" y="5363"/>
                </a:cubicBezTo>
                <a:cubicBezTo>
                  <a:pt x="3809" y="5378"/>
                  <a:pt x="3830" y="5441"/>
                  <a:pt x="3814" y="5475"/>
                </a:cubicBezTo>
                <a:cubicBezTo>
                  <a:pt x="3790" y="5524"/>
                  <a:pt x="3714" y="5547"/>
                  <a:pt x="3667" y="5562"/>
                </a:cubicBezTo>
                <a:cubicBezTo>
                  <a:pt x="3632" y="5573"/>
                  <a:pt x="3596" y="5583"/>
                  <a:pt x="3559" y="5586"/>
                </a:cubicBezTo>
                <a:moveTo>
                  <a:pt x="4323" y="5363"/>
                </a:moveTo>
                <a:cubicBezTo>
                  <a:pt x="4311" y="5341"/>
                  <a:pt x="4347" y="5347"/>
                  <a:pt x="4317" y="5332"/>
                </a:cubicBezTo>
                <a:cubicBezTo>
                  <a:pt x="4267" y="5306"/>
                  <a:pt x="4158" y="5348"/>
                  <a:pt x="4115" y="5368"/>
                </a:cubicBezTo>
                <a:cubicBezTo>
                  <a:pt x="4024" y="5410"/>
                  <a:pt x="3934" y="5471"/>
                  <a:pt x="3923" y="5576"/>
                </a:cubicBezTo>
                <a:cubicBezTo>
                  <a:pt x="3916" y="5647"/>
                  <a:pt x="3988" y="5660"/>
                  <a:pt x="4045" y="5664"/>
                </a:cubicBezTo>
                <a:cubicBezTo>
                  <a:pt x="4135" y="5671"/>
                  <a:pt x="4209" y="5655"/>
                  <a:pt x="4285" y="5605"/>
                </a:cubicBezTo>
                <a:cubicBezTo>
                  <a:pt x="4396" y="5532"/>
                  <a:pt x="4432" y="5438"/>
                  <a:pt x="4434" y="5311"/>
                </a:cubicBezTo>
                <a:cubicBezTo>
                  <a:pt x="4436" y="5184"/>
                  <a:pt x="4375" y="5084"/>
                  <a:pt x="4333" y="4967"/>
                </a:cubicBezTo>
                <a:cubicBezTo>
                  <a:pt x="4309" y="4900"/>
                  <a:pt x="4308" y="4688"/>
                  <a:pt x="4274" y="4645"/>
                </a:cubicBezTo>
                <a:cubicBezTo>
                  <a:pt x="4274" y="4656"/>
                  <a:pt x="4274" y="4666"/>
                  <a:pt x="4274" y="4677"/>
                </a:cubicBezTo>
                <a:cubicBezTo>
                  <a:pt x="4277" y="4803"/>
                  <a:pt x="4272" y="4936"/>
                  <a:pt x="4294" y="5060"/>
                </a:cubicBezTo>
                <a:cubicBezTo>
                  <a:pt x="4313" y="5169"/>
                  <a:pt x="4354" y="5291"/>
                  <a:pt x="4456" y="5348"/>
                </a:cubicBezTo>
                <a:cubicBezTo>
                  <a:pt x="4513" y="5380"/>
                  <a:pt x="4607" y="5389"/>
                  <a:pt x="4670" y="5376"/>
                </a:cubicBezTo>
                <a:cubicBezTo>
                  <a:pt x="4787" y="5352"/>
                  <a:pt x="4911" y="5267"/>
                  <a:pt x="5000" y="5189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30" name=""/>
          <p:cNvSpPr/>
          <p:nvPr/>
        </p:nvSpPr>
        <p:spPr>
          <a:xfrm>
            <a:off x="3059280" y="4596840"/>
            <a:ext cx="1112400" cy="351000"/>
          </a:xfrm>
          <a:custGeom>
            <a:avLst/>
            <a:gdLst/>
            <a:ahLst/>
            <a:rect l="0" t="0" r="r" b="b"/>
            <a:pathLst>
              <a:path fill="none" w="3090" h="975">
                <a:moveTo>
                  <a:pt x="0" y="0"/>
                </a:moveTo>
                <a:cubicBezTo>
                  <a:pt x="55" y="26"/>
                  <a:pt x="102" y="61"/>
                  <a:pt x="151" y="108"/>
                </a:cubicBezTo>
                <a:cubicBezTo>
                  <a:pt x="170" y="128"/>
                  <a:pt x="190" y="148"/>
                  <a:pt x="209" y="167"/>
                </a:cubicBezTo>
                <a:moveTo>
                  <a:pt x="1705" y="96"/>
                </a:moveTo>
                <a:cubicBezTo>
                  <a:pt x="1648" y="113"/>
                  <a:pt x="1620" y="184"/>
                  <a:pt x="1593" y="237"/>
                </a:cubicBezTo>
                <a:cubicBezTo>
                  <a:pt x="1555" y="312"/>
                  <a:pt x="1510" y="409"/>
                  <a:pt x="1528" y="495"/>
                </a:cubicBezTo>
                <a:cubicBezTo>
                  <a:pt x="1541" y="559"/>
                  <a:pt x="1590" y="566"/>
                  <a:pt x="1641" y="587"/>
                </a:cubicBezTo>
                <a:moveTo>
                  <a:pt x="2317" y="5"/>
                </a:moveTo>
                <a:cubicBezTo>
                  <a:pt x="2462" y="-3"/>
                  <a:pt x="2566" y="38"/>
                  <a:pt x="2695" y="110"/>
                </a:cubicBezTo>
                <a:cubicBezTo>
                  <a:pt x="2862" y="201"/>
                  <a:pt x="3017" y="327"/>
                  <a:pt x="3071" y="517"/>
                </a:cubicBezTo>
                <a:cubicBezTo>
                  <a:pt x="3133" y="734"/>
                  <a:pt x="3031" y="836"/>
                  <a:pt x="2889" y="975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31" name=""/>
          <p:cNvSpPr/>
          <p:nvPr/>
        </p:nvSpPr>
        <p:spPr>
          <a:xfrm>
            <a:off x="1147680" y="4686840"/>
            <a:ext cx="742680" cy="357840"/>
          </a:xfrm>
          <a:custGeom>
            <a:avLst/>
            <a:gdLst/>
            <a:ahLst/>
            <a:rect l="0" t="0" r="r" b="b"/>
            <a:pathLst>
              <a:path fill="none" w="2063" h="994">
                <a:moveTo>
                  <a:pt x="160" y="340"/>
                </a:moveTo>
                <a:cubicBezTo>
                  <a:pt x="138" y="329"/>
                  <a:pt x="119" y="318"/>
                  <a:pt x="103" y="299"/>
                </a:cubicBezTo>
                <a:cubicBezTo>
                  <a:pt x="103" y="298"/>
                  <a:pt x="102" y="297"/>
                  <a:pt x="102" y="296"/>
                </a:cubicBezTo>
                <a:cubicBezTo>
                  <a:pt x="121" y="358"/>
                  <a:pt x="151" y="417"/>
                  <a:pt x="170" y="479"/>
                </a:cubicBezTo>
                <a:cubicBezTo>
                  <a:pt x="208" y="599"/>
                  <a:pt x="215" y="719"/>
                  <a:pt x="212" y="844"/>
                </a:cubicBezTo>
                <a:cubicBezTo>
                  <a:pt x="211" y="898"/>
                  <a:pt x="206" y="947"/>
                  <a:pt x="181" y="994"/>
                </a:cubicBezTo>
                <a:moveTo>
                  <a:pt x="12" y="1"/>
                </a:moveTo>
                <a:cubicBezTo>
                  <a:pt x="-26" y="-8"/>
                  <a:pt x="38" y="98"/>
                  <a:pt x="48" y="122"/>
                </a:cubicBezTo>
                <a:cubicBezTo>
                  <a:pt x="58" y="146"/>
                  <a:pt x="69" y="171"/>
                  <a:pt x="79" y="195"/>
                </a:cubicBezTo>
                <a:moveTo>
                  <a:pt x="456" y="434"/>
                </a:moveTo>
                <a:cubicBezTo>
                  <a:pt x="487" y="467"/>
                  <a:pt x="518" y="500"/>
                  <a:pt x="550" y="532"/>
                </a:cubicBezTo>
                <a:cubicBezTo>
                  <a:pt x="603" y="585"/>
                  <a:pt x="726" y="666"/>
                  <a:pt x="793" y="590"/>
                </a:cubicBezTo>
                <a:cubicBezTo>
                  <a:pt x="820" y="559"/>
                  <a:pt x="832" y="512"/>
                  <a:pt x="856" y="479"/>
                </a:cubicBezTo>
                <a:cubicBezTo>
                  <a:pt x="904" y="491"/>
                  <a:pt x="910" y="499"/>
                  <a:pt x="950" y="536"/>
                </a:cubicBezTo>
                <a:cubicBezTo>
                  <a:pt x="1031" y="611"/>
                  <a:pt x="1118" y="634"/>
                  <a:pt x="1227" y="638"/>
                </a:cubicBezTo>
                <a:cubicBezTo>
                  <a:pt x="1322" y="641"/>
                  <a:pt x="1404" y="632"/>
                  <a:pt x="1482" y="574"/>
                </a:cubicBezTo>
                <a:cubicBezTo>
                  <a:pt x="1548" y="525"/>
                  <a:pt x="1556" y="470"/>
                  <a:pt x="1558" y="393"/>
                </a:cubicBezTo>
                <a:cubicBezTo>
                  <a:pt x="1560" y="312"/>
                  <a:pt x="1534" y="247"/>
                  <a:pt x="1504" y="173"/>
                </a:cubicBezTo>
                <a:cubicBezTo>
                  <a:pt x="1494" y="149"/>
                  <a:pt x="1484" y="126"/>
                  <a:pt x="1474" y="103"/>
                </a:cubicBezTo>
                <a:cubicBezTo>
                  <a:pt x="1477" y="179"/>
                  <a:pt x="1496" y="244"/>
                  <a:pt x="1521" y="317"/>
                </a:cubicBezTo>
                <a:cubicBezTo>
                  <a:pt x="1563" y="441"/>
                  <a:pt x="1618" y="566"/>
                  <a:pt x="1695" y="673"/>
                </a:cubicBezTo>
                <a:cubicBezTo>
                  <a:pt x="1701" y="680"/>
                  <a:pt x="1706" y="687"/>
                  <a:pt x="1712" y="694"/>
                </a:cubicBezTo>
                <a:moveTo>
                  <a:pt x="1376" y="453"/>
                </a:moveTo>
                <a:cubicBezTo>
                  <a:pt x="1606" y="453"/>
                  <a:pt x="1834" y="460"/>
                  <a:pt x="2063" y="475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32" name=""/>
          <p:cNvSpPr/>
          <p:nvPr/>
        </p:nvSpPr>
        <p:spPr>
          <a:xfrm>
            <a:off x="2399040" y="4725720"/>
            <a:ext cx="1113840" cy="222480"/>
          </a:xfrm>
          <a:custGeom>
            <a:avLst/>
            <a:gdLst/>
            <a:ahLst/>
            <a:rect l="0" t="0" r="r" b="b"/>
            <a:pathLst>
              <a:path fill="none" w="3094" h="618">
                <a:moveTo>
                  <a:pt x="0" y="275"/>
                </a:moveTo>
                <a:cubicBezTo>
                  <a:pt x="21" y="241"/>
                  <a:pt x="-20" y="249"/>
                  <a:pt x="50" y="245"/>
                </a:cubicBezTo>
                <a:cubicBezTo>
                  <a:pt x="142" y="240"/>
                  <a:pt x="220" y="267"/>
                  <a:pt x="288" y="331"/>
                </a:cubicBezTo>
                <a:cubicBezTo>
                  <a:pt x="352" y="391"/>
                  <a:pt x="374" y="460"/>
                  <a:pt x="378" y="544"/>
                </a:cubicBezTo>
                <a:cubicBezTo>
                  <a:pt x="380" y="587"/>
                  <a:pt x="371" y="624"/>
                  <a:pt x="320" y="617"/>
                </a:cubicBezTo>
                <a:cubicBezTo>
                  <a:pt x="271" y="610"/>
                  <a:pt x="253" y="537"/>
                  <a:pt x="248" y="497"/>
                </a:cubicBezTo>
                <a:cubicBezTo>
                  <a:pt x="239" y="430"/>
                  <a:pt x="245" y="372"/>
                  <a:pt x="293" y="321"/>
                </a:cubicBezTo>
                <a:cubicBezTo>
                  <a:pt x="339" y="272"/>
                  <a:pt x="410" y="241"/>
                  <a:pt x="478" y="252"/>
                </a:cubicBezTo>
                <a:cubicBezTo>
                  <a:pt x="553" y="264"/>
                  <a:pt x="580" y="346"/>
                  <a:pt x="600" y="409"/>
                </a:cubicBezTo>
                <a:cubicBezTo>
                  <a:pt x="614" y="453"/>
                  <a:pt x="622" y="498"/>
                  <a:pt x="637" y="542"/>
                </a:cubicBezTo>
                <a:cubicBezTo>
                  <a:pt x="645" y="526"/>
                  <a:pt x="660" y="497"/>
                  <a:pt x="667" y="467"/>
                </a:cubicBezTo>
                <a:cubicBezTo>
                  <a:pt x="685" y="388"/>
                  <a:pt x="703" y="309"/>
                  <a:pt x="754" y="243"/>
                </a:cubicBezTo>
                <a:cubicBezTo>
                  <a:pt x="795" y="191"/>
                  <a:pt x="836" y="167"/>
                  <a:pt x="900" y="164"/>
                </a:cubicBezTo>
                <a:cubicBezTo>
                  <a:pt x="971" y="161"/>
                  <a:pt x="1003" y="215"/>
                  <a:pt x="1022" y="277"/>
                </a:cubicBezTo>
                <a:cubicBezTo>
                  <a:pt x="1040" y="335"/>
                  <a:pt x="1041" y="390"/>
                  <a:pt x="1067" y="445"/>
                </a:cubicBezTo>
                <a:moveTo>
                  <a:pt x="1614" y="67"/>
                </a:moveTo>
                <a:cubicBezTo>
                  <a:pt x="1535" y="62"/>
                  <a:pt x="1508" y="91"/>
                  <a:pt x="1456" y="151"/>
                </a:cubicBezTo>
                <a:cubicBezTo>
                  <a:pt x="1408" y="207"/>
                  <a:pt x="1358" y="276"/>
                  <a:pt x="1346" y="350"/>
                </a:cubicBezTo>
                <a:cubicBezTo>
                  <a:pt x="1346" y="375"/>
                  <a:pt x="1345" y="381"/>
                  <a:pt x="1353" y="395"/>
                </a:cubicBezTo>
                <a:cubicBezTo>
                  <a:pt x="1417" y="399"/>
                  <a:pt x="1464" y="399"/>
                  <a:pt x="1520" y="362"/>
                </a:cubicBezTo>
                <a:cubicBezTo>
                  <a:pt x="1561" y="336"/>
                  <a:pt x="1597" y="295"/>
                  <a:pt x="1605" y="247"/>
                </a:cubicBezTo>
                <a:cubicBezTo>
                  <a:pt x="1608" y="229"/>
                  <a:pt x="1605" y="238"/>
                  <a:pt x="1605" y="220"/>
                </a:cubicBezTo>
                <a:cubicBezTo>
                  <a:pt x="1605" y="275"/>
                  <a:pt x="1603" y="322"/>
                  <a:pt x="1639" y="369"/>
                </a:cubicBezTo>
                <a:cubicBezTo>
                  <a:pt x="1684" y="427"/>
                  <a:pt x="1771" y="433"/>
                  <a:pt x="1838" y="424"/>
                </a:cubicBezTo>
                <a:cubicBezTo>
                  <a:pt x="1931" y="412"/>
                  <a:pt x="2013" y="351"/>
                  <a:pt x="2072" y="281"/>
                </a:cubicBezTo>
                <a:cubicBezTo>
                  <a:pt x="2125" y="217"/>
                  <a:pt x="2127" y="152"/>
                  <a:pt x="2134" y="75"/>
                </a:cubicBezTo>
                <a:cubicBezTo>
                  <a:pt x="2135" y="73"/>
                  <a:pt x="2135" y="72"/>
                  <a:pt x="2136" y="70"/>
                </a:cubicBezTo>
                <a:cubicBezTo>
                  <a:pt x="2158" y="94"/>
                  <a:pt x="2173" y="123"/>
                  <a:pt x="2186" y="157"/>
                </a:cubicBezTo>
                <a:cubicBezTo>
                  <a:pt x="2216" y="237"/>
                  <a:pt x="2225" y="325"/>
                  <a:pt x="2260" y="402"/>
                </a:cubicBezTo>
                <a:cubicBezTo>
                  <a:pt x="2264" y="409"/>
                  <a:pt x="2269" y="417"/>
                  <a:pt x="2273" y="424"/>
                </a:cubicBezTo>
                <a:moveTo>
                  <a:pt x="2330" y="37"/>
                </a:moveTo>
                <a:cubicBezTo>
                  <a:pt x="2346" y="7"/>
                  <a:pt x="2373" y="-9"/>
                  <a:pt x="2413" y="5"/>
                </a:cubicBezTo>
                <a:cubicBezTo>
                  <a:pt x="2473" y="26"/>
                  <a:pt x="2497" y="92"/>
                  <a:pt x="2515" y="146"/>
                </a:cubicBezTo>
                <a:cubicBezTo>
                  <a:pt x="2528" y="185"/>
                  <a:pt x="2529" y="220"/>
                  <a:pt x="2533" y="260"/>
                </a:cubicBezTo>
                <a:cubicBezTo>
                  <a:pt x="2533" y="261"/>
                  <a:pt x="2534" y="263"/>
                  <a:pt x="2534" y="264"/>
                </a:cubicBezTo>
                <a:cubicBezTo>
                  <a:pt x="2540" y="252"/>
                  <a:pt x="2553" y="223"/>
                  <a:pt x="2561" y="212"/>
                </a:cubicBezTo>
                <a:cubicBezTo>
                  <a:pt x="2602" y="156"/>
                  <a:pt x="2661" y="117"/>
                  <a:pt x="2721" y="85"/>
                </a:cubicBezTo>
                <a:cubicBezTo>
                  <a:pt x="2787" y="50"/>
                  <a:pt x="2896" y="6"/>
                  <a:pt x="2973" y="35"/>
                </a:cubicBezTo>
                <a:cubicBezTo>
                  <a:pt x="3033" y="57"/>
                  <a:pt x="3052" y="122"/>
                  <a:pt x="3064" y="177"/>
                </a:cubicBezTo>
                <a:cubicBezTo>
                  <a:pt x="3072" y="213"/>
                  <a:pt x="3077" y="237"/>
                  <a:pt x="3094" y="27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33" name=""/>
          <p:cNvSpPr/>
          <p:nvPr/>
        </p:nvSpPr>
        <p:spPr>
          <a:xfrm>
            <a:off x="1400040" y="5121720"/>
            <a:ext cx="188640" cy="269280"/>
          </a:xfrm>
          <a:custGeom>
            <a:avLst/>
            <a:gdLst/>
            <a:ahLst/>
            <a:rect l="0" t="0" r="r" b="b"/>
            <a:pathLst>
              <a:path fill="none" w="524" h="748">
                <a:moveTo>
                  <a:pt x="221" y="35"/>
                </a:moveTo>
                <a:cubicBezTo>
                  <a:pt x="245" y="19"/>
                  <a:pt x="246" y="18"/>
                  <a:pt x="262" y="0"/>
                </a:cubicBezTo>
                <a:cubicBezTo>
                  <a:pt x="251" y="10"/>
                  <a:pt x="221" y="35"/>
                  <a:pt x="207" y="46"/>
                </a:cubicBezTo>
                <a:cubicBezTo>
                  <a:pt x="150" y="90"/>
                  <a:pt x="94" y="138"/>
                  <a:pt x="47" y="194"/>
                </a:cubicBezTo>
                <a:cubicBezTo>
                  <a:pt x="36" y="208"/>
                  <a:pt x="33" y="210"/>
                  <a:pt x="31" y="221"/>
                </a:cubicBezTo>
                <a:cubicBezTo>
                  <a:pt x="50" y="224"/>
                  <a:pt x="88" y="226"/>
                  <a:pt x="113" y="225"/>
                </a:cubicBezTo>
                <a:cubicBezTo>
                  <a:pt x="148" y="223"/>
                  <a:pt x="181" y="220"/>
                  <a:pt x="216" y="221"/>
                </a:cubicBezTo>
                <a:cubicBezTo>
                  <a:pt x="226" y="274"/>
                  <a:pt x="221" y="308"/>
                  <a:pt x="192" y="356"/>
                </a:cubicBezTo>
                <a:cubicBezTo>
                  <a:pt x="154" y="420"/>
                  <a:pt x="88" y="500"/>
                  <a:pt x="13" y="521"/>
                </a:cubicBezTo>
                <a:cubicBezTo>
                  <a:pt x="5" y="522"/>
                  <a:pt x="4" y="522"/>
                  <a:pt x="0" y="522"/>
                </a:cubicBezTo>
                <a:cubicBezTo>
                  <a:pt x="13" y="482"/>
                  <a:pt x="23" y="462"/>
                  <a:pt x="58" y="433"/>
                </a:cubicBezTo>
                <a:cubicBezTo>
                  <a:pt x="101" y="397"/>
                  <a:pt x="123" y="397"/>
                  <a:pt x="147" y="442"/>
                </a:cubicBezTo>
                <a:cubicBezTo>
                  <a:pt x="181" y="506"/>
                  <a:pt x="207" y="566"/>
                  <a:pt x="259" y="619"/>
                </a:cubicBezTo>
                <a:cubicBezTo>
                  <a:pt x="335" y="697"/>
                  <a:pt x="421" y="721"/>
                  <a:pt x="524" y="748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34" name=""/>
          <p:cNvSpPr/>
          <p:nvPr/>
        </p:nvSpPr>
        <p:spPr>
          <a:xfrm>
            <a:off x="2373480" y="5067360"/>
            <a:ext cx="918720" cy="266400"/>
          </a:xfrm>
          <a:custGeom>
            <a:avLst/>
            <a:gdLst/>
            <a:ahLst/>
            <a:rect l="0" t="0" r="r" b="b"/>
            <a:pathLst>
              <a:path fill="none" w="2552" h="740">
                <a:moveTo>
                  <a:pt x="116" y="381"/>
                </a:moveTo>
                <a:cubicBezTo>
                  <a:pt x="137" y="431"/>
                  <a:pt x="163" y="477"/>
                  <a:pt x="188" y="525"/>
                </a:cubicBezTo>
                <a:cubicBezTo>
                  <a:pt x="217" y="581"/>
                  <a:pt x="246" y="639"/>
                  <a:pt x="261" y="700"/>
                </a:cubicBezTo>
                <a:cubicBezTo>
                  <a:pt x="265" y="718"/>
                  <a:pt x="264" y="724"/>
                  <a:pt x="265" y="740"/>
                </a:cubicBezTo>
                <a:moveTo>
                  <a:pt x="0" y="121"/>
                </a:moveTo>
                <a:cubicBezTo>
                  <a:pt x="17" y="99"/>
                  <a:pt x="88" y="166"/>
                  <a:pt x="104" y="177"/>
                </a:cubicBezTo>
                <a:cubicBezTo>
                  <a:pt x="174" y="221"/>
                  <a:pt x="200" y="237"/>
                  <a:pt x="249" y="264"/>
                </a:cubicBezTo>
                <a:moveTo>
                  <a:pt x="658" y="383"/>
                </a:moveTo>
                <a:cubicBezTo>
                  <a:pt x="665" y="409"/>
                  <a:pt x="668" y="422"/>
                  <a:pt x="680" y="446"/>
                </a:cubicBezTo>
                <a:cubicBezTo>
                  <a:pt x="715" y="517"/>
                  <a:pt x="779" y="594"/>
                  <a:pt x="855" y="621"/>
                </a:cubicBezTo>
                <a:cubicBezTo>
                  <a:pt x="904" y="639"/>
                  <a:pt x="962" y="634"/>
                  <a:pt x="1005" y="605"/>
                </a:cubicBezTo>
                <a:cubicBezTo>
                  <a:pt x="1054" y="572"/>
                  <a:pt x="1079" y="511"/>
                  <a:pt x="1138" y="492"/>
                </a:cubicBezTo>
                <a:cubicBezTo>
                  <a:pt x="1193" y="474"/>
                  <a:pt x="1247" y="487"/>
                  <a:pt x="1296" y="510"/>
                </a:cubicBezTo>
                <a:cubicBezTo>
                  <a:pt x="1401" y="559"/>
                  <a:pt x="1489" y="592"/>
                  <a:pt x="1608" y="586"/>
                </a:cubicBezTo>
                <a:cubicBezTo>
                  <a:pt x="1713" y="581"/>
                  <a:pt x="1801" y="528"/>
                  <a:pt x="1867" y="446"/>
                </a:cubicBezTo>
                <a:cubicBezTo>
                  <a:pt x="1919" y="383"/>
                  <a:pt x="1952" y="286"/>
                  <a:pt x="1933" y="203"/>
                </a:cubicBezTo>
                <a:cubicBezTo>
                  <a:pt x="1915" y="125"/>
                  <a:pt x="1843" y="53"/>
                  <a:pt x="1787" y="0"/>
                </a:cubicBezTo>
                <a:cubicBezTo>
                  <a:pt x="1785" y="0"/>
                  <a:pt x="1784" y="0"/>
                  <a:pt x="1782" y="0"/>
                </a:cubicBezTo>
                <a:cubicBezTo>
                  <a:pt x="1787" y="62"/>
                  <a:pt x="1799" y="103"/>
                  <a:pt x="1823" y="162"/>
                </a:cubicBezTo>
                <a:cubicBezTo>
                  <a:pt x="1870" y="277"/>
                  <a:pt x="1930" y="391"/>
                  <a:pt x="2005" y="490"/>
                </a:cubicBezTo>
                <a:cubicBezTo>
                  <a:pt x="2039" y="535"/>
                  <a:pt x="2068" y="555"/>
                  <a:pt x="2115" y="582"/>
                </a:cubicBezTo>
                <a:moveTo>
                  <a:pt x="1671" y="321"/>
                </a:moveTo>
                <a:cubicBezTo>
                  <a:pt x="1758" y="281"/>
                  <a:pt x="1861" y="279"/>
                  <a:pt x="1957" y="271"/>
                </a:cubicBezTo>
                <a:cubicBezTo>
                  <a:pt x="2155" y="255"/>
                  <a:pt x="2354" y="259"/>
                  <a:pt x="2552" y="259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35" name=""/>
          <p:cNvSpPr/>
          <p:nvPr/>
        </p:nvSpPr>
        <p:spPr>
          <a:xfrm>
            <a:off x="3867840" y="5041800"/>
            <a:ext cx="1098000" cy="347400"/>
          </a:xfrm>
          <a:custGeom>
            <a:avLst/>
            <a:gdLst/>
            <a:ahLst/>
            <a:rect l="0" t="0" r="r" b="b"/>
            <a:pathLst>
              <a:path fill="none" w="3050" h="965">
                <a:moveTo>
                  <a:pt x="314" y="247"/>
                </a:moveTo>
                <a:cubicBezTo>
                  <a:pt x="306" y="230"/>
                  <a:pt x="307" y="224"/>
                  <a:pt x="290" y="208"/>
                </a:cubicBezTo>
                <a:cubicBezTo>
                  <a:pt x="232" y="211"/>
                  <a:pt x="209" y="246"/>
                  <a:pt x="169" y="287"/>
                </a:cubicBezTo>
                <a:cubicBezTo>
                  <a:pt x="109" y="350"/>
                  <a:pt x="41" y="419"/>
                  <a:pt x="10" y="502"/>
                </a:cubicBezTo>
                <a:cubicBezTo>
                  <a:pt x="-12" y="560"/>
                  <a:pt x="1" y="591"/>
                  <a:pt x="63" y="596"/>
                </a:cubicBezTo>
                <a:cubicBezTo>
                  <a:pt x="139" y="603"/>
                  <a:pt x="211" y="559"/>
                  <a:pt x="263" y="507"/>
                </a:cubicBezTo>
                <a:cubicBezTo>
                  <a:pt x="313" y="457"/>
                  <a:pt x="325" y="400"/>
                  <a:pt x="325" y="331"/>
                </a:cubicBezTo>
                <a:cubicBezTo>
                  <a:pt x="325" y="326"/>
                  <a:pt x="325" y="320"/>
                  <a:pt x="325" y="315"/>
                </a:cubicBezTo>
                <a:cubicBezTo>
                  <a:pt x="329" y="343"/>
                  <a:pt x="332" y="358"/>
                  <a:pt x="341" y="386"/>
                </a:cubicBezTo>
                <a:cubicBezTo>
                  <a:pt x="364" y="457"/>
                  <a:pt x="400" y="536"/>
                  <a:pt x="463" y="581"/>
                </a:cubicBezTo>
                <a:cubicBezTo>
                  <a:pt x="498" y="607"/>
                  <a:pt x="532" y="600"/>
                  <a:pt x="572" y="601"/>
                </a:cubicBezTo>
                <a:moveTo>
                  <a:pt x="828" y="264"/>
                </a:moveTo>
                <a:cubicBezTo>
                  <a:pt x="871" y="242"/>
                  <a:pt x="920" y="248"/>
                  <a:pt x="969" y="249"/>
                </a:cubicBezTo>
                <a:cubicBezTo>
                  <a:pt x="1076" y="252"/>
                  <a:pt x="1180" y="274"/>
                  <a:pt x="1283" y="304"/>
                </a:cubicBezTo>
                <a:cubicBezTo>
                  <a:pt x="1299" y="310"/>
                  <a:pt x="1316" y="315"/>
                  <a:pt x="1332" y="321"/>
                </a:cubicBezTo>
                <a:moveTo>
                  <a:pt x="892" y="465"/>
                </a:moveTo>
                <a:cubicBezTo>
                  <a:pt x="907" y="416"/>
                  <a:pt x="977" y="412"/>
                  <a:pt x="1023" y="402"/>
                </a:cubicBezTo>
                <a:cubicBezTo>
                  <a:pt x="1151" y="375"/>
                  <a:pt x="1282" y="361"/>
                  <a:pt x="1411" y="342"/>
                </a:cubicBezTo>
                <a:moveTo>
                  <a:pt x="1818" y="39"/>
                </a:moveTo>
                <a:cubicBezTo>
                  <a:pt x="1852" y="78"/>
                  <a:pt x="1861" y="143"/>
                  <a:pt x="1869" y="196"/>
                </a:cubicBezTo>
                <a:cubicBezTo>
                  <a:pt x="1880" y="268"/>
                  <a:pt x="1884" y="342"/>
                  <a:pt x="1900" y="415"/>
                </a:cubicBezTo>
                <a:cubicBezTo>
                  <a:pt x="1908" y="442"/>
                  <a:pt x="1909" y="449"/>
                  <a:pt x="1923" y="461"/>
                </a:cubicBezTo>
                <a:moveTo>
                  <a:pt x="2374" y="0"/>
                </a:moveTo>
                <a:cubicBezTo>
                  <a:pt x="2312" y="8"/>
                  <a:pt x="2288" y="36"/>
                  <a:pt x="2258" y="94"/>
                </a:cubicBezTo>
                <a:cubicBezTo>
                  <a:pt x="2237" y="138"/>
                  <a:pt x="2205" y="215"/>
                  <a:pt x="2221" y="264"/>
                </a:cubicBezTo>
                <a:cubicBezTo>
                  <a:pt x="2235" y="309"/>
                  <a:pt x="2340" y="297"/>
                  <a:pt x="2371" y="288"/>
                </a:cubicBezTo>
                <a:cubicBezTo>
                  <a:pt x="2441" y="269"/>
                  <a:pt x="2526" y="218"/>
                  <a:pt x="2574" y="163"/>
                </a:cubicBezTo>
                <a:cubicBezTo>
                  <a:pt x="2598" y="136"/>
                  <a:pt x="2622" y="67"/>
                  <a:pt x="2605" y="30"/>
                </a:cubicBezTo>
                <a:cubicBezTo>
                  <a:pt x="2592" y="2"/>
                  <a:pt x="2535" y="1"/>
                  <a:pt x="2513" y="14"/>
                </a:cubicBezTo>
                <a:cubicBezTo>
                  <a:pt x="2480" y="33"/>
                  <a:pt x="2467" y="68"/>
                  <a:pt x="2459" y="102"/>
                </a:cubicBezTo>
                <a:moveTo>
                  <a:pt x="3042" y="338"/>
                </a:moveTo>
                <a:cubicBezTo>
                  <a:pt x="3048" y="429"/>
                  <a:pt x="3054" y="521"/>
                  <a:pt x="3045" y="612"/>
                </a:cubicBezTo>
                <a:cubicBezTo>
                  <a:pt x="3040" y="661"/>
                  <a:pt x="3032" y="707"/>
                  <a:pt x="3030" y="757"/>
                </a:cubicBezTo>
                <a:moveTo>
                  <a:pt x="99" y="253"/>
                </a:moveTo>
                <a:cubicBezTo>
                  <a:pt x="100" y="249"/>
                  <a:pt x="102" y="247"/>
                  <a:pt x="102" y="243"/>
                </a:cubicBezTo>
                <a:cubicBezTo>
                  <a:pt x="102" y="237"/>
                  <a:pt x="102" y="232"/>
                  <a:pt x="102" y="226"/>
                </a:cubicBezTo>
                <a:cubicBezTo>
                  <a:pt x="103" y="244"/>
                  <a:pt x="101" y="256"/>
                  <a:pt x="105" y="274"/>
                </a:cubicBezTo>
                <a:cubicBezTo>
                  <a:pt x="129" y="376"/>
                  <a:pt x="177" y="473"/>
                  <a:pt x="218" y="568"/>
                </a:cubicBezTo>
                <a:cubicBezTo>
                  <a:pt x="260" y="668"/>
                  <a:pt x="296" y="767"/>
                  <a:pt x="317" y="873"/>
                </a:cubicBezTo>
                <a:cubicBezTo>
                  <a:pt x="323" y="904"/>
                  <a:pt x="326" y="932"/>
                  <a:pt x="327" y="963"/>
                </a:cubicBezTo>
                <a:cubicBezTo>
                  <a:pt x="327" y="964"/>
                  <a:pt x="327" y="964"/>
                  <a:pt x="327" y="965"/>
                </a:cubicBezTo>
                <a:cubicBezTo>
                  <a:pt x="316" y="939"/>
                  <a:pt x="307" y="911"/>
                  <a:pt x="299" y="883"/>
                </a:cubicBezTo>
                <a:moveTo>
                  <a:pt x="223" y="431"/>
                </a:moveTo>
                <a:cubicBezTo>
                  <a:pt x="201" y="406"/>
                  <a:pt x="178" y="383"/>
                  <a:pt x="163" y="352"/>
                </a:cubicBezTo>
                <a:cubicBezTo>
                  <a:pt x="155" y="336"/>
                  <a:pt x="144" y="287"/>
                  <a:pt x="154" y="271"/>
                </a:cubicBezTo>
                <a:cubicBezTo>
                  <a:pt x="175" y="236"/>
                  <a:pt x="241" y="219"/>
                  <a:pt x="276" y="209"/>
                </a:cubicBezTo>
                <a:cubicBezTo>
                  <a:pt x="336" y="192"/>
                  <a:pt x="395" y="186"/>
                  <a:pt x="457" y="187"/>
                </a:cubicBezTo>
                <a:cubicBezTo>
                  <a:pt x="510" y="187"/>
                  <a:pt x="532" y="218"/>
                  <a:pt x="537" y="269"/>
                </a:cubicBezTo>
                <a:cubicBezTo>
                  <a:pt x="543" y="331"/>
                  <a:pt x="525" y="376"/>
                  <a:pt x="478" y="418"/>
                </a:cubicBezTo>
                <a:cubicBezTo>
                  <a:pt x="421" y="469"/>
                  <a:pt x="341" y="492"/>
                  <a:pt x="267" y="504"/>
                </a:cubicBezTo>
                <a:cubicBezTo>
                  <a:pt x="224" y="511"/>
                  <a:pt x="180" y="510"/>
                  <a:pt x="136" y="510"/>
                </a:cubicBezTo>
                <a:cubicBezTo>
                  <a:pt x="130" y="510"/>
                  <a:pt x="123" y="510"/>
                  <a:pt x="117" y="51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36" name=""/>
          <p:cNvSpPr/>
          <p:nvPr/>
        </p:nvSpPr>
        <p:spPr>
          <a:xfrm>
            <a:off x="5378400" y="4820040"/>
            <a:ext cx="1260000" cy="472320"/>
          </a:xfrm>
          <a:custGeom>
            <a:avLst/>
            <a:gdLst/>
            <a:ahLst/>
            <a:rect l="0" t="0" r="r" b="b"/>
            <a:pathLst>
              <a:path fill="none" w="3500" h="1312">
                <a:moveTo>
                  <a:pt x="26" y="133"/>
                </a:moveTo>
                <a:cubicBezTo>
                  <a:pt x="-1" y="149"/>
                  <a:pt x="-1" y="163"/>
                  <a:pt x="0" y="224"/>
                </a:cubicBezTo>
                <a:cubicBezTo>
                  <a:pt x="1" y="316"/>
                  <a:pt x="27" y="406"/>
                  <a:pt x="51" y="495"/>
                </a:cubicBezTo>
                <a:cubicBezTo>
                  <a:pt x="59" y="526"/>
                  <a:pt x="70" y="569"/>
                  <a:pt x="91" y="589"/>
                </a:cubicBezTo>
                <a:cubicBezTo>
                  <a:pt x="93" y="589"/>
                  <a:pt x="95" y="589"/>
                  <a:pt x="97" y="589"/>
                </a:cubicBezTo>
                <a:cubicBezTo>
                  <a:pt x="117" y="537"/>
                  <a:pt x="133" y="484"/>
                  <a:pt x="175" y="445"/>
                </a:cubicBezTo>
                <a:cubicBezTo>
                  <a:pt x="216" y="407"/>
                  <a:pt x="297" y="380"/>
                  <a:pt x="352" y="404"/>
                </a:cubicBezTo>
                <a:cubicBezTo>
                  <a:pt x="433" y="440"/>
                  <a:pt x="461" y="562"/>
                  <a:pt x="446" y="641"/>
                </a:cubicBezTo>
                <a:cubicBezTo>
                  <a:pt x="429" y="734"/>
                  <a:pt x="336" y="743"/>
                  <a:pt x="261" y="745"/>
                </a:cubicBezTo>
                <a:cubicBezTo>
                  <a:pt x="211" y="746"/>
                  <a:pt x="133" y="740"/>
                  <a:pt x="117" y="679"/>
                </a:cubicBezTo>
                <a:cubicBezTo>
                  <a:pt x="117" y="640"/>
                  <a:pt x="117" y="628"/>
                  <a:pt x="124" y="603"/>
                </a:cubicBezTo>
                <a:moveTo>
                  <a:pt x="694" y="388"/>
                </a:moveTo>
                <a:cubicBezTo>
                  <a:pt x="746" y="391"/>
                  <a:pt x="799" y="399"/>
                  <a:pt x="851" y="405"/>
                </a:cubicBezTo>
                <a:cubicBezTo>
                  <a:pt x="952" y="416"/>
                  <a:pt x="1052" y="427"/>
                  <a:pt x="1153" y="436"/>
                </a:cubicBezTo>
                <a:moveTo>
                  <a:pt x="645" y="666"/>
                </a:moveTo>
                <a:cubicBezTo>
                  <a:pt x="755" y="666"/>
                  <a:pt x="864" y="666"/>
                  <a:pt x="973" y="661"/>
                </a:cubicBezTo>
                <a:cubicBezTo>
                  <a:pt x="1060" y="657"/>
                  <a:pt x="1087" y="655"/>
                  <a:pt x="1143" y="645"/>
                </a:cubicBezTo>
                <a:moveTo>
                  <a:pt x="1638" y="153"/>
                </a:moveTo>
                <a:cubicBezTo>
                  <a:pt x="1626" y="138"/>
                  <a:pt x="1617" y="124"/>
                  <a:pt x="1608" y="109"/>
                </a:cubicBezTo>
                <a:cubicBezTo>
                  <a:pt x="1643" y="104"/>
                  <a:pt x="1683" y="103"/>
                  <a:pt x="1721" y="103"/>
                </a:cubicBezTo>
                <a:cubicBezTo>
                  <a:pt x="1774" y="103"/>
                  <a:pt x="1847" y="109"/>
                  <a:pt x="1874" y="165"/>
                </a:cubicBezTo>
                <a:cubicBezTo>
                  <a:pt x="1904" y="228"/>
                  <a:pt x="1866" y="298"/>
                  <a:pt x="1832" y="348"/>
                </a:cubicBezTo>
                <a:cubicBezTo>
                  <a:pt x="1797" y="400"/>
                  <a:pt x="1753" y="443"/>
                  <a:pt x="1699" y="475"/>
                </a:cubicBezTo>
                <a:cubicBezTo>
                  <a:pt x="1685" y="483"/>
                  <a:pt x="1681" y="483"/>
                  <a:pt x="1669" y="488"/>
                </a:cubicBezTo>
                <a:cubicBezTo>
                  <a:pt x="1839" y="488"/>
                  <a:pt x="2013" y="500"/>
                  <a:pt x="2182" y="480"/>
                </a:cubicBezTo>
                <a:cubicBezTo>
                  <a:pt x="2212" y="475"/>
                  <a:pt x="2242" y="469"/>
                  <a:pt x="2272" y="464"/>
                </a:cubicBezTo>
                <a:moveTo>
                  <a:pt x="2618" y="143"/>
                </a:moveTo>
                <a:cubicBezTo>
                  <a:pt x="2602" y="106"/>
                  <a:pt x="2561" y="153"/>
                  <a:pt x="2540" y="175"/>
                </a:cubicBezTo>
                <a:cubicBezTo>
                  <a:pt x="2486" y="230"/>
                  <a:pt x="2435" y="297"/>
                  <a:pt x="2420" y="374"/>
                </a:cubicBezTo>
                <a:cubicBezTo>
                  <a:pt x="2406" y="442"/>
                  <a:pt x="2421" y="465"/>
                  <a:pt x="2490" y="470"/>
                </a:cubicBezTo>
                <a:cubicBezTo>
                  <a:pt x="2577" y="477"/>
                  <a:pt x="2654" y="449"/>
                  <a:pt x="2728" y="404"/>
                </a:cubicBezTo>
                <a:cubicBezTo>
                  <a:pt x="2785" y="369"/>
                  <a:pt x="2821" y="331"/>
                  <a:pt x="2827" y="263"/>
                </a:cubicBezTo>
                <a:cubicBezTo>
                  <a:pt x="2830" y="226"/>
                  <a:pt x="2830" y="180"/>
                  <a:pt x="2791" y="161"/>
                </a:cubicBezTo>
                <a:cubicBezTo>
                  <a:pt x="2773" y="153"/>
                  <a:pt x="2735" y="155"/>
                  <a:pt x="2718" y="163"/>
                </a:cubicBezTo>
                <a:cubicBezTo>
                  <a:pt x="2715" y="165"/>
                  <a:pt x="2712" y="168"/>
                  <a:pt x="2709" y="170"/>
                </a:cubicBezTo>
                <a:moveTo>
                  <a:pt x="3416" y="0"/>
                </a:moveTo>
                <a:cubicBezTo>
                  <a:pt x="3457" y="4"/>
                  <a:pt x="3460" y="38"/>
                  <a:pt x="3465" y="79"/>
                </a:cubicBezTo>
                <a:cubicBezTo>
                  <a:pt x="3467" y="120"/>
                  <a:pt x="3468" y="134"/>
                  <a:pt x="3467" y="161"/>
                </a:cubicBezTo>
                <a:moveTo>
                  <a:pt x="3500" y="653"/>
                </a:moveTo>
                <a:cubicBezTo>
                  <a:pt x="3467" y="738"/>
                  <a:pt x="3436" y="816"/>
                  <a:pt x="3376" y="886"/>
                </a:cubicBezTo>
                <a:cubicBezTo>
                  <a:pt x="3319" y="952"/>
                  <a:pt x="3252" y="998"/>
                  <a:pt x="3182" y="1048"/>
                </a:cubicBezTo>
                <a:moveTo>
                  <a:pt x="427" y="175"/>
                </a:moveTo>
                <a:cubicBezTo>
                  <a:pt x="436" y="163"/>
                  <a:pt x="444" y="149"/>
                  <a:pt x="452" y="137"/>
                </a:cubicBezTo>
                <a:cubicBezTo>
                  <a:pt x="396" y="141"/>
                  <a:pt x="364" y="142"/>
                  <a:pt x="311" y="170"/>
                </a:cubicBezTo>
                <a:cubicBezTo>
                  <a:pt x="196" y="231"/>
                  <a:pt x="86" y="330"/>
                  <a:pt x="36" y="453"/>
                </a:cubicBezTo>
                <a:cubicBezTo>
                  <a:pt x="28" y="474"/>
                  <a:pt x="4" y="558"/>
                  <a:pt x="33" y="577"/>
                </a:cubicBezTo>
                <a:cubicBezTo>
                  <a:pt x="63" y="597"/>
                  <a:pt x="138" y="585"/>
                  <a:pt x="169" y="577"/>
                </a:cubicBezTo>
                <a:cubicBezTo>
                  <a:pt x="256" y="556"/>
                  <a:pt x="375" y="525"/>
                  <a:pt x="443" y="463"/>
                </a:cubicBezTo>
                <a:cubicBezTo>
                  <a:pt x="483" y="426"/>
                  <a:pt x="500" y="370"/>
                  <a:pt x="513" y="319"/>
                </a:cubicBezTo>
                <a:cubicBezTo>
                  <a:pt x="522" y="285"/>
                  <a:pt x="523" y="253"/>
                  <a:pt x="526" y="219"/>
                </a:cubicBezTo>
                <a:cubicBezTo>
                  <a:pt x="526" y="217"/>
                  <a:pt x="526" y="216"/>
                  <a:pt x="526" y="214"/>
                </a:cubicBezTo>
                <a:cubicBezTo>
                  <a:pt x="526" y="222"/>
                  <a:pt x="530" y="247"/>
                  <a:pt x="530" y="259"/>
                </a:cubicBezTo>
                <a:cubicBezTo>
                  <a:pt x="531" y="316"/>
                  <a:pt x="523" y="362"/>
                  <a:pt x="504" y="417"/>
                </a:cubicBezTo>
                <a:cubicBezTo>
                  <a:pt x="439" y="610"/>
                  <a:pt x="372" y="802"/>
                  <a:pt x="312" y="997"/>
                </a:cubicBezTo>
                <a:cubicBezTo>
                  <a:pt x="280" y="1099"/>
                  <a:pt x="239" y="1199"/>
                  <a:pt x="225" y="1305"/>
                </a:cubicBezTo>
                <a:cubicBezTo>
                  <a:pt x="225" y="1309"/>
                  <a:pt x="225" y="1310"/>
                  <a:pt x="225" y="1312"/>
                </a:cubicBezTo>
                <a:cubicBezTo>
                  <a:pt x="251" y="1305"/>
                  <a:pt x="273" y="1298"/>
                  <a:pt x="300" y="1287"/>
                </a:cubicBezTo>
                <a:cubicBezTo>
                  <a:pt x="568" y="1175"/>
                  <a:pt x="857" y="1114"/>
                  <a:pt x="1147" y="1106"/>
                </a:cubicBezTo>
                <a:cubicBezTo>
                  <a:pt x="1199" y="1105"/>
                  <a:pt x="1158" y="1110"/>
                  <a:pt x="1137" y="1106"/>
                </a:cubicBezTo>
                <a:cubicBezTo>
                  <a:pt x="1115" y="1101"/>
                  <a:pt x="1106" y="1092"/>
                  <a:pt x="1088" y="1086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37" name=""/>
          <p:cNvSpPr/>
          <p:nvPr/>
        </p:nvSpPr>
        <p:spPr>
          <a:xfrm>
            <a:off x="7348680" y="4714920"/>
            <a:ext cx="683640" cy="261360"/>
          </a:xfrm>
          <a:custGeom>
            <a:avLst/>
            <a:gdLst/>
            <a:ahLst/>
            <a:rect l="0" t="0" r="r" b="b"/>
            <a:pathLst>
              <a:path fill="none" w="1899" h="726">
                <a:moveTo>
                  <a:pt x="12" y="306"/>
                </a:moveTo>
                <a:cubicBezTo>
                  <a:pt x="9" y="301"/>
                  <a:pt x="8" y="289"/>
                  <a:pt x="7" y="294"/>
                </a:cubicBezTo>
                <a:cubicBezTo>
                  <a:pt x="-21" y="427"/>
                  <a:pt x="41" y="831"/>
                  <a:pt x="6" y="700"/>
                </a:cubicBezTo>
                <a:cubicBezTo>
                  <a:pt x="-1" y="700"/>
                  <a:pt x="-2" y="695"/>
                  <a:pt x="4" y="683"/>
                </a:cubicBezTo>
                <a:moveTo>
                  <a:pt x="16" y="43"/>
                </a:moveTo>
                <a:cubicBezTo>
                  <a:pt x="16" y="58"/>
                  <a:pt x="17" y="87"/>
                  <a:pt x="31" y="106"/>
                </a:cubicBezTo>
                <a:cubicBezTo>
                  <a:pt x="39" y="113"/>
                  <a:pt x="47" y="120"/>
                  <a:pt x="55" y="127"/>
                </a:cubicBezTo>
                <a:moveTo>
                  <a:pt x="528" y="115"/>
                </a:moveTo>
                <a:cubicBezTo>
                  <a:pt x="537" y="173"/>
                  <a:pt x="544" y="228"/>
                  <a:pt x="560" y="285"/>
                </a:cubicBezTo>
                <a:cubicBezTo>
                  <a:pt x="578" y="348"/>
                  <a:pt x="601" y="393"/>
                  <a:pt x="645" y="440"/>
                </a:cubicBezTo>
                <a:moveTo>
                  <a:pt x="761" y="413"/>
                </a:moveTo>
                <a:cubicBezTo>
                  <a:pt x="795" y="382"/>
                  <a:pt x="817" y="368"/>
                  <a:pt x="865" y="365"/>
                </a:cubicBezTo>
                <a:cubicBezTo>
                  <a:pt x="938" y="361"/>
                  <a:pt x="991" y="399"/>
                  <a:pt x="1051" y="434"/>
                </a:cubicBezTo>
                <a:cubicBezTo>
                  <a:pt x="1123" y="475"/>
                  <a:pt x="1201" y="523"/>
                  <a:pt x="1288" y="509"/>
                </a:cubicBezTo>
                <a:cubicBezTo>
                  <a:pt x="1353" y="499"/>
                  <a:pt x="1405" y="439"/>
                  <a:pt x="1430" y="381"/>
                </a:cubicBezTo>
                <a:cubicBezTo>
                  <a:pt x="1456" y="322"/>
                  <a:pt x="1458" y="234"/>
                  <a:pt x="1446" y="172"/>
                </a:cubicBezTo>
                <a:cubicBezTo>
                  <a:pt x="1435" y="114"/>
                  <a:pt x="1410" y="59"/>
                  <a:pt x="1400" y="0"/>
                </a:cubicBezTo>
                <a:cubicBezTo>
                  <a:pt x="1400" y="79"/>
                  <a:pt x="1408" y="153"/>
                  <a:pt x="1430" y="229"/>
                </a:cubicBezTo>
                <a:cubicBezTo>
                  <a:pt x="1445" y="280"/>
                  <a:pt x="1463" y="343"/>
                  <a:pt x="1500" y="384"/>
                </a:cubicBezTo>
                <a:cubicBezTo>
                  <a:pt x="1523" y="401"/>
                  <a:pt x="1530" y="407"/>
                  <a:pt x="1549" y="412"/>
                </a:cubicBezTo>
                <a:moveTo>
                  <a:pt x="1364" y="169"/>
                </a:moveTo>
                <a:cubicBezTo>
                  <a:pt x="1412" y="165"/>
                  <a:pt x="1471" y="164"/>
                  <a:pt x="1524" y="168"/>
                </a:cubicBezTo>
                <a:cubicBezTo>
                  <a:pt x="1649" y="178"/>
                  <a:pt x="1773" y="188"/>
                  <a:pt x="1899" y="189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38" name=""/>
          <p:cNvSpPr/>
          <p:nvPr/>
        </p:nvSpPr>
        <p:spPr>
          <a:xfrm>
            <a:off x="8449920" y="4394160"/>
            <a:ext cx="3035160" cy="466200"/>
          </a:xfrm>
          <a:custGeom>
            <a:avLst/>
            <a:gdLst/>
            <a:ahLst/>
            <a:rect l="0" t="0" r="r" b="b"/>
            <a:pathLst>
              <a:path fill="none" w="8431" h="1295">
                <a:moveTo>
                  <a:pt x="191" y="899"/>
                </a:moveTo>
                <a:cubicBezTo>
                  <a:pt x="195" y="884"/>
                  <a:pt x="198" y="865"/>
                  <a:pt x="204" y="851"/>
                </a:cubicBezTo>
                <a:cubicBezTo>
                  <a:pt x="205" y="849"/>
                  <a:pt x="205" y="846"/>
                  <a:pt x="205" y="843"/>
                </a:cubicBezTo>
                <a:cubicBezTo>
                  <a:pt x="205" y="841"/>
                  <a:pt x="206" y="834"/>
                  <a:pt x="204" y="833"/>
                </a:cubicBezTo>
                <a:cubicBezTo>
                  <a:pt x="201" y="833"/>
                  <a:pt x="200" y="833"/>
                  <a:pt x="198" y="833"/>
                </a:cubicBezTo>
                <a:moveTo>
                  <a:pt x="350" y="864"/>
                </a:moveTo>
                <a:cubicBezTo>
                  <a:pt x="356" y="850"/>
                  <a:pt x="358" y="842"/>
                  <a:pt x="359" y="827"/>
                </a:cubicBezTo>
                <a:cubicBezTo>
                  <a:pt x="359" y="826"/>
                  <a:pt x="359" y="826"/>
                  <a:pt x="359" y="825"/>
                </a:cubicBezTo>
                <a:cubicBezTo>
                  <a:pt x="338" y="822"/>
                  <a:pt x="313" y="822"/>
                  <a:pt x="290" y="822"/>
                </a:cubicBezTo>
                <a:cubicBezTo>
                  <a:pt x="231" y="822"/>
                  <a:pt x="177" y="843"/>
                  <a:pt x="127" y="876"/>
                </a:cubicBezTo>
                <a:cubicBezTo>
                  <a:pt x="76" y="909"/>
                  <a:pt x="13" y="962"/>
                  <a:pt x="1" y="1025"/>
                </a:cubicBezTo>
                <a:cubicBezTo>
                  <a:pt x="-8" y="1072"/>
                  <a:pt x="53" y="1067"/>
                  <a:pt x="82" y="1068"/>
                </a:cubicBezTo>
                <a:cubicBezTo>
                  <a:pt x="157" y="1071"/>
                  <a:pt x="225" y="1066"/>
                  <a:pt x="296" y="1040"/>
                </a:cubicBezTo>
                <a:cubicBezTo>
                  <a:pt x="335" y="1026"/>
                  <a:pt x="367" y="1007"/>
                  <a:pt x="381" y="967"/>
                </a:cubicBezTo>
                <a:cubicBezTo>
                  <a:pt x="382" y="963"/>
                  <a:pt x="383" y="958"/>
                  <a:pt x="384" y="954"/>
                </a:cubicBezTo>
                <a:cubicBezTo>
                  <a:pt x="382" y="957"/>
                  <a:pt x="406" y="918"/>
                  <a:pt x="377" y="964"/>
                </a:cubicBezTo>
                <a:cubicBezTo>
                  <a:pt x="360" y="990"/>
                  <a:pt x="345" y="1015"/>
                  <a:pt x="341" y="1046"/>
                </a:cubicBezTo>
                <a:cubicBezTo>
                  <a:pt x="341" y="1057"/>
                  <a:pt x="341" y="1061"/>
                  <a:pt x="345" y="1067"/>
                </a:cubicBezTo>
                <a:cubicBezTo>
                  <a:pt x="402" y="1069"/>
                  <a:pt x="453" y="1066"/>
                  <a:pt x="510" y="1058"/>
                </a:cubicBezTo>
                <a:moveTo>
                  <a:pt x="816" y="972"/>
                </a:moveTo>
                <a:cubicBezTo>
                  <a:pt x="879" y="939"/>
                  <a:pt x="970" y="888"/>
                  <a:pt x="1002" y="819"/>
                </a:cubicBezTo>
                <a:cubicBezTo>
                  <a:pt x="1007" y="807"/>
                  <a:pt x="1005" y="803"/>
                  <a:pt x="1008" y="793"/>
                </a:cubicBezTo>
                <a:cubicBezTo>
                  <a:pt x="953" y="787"/>
                  <a:pt x="882" y="773"/>
                  <a:pt x="828" y="786"/>
                </a:cubicBezTo>
                <a:cubicBezTo>
                  <a:pt x="755" y="803"/>
                  <a:pt x="719" y="858"/>
                  <a:pt x="701" y="922"/>
                </a:cubicBezTo>
                <a:cubicBezTo>
                  <a:pt x="719" y="930"/>
                  <a:pt x="753" y="945"/>
                  <a:pt x="789" y="933"/>
                </a:cubicBezTo>
                <a:cubicBezTo>
                  <a:pt x="844" y="914"/>
                  <a:pt x="904" y="866"/>
                  <a:pt x="933" y="815"/>
                </a:cubicBezTo>
                <a:cubicBezTo>
                  <a:pt x="962" y="763"/>
                  <a:pt x="962" y="694"/>
                  <a:pt x="957" y="637"/>
                </a:cubicBezTo>
                <a:cubicBezTo>
                  <a:pt x="951" y="556"/>
                  <a:pt x="934" y="479"/>
                  <a:pt x="932" y="397"/>
                </a:cubicBezTo>
                <a:cubicBezTo>
                  <a:pt x="932" y="386"/>
                  <a:pt x="932" y="386"/>
                  <a:pt x="932" y="405"/>
                </a:cubicBezTo>
                <a:cubicBezTo>
                  <a:pt x="928" y="473"/>
                  <a:pt x="921" y="539"/>
                  <a:pt x="920" y="607"/>
                </a:cubicBezTo>
                <a:cubicBezTo>
                  <a:pt x="919" y="679"/>
                  <a:pt x="926" y="736"/>
                  <a:pt x="987" y="782"/>
                </a:cubicBezTo>
                <a:cubicBezTo>
                  <a:pt x="1073" y="846"/>
                  <a:pt x="1202" y="827"/>
                  <a:pt x="1302" y="827"/>
                </a:cubicBezTo>
                <a:cubicBezTo>
                  <a:pt x="1349" y="827"/>
                  <a:pt x="1381" y="817"/>
                  <a:pt x="1414" y="782"/>
                </a:cubicBezTo>
                <a:cubicBezTo>
                  <a:pt x="1430" y="765"/>
                  <a:pt x="1440" y="746"/>
                  <a:pt x="1452" y="727"/>
                </a:cubicBezTo>
                <a:cubicBezTo>
                  <a:pt x="1414" y="746"/>
                  <a:pt x="1374" y="766"/>
                  <a:pt x="1338" y="792"/>
                </a:cubicBezTo>
                <a:cubicBezTo>
                  <a:pt x="1303" y="817"/>
                  <a:pt x="1267" y="846"/>
                  <a:pt x="1244" y="882"/>
                </a:cubicBezTo>
                <a:cubicBezTo>
                  <a:pt x="1242" y="890"/>
                  <a:pt x="1242" y="891"/>
                  <a:pt x="1242" y="896"/>
                </a:cubicBezTo>
                <a:cubicBezTo>
                  <a:pt x="1323" y="894"/>
                  <a:pt x="1389" y="883"/>
                  <a:pt x="1462" y="844"/>
                </a:cubicBezTo>
                <a:cubicBezTo>
                  <a:pt x="1562" y="790"/>
                  <a:pt x="1578" y="724"/>
                  <a:pt x="1579" y="618"/>
                </a:cubicBezTo>
                <a:cubicBezTo>
                  <a:pt x="1580" y="504"/>
                  <a:pt x="1543" y="399"/>
                  <a:pt x="1526" y="288"/>
                </a:cubicBezTo>
                <a:cubicBezTo>
                  <a:pt x="1523" y="267"/>
                  <a:pt x="1524" y="243"/>
                  <a:pt x="1517" y="223"/>
                </a:cubicBezTo>
                <a:lnTo>
                  <a:pt x="1512" y="223"/>
                </a:lnTo>
                <a:cubicBezTo>
                  <a:pt x="1508" y="267"/>
                  <a:pt x="1505" y="310"/>
                  <a:pt x="1505" y="354"/>
                </a:cubicBezTo>
                <a:cubicBezTo>
                  <a:pt x="1504" y="466"/>
                  <a:pt x="1509" y="575"/>
                  <a:pt x="1524" y="686"/>
                </a:cubicBezTo>
                <a:cubicBezTo>
                  <a:pt x="1533" y="752"/>
                  <a:pt x="1543" y="815"/>
                  <a:pt x="1563" y="879"/>
                </a:cubicBezTo>
                <a:moveTo>
                  <a:pt x="2069" y="982"/>
                </a:moveTo>
                <a:cubicBezTo>
                  <a:pt x="2069" y="1036"/>
                  <a:pt x="2058" y="1073"/>
                  <a:pt x="2033" y="1122"/>
                </a:cubicBezTo>
                <a:cubicBezTo>
                  <a:pt x="2009" y="1170"/>
                  <a:pt x="1981" y="1215"/>
                  <a:pt x="1948" y="1258"/>
                </a:cubicBezTo>
                <a:cubicBezTo>
                  <a:pt x="1937" y="1272"/>
                  <a:pt x="1927" y="1283"/>
                  <a:pt x="1915" y="1295"/>
                </a:cubicBezTo>
                <a:moveTo>
                  <a:pt x="2671" y="650"/>
                </a:moveTo>
                <a:cubicBezTo>
                  <a:pt x="2675" y="635"/>
                  <a:pt x="2676" y="631"/>
                  <a:pt x="2677" y="617"/>
                </a:cubicBezTo>
                <a:cubicBezTo>
                  <a:pt x="2640" y="613"/>
                  <a:pt x="2611" y="614"/>
                  <a:pt x="2576" y="627"/>
                </a:cubicBezTo>
                <a:cubicBezTo>
                  <a:pt x="2542" y="640"/>
                  <a:pt x="2495" y="662"/>
                  <a:pt x="2486" y="701"/>
                </a:cubicBezTo>
                <a:cubicBezTo>
                  <a:pt x="2473" y="754"/>
                  <a:pt x="2527" y="765"/>
                  <a:pt x="2565" y="780"/>
                </a:cubicBezTo>
                <a:cubicBezTo>
                  <a:pt x="2632" y="806"/>
                  <a:pt x="2705" y="821"/>
                  <a:pt x="2767" y="859"/>
                </a:cubicBezTo>
                <a:cubicBezTo>
                  <a:pt x="2785" y="870"/>
                  <a:pt x="2832" y="915"/>
                  <a:pt x="2805" y="943"/>
                </a:cubicBezTo>
                <a:cubicBezTo>
                  <a:pt x="2770" y="978"/>
                  <a:pt x="2691" y="978"/>
                  <a:pt x="2646" y="980"/>
                </a:cubicBezTo>
                <a:cubicBezTo>
                  <a:pt x="2624" y="981"/>
                  <a:pt x="2550" y="994"/>
                  <a:pt x="2550" y="960"/>
                </a:cubicBezTo>
                <a:cubicBezTo>
                  <a:pt x="2552" y="953"/>
                  <a:pt x="2553" y="947"/>
                  <a:pt x="2555" y="940"/>
                </a:cubicBezTo>
                <a:moveTo>
                  <a:pt x="2883" y="707"/>
                </a:moveTo>
                <a:cubicBezTo>
                  <a:pt x="2896" y="706"/>
                  <a:pt x="2899" y="706"/>
                  <a:pt x="2907" y="706"/>
                </a:cubicBezTo>
                <a:cubicBezTo>
                  <a:pt x="2914" y="735"/>
                  <a:pt x="2913" y="764"/>
                  <a:pt x="2917" y="793"/>
                </a:cubicBezTo>
                <a:cubicBezTo>
                  <a:pt x="2921" y="822"/>
                  <a:pt x="2932" y="839"/>
                  <a:pt x="2962" y="843"/>
                </a:cubicBezTo>
                <a:cubicBezTo>
                  <a:pt x="2988" y="846"/>
                  <a:pt x="3019" y="845"/>
                  <a:pt x="3043" y="836"/>
                </a:cubicBezTo>
                <a:cubicBezTo>
                  <a:pt x="3069" y="826"/>
                  <a:pt x="3094" y="811"/>
                  <a:pt x="3122" y="807"/>
                </a:cubicBezTo>
                <a:cubicBezTo>
                  <a:pt x="3154" y="802"/>
                  <a:pt x="3176" y="804"/>
                  <a:pt x="3196" y="830"/>
                </a:cubicBezTo>
                <a:cubicBezTo>
                  <a:pt x="3225" y="868"/>
                  <a:pt x="3239" y="921"/>
                  <a:pt x="3283" y="946"/>
                </a:cubicBezTo>
                <a:cubicBezTo>
                  <a:pt x="3328" y="971"/>
                  <a:pt x="3393" y="961"/>
                  <a:pt x="3442" y="961"/>
                </a:cubicBezTo>
                <a:moveTo>
                  <a:pt x="3541" y="855"/>
                </a:moveTo>
                <a:cubicBezTo>
                  <a:pt x="3541" y="797"/>
                  <a:pt x="3542" y="758"/>
                  <a:pt x="3511" y="707"/>
                </a:cubicBezTo>
                <a:cubicBezTo>
                  <a:pt x="3481" y="657"/>
                  <a:pt x="3452" y="616"/>
                  <a:pt x="3436" y="559"/>
                </a:cubicBezTo>
                <a:cubicBezTo>
                  <a:pt x="3431" y="535"/>
                  <a:pt x="3430" y="530"/>
                  <a:pt x="3427" y="516"/>
                </a:cubicBezTo>
                <a:cubicBezTo>
                  <a:pt x="3405" y="543"/>
                  <a:pt x="3384" y="577"/>
                  <a:pt x="3369" y="614"/>
                </a:cubicBezTo>
                <a:cubicBezTo>
                  <a:pt x="3355" y="648"/>
                  <a:pt x="3334" y="705"/>
                  <a:pt x="3347" y="743"/>
                </a:cubicBezTo>
                <a:cubicBezTo>
                  <a:pt x="3359" y="779"/>
                  <a:pt x="3407" y="776"/>
                  <a:pt x="3436" y="777"/>
                </a:cubicBezTo>
                <a:cubicBezTo>
                  <a:pt x="3521" y="779"/>
                  <a:pt x="3606" y="773"/>
                  <a:pt x="3691" y="775"/>
                </a:cubicBezTo>
                <a:cubicBezTo>
                  <a:pt x="3735" y="776"/>
                  <a:pt x="3759" y="795"/>
                  <a:pt x="3764" y="840"/>
                </a:cubicBezTo>
                <a:cubicBezTo>
                  <a:pt x="3770" y="889"/>
                  <a:pt x="3752" y="926"/>
                  <a:pt x="3715" y="958"/>
                </a:cubicBezTo>
                <a:cubicBezTo>
                  <a:pt x="3678" y="991"/>
                  <a:pt x="3632" y="998"/>
                  <a:pt x="3584" y="1000"/>
                </a:cubicBezTo>
                <a:cubicBezTo>
                  <a:pt x="3566" y="1001"/>
                  <a:pt x="3473" y="1012"/>
                  <a:pt x="3460" y="994"/>
                </a:cubicBezTo>
                <a:cubicBezTo>
                  <a:pt x="3445" y="972"/>
                  <a:pt x="3463" y="964"/>
                  <a:pt x="3476" y="950"/>
                </a:cubicBezTo>
                <a:moveTo>
                  <a:pt x="4122" y="875"/>
                </a:moveTo>
                <a:cubicBezTo>
                  <a:pt x="4122" y="927"/>
                  <a:pt x="4126" y="976"/>
                  <a:pt x="4109" y="1026"/>
                </a:cubicBezTo>
                <a:cubicBezTo>
                  <a:pt x="4096" y="1065"/>
                  <a:pt x="4070" y="1099"/>
                  <a:pt x="4057" y="1137"/>
                </a:cubicBezTo>
                <a:cubicBezTo>
                  <a:pt x="4056" y="1142"/>
                  <a:pt x="4055" y="1147"/>
                  <a:pt x="4054" y="1152"/>
                </a:cubicBezTo>
                <a:moveTo>
                  <a:pt x="4402" y="472"/>
                </a:moveTo>
                <a:cubicBezTo>
                  <a:pt x="4418" y="481"/>
                  <a:pt x="4427" y="487"/>
                  <a:pt x="4439" y="501"/>
                </a:cubicBezTo>
                <a:cubicBezTo>
                  <a:pt x="4465" y="532"/>
                  <a:pt x="4485" y="564"/>
                  <a:pt x="4503" y="600"/>
                </a:cubicBezTo>
                <a:cubicBezTo>
                  <a:pt x="4510" y="614"/>
                  <a:pt x="4514" y="627"/>
                  <a:pt x="4518" y="641"/>
                </a:cubicBezTo>
                <a:cubicBezTo>
                  <a:pt x="4527" y="637"/>
                  <a:pt x="4535" y="634"/>
                  <a:pt x="4545" y="628"/>
                </a:cubicBezTo>
                <a:cubicBezTo>
                  <a:pt x="4590" y="601"/>
                  <a:pt x="4672" y="582"/>
                  <a:pt x="4724" y="598"/>
                </a:cubicBezTo>
                <a:cubicBezTo>
                  <a:pt x="4755" y="607"/>
                  <a:pt x="4758" y="640"/>
                  <a:pt x="4760" y="666"/>
                </a:cubicBezTo>
                <a:cubicBezTo>
                  <a:pt x="4760" y="667"/>
                  <a:pt x="4760" y="667"/>
                  <a:pt x="4760" y="668"/>
                </a:cubicBezTo>
                <a:cubicBezTo>
                  <a:pt x="4780" y="656"/>
                  <a:pt x="4805" y="638"/>
                  <a:pt x="4827" y="627"/>
                </a:cubicBezTo>
                <a:cubicBezTo>
                  <a:pt x="4869" y="607"/>
                  <a:pt x="4915" y="594"/>
                  <a:pt x="4961" y="590"/>
                </a:cubicBezTo>
                <a:cubicBezTo>
                  <a:pt x="4987" y="588"/>
                  <a:pt x="5035" y="578"/>
                  <a:pt x="5050" y="605"/>
                </a:cubicBezTo>
                <a:cubicBezTo>
                  <a:pt x="5065" y="632"/>
                  <a:pt x="5056" y="681"/>
                  <a:pt x="5056" y="711"/>
                </a:cubicBezTo>
                <a:cubicBezTo>
                  <a:pt x="5056" y="737"/>
                  <a:pt x="5056" y="764"/>
                  <a:pt x="5056" y="790"/>
                </a:cubicBezTo>
                <a:moveTo>
                  <a:pt x="5249" y="583"/>
                </a:moveTo>
                <a:cubicBezTo>
                  <a:pt x="5260" y="589"/>
                  <a:pt x="5251" y="558"/>
                  <a:pt x="5264" y="584"/>
                </a:cubicBezTo>
                <a:cubicBezTo>
                  <a:pt x="5278" y="613"/>
                  <a:pt x="5257" y="661"/>
                  <a:pt x="5280" y="689"/>
                </a:cubicBezTo>
                <a:cubicBezTo>
                  <a:pt x="5296" y="709"/>
                  <a:pt x="5306" y="708"/>
                  <a:pt x="5328" y="711"/>
                </a:cubicBezTo>
                <a:cubicBezTo>
                  <a:pt x="5343" y="713"/>
                  <a:pt x="5355" y="709"/>
                  <a:pt x="5368" y="706"/>
                </a:cubicBezTo>
                <a:cubicBezTo>
                  <a:pt x="5393" y="700"/>
                  <a:pt x="5408" y="699"/>
                  <a:pt x="5433" y="706"/>
                </a:cubicBezTo>
                <a:cubicBezTo>
                  <a:pt x="5466" y="715"/>
                  <a:pt x="5493" y="720"/>
                  <a:pt x="5528" y="721"/>
                </a:cubicBezTo>
                <a:cubicBezTo>
                  <a:pt x="5582" y="722"/>
                  <a:pt x="5626" y="724"/>
                  <a:pt x="5671" y="689"/>
                </a:cubicBezTo>
                <a:cubicBezTo>
                  <a:pt x="5730" y="644"/>
                  <a:pt x="5738" y="583"/>
                  <a:pt x="5741" y="514"/>
                </a:cubicBezTo>
                <a:cubicBezTo>
                  <a:pt x="5746" y="388"/>
                  <a:pt x="5743" y="262"/>
                  <a:pt x="5743" y="136"/>
                </a:cubicBezTo>
                <a:cubicBezTo>
                  <a:pt x="5691" y="169"/>
                  <a:pt x="5658" y="223"/>
                  <a:pt x="5638" y="283"/>
                </a:cubicBezTo>
                <a:cubicBezTo>
                  <a:pt x="5614" y="356"/>
                  <a:pt x="5609" y="459"/>
                  <a:pt x="5628" y="534"/>
                </a:cubicBezTo>
                <a:cubicBezTo>
                  <a:pt x="5641" y="586"/>
                  <a:pt x="5682" y="629"/>
                  <a:pt x="5719" y="666"/>
                </a:cubicBezTo>
                <a:cubicBezTo>
                  <a:pt x="5748" y="695"/>
                  <a:pt x="5777" y="714"/>
                  <a:pt x="5813" y="731"/>
                </a:cubicBezTo>
                <a:moveTo>
                  <a:pt x="6277" y="802"/>
                </a:moveTo>
                <a:cubicBezTo>
                  <a:pt x="6268" y="860"/>
                  <a:pt x="6239" y="899"/>
                  <a:pt x="6206" y="948"/>
                </a:cubicBezTo>
                <a:cubicBezTo>
                  <a:pt x="6182" y="984"/>
                  <a:pt x="6157" y="1018"/>
                  <a:pt x="6137" y="1056"/>
                </a:cubicBezTo>
                <a:moveTo>
                  <a:pt x="6800" y="565"/>
                </a:moveTo>
                <a:cubicBezTo>
                  <a:pt x="6783" y="523"/>
                  <a:pt x="6782" y="510"/>
                  <a:pt x="6727" y="494"/>
                </a:cubicBezTo>
                <a:cubicBezTo>
                  <a:pt x="6658" y="473"/>
                  <a:pt x="6561" y="465"/>
                  <a:pt x="6490" y="477"/>
                </a:cubicBezTo>
                <a:cubicBezTo>
                  <a:pt x="6412" y="491"/>
                  <a:pt x="6352" y="530"/>
                  <a:pt x="6299" y="582"/>
                </a:cubicBezTo>
                <a:cubicBezTo>
                  <a:pt x="6331" y="596"/>
                  <a:pt x="6377" y="597"/>
                  <a:pt x="6424" y="597"/>
                </a:cubicBezTo>
                <a:cubicBezTo>
                  <a:pt x="6511" y="597"/>
                  <a:pt x="6599" y="582"/>
                  <a:pt x="6672" y="529"/>
                </a:cubicBezTo>
                <a:cubicBezTo>
                  <a:pt x="6750" y="472"/>
                  <a:pt x="6769" y="368"/>
                  <a:pt x="6781" y="278"/>
                </a:cubicBezTo>
                <a:cubicBezTo>
                  <a:pt x="6791" y="202"/>
                  <a:pt x="6794" y="124"/>
                  <a:pt x="6799" y="48"/>
                </a:cubicBezTo>
                <a:cubicBezTo>
                  <a:pt x="6800" y="30"/>
                  <a:pt x="6800" y="27"/>
                  <a:pt x="6800" y="17"/>
                </a:cubicBezTo>
                <a:cubicBezTo>
                  <a:pt x="6755" y="70"/>
                  <a:pt x="6713" y="122"/>
                  <a:pt x="6703" y="194"/>
                </a:cubicBezTo>
                <a:cubicBezTo>
                  <a:pt x="6693" y="267"/>
                  <a:pt x="6702" y="339"/>
                  <a:pt x="6761" y="390"/>
                </a:cubicBezTo>
                <a:cubicBezTo>
                  <a:pt x="6806" y="430"/>
                  <a:pt x="6894" y="437"/>
                  <a:pt x="6951" y="425"/>
                </a:cubicBezTo>
                <a:cubicBezTo>
                  <a:pt x="7027" y="409"/>
                  <a:pt x="7068" y="343"/>
                  <a:pt x="7108" y="284"/>
                </a:cubicBezTo>
                <a:cubicBezTo>
                  <a:pt x="7124" y="261"/>
                  <a:pt x="7135" y="252"/>
                  <a:pt x="7154" y="239"/>
                </a:cubicBezTo>
                <a:cubicBezTo>
                  <a:pt x="7155" y="239"/>
                  <a:pt x="7157" y="239"/>
                  <a:pt x="7158" y="239"/>
                </a:cubicBezTo>
                <a:cubicBezTo>
                  <a:pt x="7158" y="313"/>
                  <a:pt x="7158" y="388"/>
                  <a:pt x="7158" y="462"/>
                </a:cubicBezTo>
                <a:moveTo>
                  <a:pt x="7188" y="13"/>
                </a:moveTo>
                <a:cubicBezTo>
                  <a:pt x="7188" y="9"/>
                  <a:pt x="7188" y="4"/>
                  <a:pt x="7188" y="0"/>
                </a:cubicBezTo>
                <a:cubicBezTo>
                  <a:pt x="7216" y="23"/>
                  <a:pt x="7234" y="58"/>
                  <a:pt x="7252" y="90"/>
                </a:cubicBezTo>
                <a:cubicBezTo>
                  <a:pt x="7271" y="125"/>
                  <a:pt x="7277" y="137"/>
                  <a:pt x="7293" y="158"/>
                </a:cubicBezTo>
                <a:moveTo>
                  <a:pt x="7436" y="305"/>
                </a:moveTo>
                <a:cubicBezTo>
                  <a:pt x="7461" y="339"/>
                  <a:pt x="7482" y="375"/>
                  <a:pt x="7505" y="411"/>
                </a:cubicBezTo>
                <a:cubicBezTo>
                  <a:pt x="7525" y="442"/>
                  <a:pt x="7544" y="477"/>
                  <a:pt x="7571" y="502"/>
                </a:cubicBezTo>
                <a:cubicBezTo>
                  <a:pt x="7578" y="507"/>
                  <a:pt x="7579" y="509"/>
                  <a:pt x="7585" y="508"/>
                </a:cubicBezTo>
                <a:cubicBezTo>
                  <a:pt x="7602" y="497"/>
                  <a:pt x="7604" y="489"/>
                  <a:pt x="7609" y="466"/>
                </a:cubicBezTo>
                <a:cubicBezTo>
                  <a:pt x="7620" y="421"/>
                  <a:pt x="7626" y="374"/>
                  <a:pt x="7638" y="329"/>
                </a:cubicBezTo>
                <a:cubicBezTo>
                  <a:pt x="7648" y="291"/>
                  <a:pt x="7656" y="239"/>
                  <a:pt x="7683" y="208"/>
                </a:cubicBezTo>
                <a:cubicBezTo>
                  <a:pt x="7700" y="188"/>
                  <a:pt x="7729" y="183"/>
                  <a:pt x="7753" y="176"/>
                </a:cubicBezTo>
                <a:moveTo>
                  <a:pt x="8337" y="51"/>
                </a:moveTo>
                <a:cubicBezTo>
                  <a:pt x="8353" y="25"/>
                  <a:pt x="8358" y="15"/>
                  <a:pt x="8389" y="13"/>
                </a:cubicBezTo>
                <a:cubicBezTo>
                  <a:pt x="8391" y="13"/>
                  <a:pt x="8394" y="13"/>
                  <a:pt x="8396" y="13"/>
                </a:cubicBezTo>
                <a:cubicBezTo>
                  <a:pt x="8380" y="17"/>
                  <a:pt x="8363" y="22"/>
                  <a:pt x="8346" y="24"/>
                </a:cubicBezTo>
                <a:cubicBezTo>
                  <a:pt x="8342" y="24"/>
                  <a:pt x="8326" y="21"/>
                  <a:pt x="8325" y="26"/>
                </a:cubicBezTo>
                <a:cubicBezTo>
                  <a:pt x="8325" y="28"/>
                  <a:pt x="8325" y="29"/>
                  <a:pt x="8325" y="30"/>
                </a:cubicBezTo>
                <a:moveTo>
                  <a:pt x="8431" y="682"/>
                </a:moveTo>
                <a:cubicBezTo>
                  <a:pt x="8345" y="784"/>
                  <a:pt x="8266" y="894"/>
                  <a:pt x="8173" y="990"/>
                </a:cubicBezTo>
                <a:cubicBezTo>
                  <a:pt x="8101" y="1058"/>
                  <a:pt x="8078" y="1080"/>
                  <a:pt x="8029" y="1123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39" name=""/>
          <p:cNvSpPr/>
          <p:nvPr/>
        </p:nvSpPr>
        <p:spPr>
          <a:xfrm>
            <a:off x="4343040" y="5423040"/>
            <a:ext cx="155520" cy="274320"/>
          </a:xfrm>
          <a:custGeom>
            <a:avLst/>
            <a:gdLst/>
            <a:ahLst/>
            <a:rect l="0" t="0" r="r" b="b"/>
            <a:pathLst>
              <a:path fill="none" w="432" h="762">
                <a:moveTo>
                  <a:pt x="235" y="0"/>
                </a:moveTo>
                <a:cubicBezTo>
                  <a:pt x="138" y="114"/>
                  <a:pt x="47" y="216"/>
                  <a:pt x="11" y="366"/>
                </a:cubicBezTo>
                <a:cubicBezTo>
                  <a:pt x="-19" y="494"/>
                  <a:pt x="10" y="583"/>
                  <a:pt x="119" y="658"/>
                </a:cubicBezTo>
                <a:cubicBezTo>
                  <a:pt x="214" y="723"/>
                  <a:pt x="323" y="737"/>
                  <a:pt x="432" y="762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40" name=""/>
          <p:cNvSpPr/>
          <p:nvPr/>
        </p:nvSpPr>
        <p:spPr>
          <a:xfrm>
            <a:off x="2568600" y="5529240"/>
            <a:ext cx="1523520" cy="429120"/>
          </a:xfrm>
          <a:custGeom>
            <a:avLst/>
            <a:gdLst/>
            <a:ahLst/>
            <a:rect l="0" t="0" r="r" b="b"/>
            <a:pathLst>
              <a:path fill="none" w="4232" h="1192">
                <a:moveTo>
                  <a:pt x="359" y="710"/>
                </a:moveTo>
                <a:cubicBezTo>
                  <a:pt x="345" y="706"/>
                  <a:pt x="320" y="691"/>
                  <a:pt x="295" y="698"/>
                </a:cubicBezTo>
                <a:cubicBezTo>
                  <a:pt x="222" y="719"/>
                  <a:pt x="178" y="809"/>
                  <a:pt x="137" y="865"/>
                </a:cubicBezTo>
                <a:cubicBezTo>
                  <a:pt x="89" y="930"/>
                  <a:pt x="35" y="993"/>
                  <a:pt x="9" y="1071"/>
                </a:cubicBezTo>
                <a:cubicBezTo>
                  <a:pt x="-9" y="1125"/>
                  <a:pt x="4" y="1149"/>
                  <a:pt x="19" y="1190"/>
                </a:cubicBezTo>
                <a:cubicBezTo>
                  <a:pt x="93" y="1197"/>
                  <a:pt x="132" y="1183"/>
                  <a:pt x="191" y="1133"/>
                </a:cubicBezTo>
                <a:cubicBezTo>
                  <a:pt x="271" y="1065"/>
                  <a:pt x="333" y="978"/>
                  <a:pt x="370" y="880"/>
                </a:cubicBezTo>
                <a:cubicBezTo>
                  <a:pt x="413" y="766"/>
                  <a:pt x="410" y="648"/>
                  <a:pt x="410" y="528"/>
                </a:cubicBezTo>
                <a:cubicBezTo>
                  <a:pt x="410" y="401"/>
                  <a:pt x="397" y="285"/>
                  <a:pt x="364" y="162"/>
                </a:cubicBezTo>
                <a:cubicBezTo>
                  <a:pt x="359" y="189"/>
                  <a:pt x="341" y="269"/>
                  <a:pt x="337" y="299"/>
                </a:cubicBezTo>
                <a:cubicBezTo>
                  <a:pt x="317" y="441"/>
                  <a:pt x="308" y="588"/>
                  <a:pt x="316" y="731"/>
                </a:cubicBezTo>
                <a:cubicBezTo>
                  <a:pt x="321" y="831"/>
                  <a:pt x="344" y="943"/>
                  <a:pt x="419" y="1016"/>
                </a:cubicBezTo>
                <a:cubicBezTo>
                  <a:pt x="466" y="1062"/>
                  <a:pt x="535" y="1049"/>
                  <a:pt x="580" y="1011"/>
                </a:cubicBezTo>
                <a:cubicBezTo>
                  <a:pt x="635" y="964"/>
                  <a:pt x="666" y="890"/>
                  <a:pt x="673" y="820"/>
                </a:cubicBezTo>
                <a:cubicBezTo>
                  <a:pt x="679" y="760"/>
                  <a:pt x="668" y="714"/>
                  <a:pt x="653" y="662"/>
                </a:cubicBezTo>
                <a:cubicBezTo>
                  <a:pt x="613" y="688"/>
                  <a:pt x="599" y="700"/>
                  <a:pt x="586" y="759"/>
                </a:cubicBezTo>
                <a:cubicBezTo>
                  <a:pt x="578" y="795"/>
                  <a:pt x="582" y="826"/>
                  <a:pt x="582" y="861"/>
                </a:cubicBezTo>
                <a:cubicBezTo>
                  <a:pt x="626" y="872"/>
                  <a:pt x="650" y="889"/>
                  <a:pt x="695" y="854"/>
                </a:cubicBezTo>
                <a:cubicBezTo>
                  <a:pt x="766" y="800"/>
                  <a:pt x="800" y="710"/>
                  <a:pt x="803" y="625"/>
                </a:cubicBezTo>
                <a:cubicBezTo>
                  <a:pt x="805" y="566"/>
                  <a:pt x="774" y="545"/>
                  <a:pt x="721" y="525"/>
                </a:cubicBezTo>
                <a:cubicBezTo>
                  <a:pt x="689" y="514"/>
                  <a:pt x="662" y="515"/>
                  <a:pt x="631" y="512"/>
                </a:cubicBezTo>
                <a:moveTo>
                  <a:pt x="1064" y="371"/>
                </a:moveTo>
                <a:cubicBezTo>
                  <a:pt x="1045" y="358"/>
                  <a:pt x="1043" y="355"/>
                  <a:pt x="1030" y="350"/>
                </a:cubicBezTo>
                <a:cubicBezTo>
                  <a:pt x="1047" y="392"/>
                  <a:pt x="1069" y="431"/>
                  <a:pt x="1091" y="472"/>
                </a:cubicBezTo>
                <a:cubicBezTo>
                  <a:pt x="1150" y="582"/>
                  <a:pt x="1191" y="682"/>
                  <a:pt x="1200" y="806"/>
                </a:cubicBezTo>
                <a:cubicBezTo>
                  <a:pt x="1180" y="737"/>
                  <a:pt x="1168" y="677"/>
                  <a:pt x="1167" y="604"/>
                </a:cubicBezTo>
                <a:cubicBezTo>
                  <a:pt x="1167" y="536"/>
                  <a:pt x="1207" y="486"/>
                  <a:pt x="1276" y="470"/>
                </a:cubicBezTo>
                <a:cubicBezTo>
                  <a:pt x="1353" y="452"/>
                  <a:pt x="1429" y="469"/>
                  <a:pt x="1483" y="528"/>
                </a:cubicBezTo>
                <a:cubicBezTo>
                  <a:pt x="1538" y="588"/>
                  <a:pt x="1534" y="671"/>
                  <a:pt x="1534" y="747"/>
                </a:cubicBezTo>
                <a:cubicBezTo>
                  <a:pt x="1534" y="748"/>
                  <a:pt x="1534" y="749"/>
                  <a:pt x="1534" y="750"/>
                </a:cubicBezTo>
                <a:cubicBezTo>
                  <a:pt x="1531" y="732"/>
                  <a:pt x="1521" y="683"/>
                  <a:pt x="1530" y="656"/>
                </a:cubicBezTo>
                <a:cubicBezTo>
                  <a:pt x="1548" y="598"/>
                  <a:pt x="1608" y="521"/>
                  <a:pt x="1664" y="497"/>
                </a:cubicBezTo>
                <a:cubicBezTo>
                  <a:pt x="1713" y="476"/>
                  <a:pt x="1752" y="497"/>
                  <a:pt x="1774" y="543"/>
                </a:cubicBezTo>
                <a:cubicBezTo>
                  <a:pt x="1811" y="620"/>
                  <a:pt x="1791" y="715"/>
                  <a:pt x="1831" y="790"/>
                </a:cubicBezTo>
                <a:cubicBezTo>
                  <a:pt x="1853" y="815"/>
                  <a:pt x="1859" y="824"/>
                  <a:pt x="1883" y="827"/>
                </a:cubicBezTo>
                <a:moveTo>
                  <a:pt x="2327" y="583"/>
                </a:moveTo>
                <a:cubicBezTo>
                  <a:pt x="2365" y="547"/>
                  <a:pt x="2378" y="529"/>
                  <a:pt x="2406" y="490"/>
                </a:cubicBezTo>
                <a:cubicBezTo>
                  <a:pt x="2375" y="503"/>
                  <a:pt x="2354" y="512"/>
                  <a:pt x="2327" y="533"/>
                </a:cubicBezTo>
                <a:cubicBezTo>
                  <a:pt x="2272" y="577"/>
                  <a:pt x="2200" y="633"/>
                  <a:pt x="2181" y="705"/>
                </a:cubicBezTo>
                <a:cubicBezTo>
                  <a:pt x="2181" y="730"/>
                  <a:pt x="2181" y="736"/>
                  <a:pt x="2181" y="751"/>
                </a:cubicBezTo>
                <a:cubicBezTo>
                  <a:pt x="2240" y="755"/>
                  <a:pt x="2274" y="751"/>
                  <a:pt x="2324" y="715"/>
                </a:cubicBezTo>
                <a:cubicBezTo>
                  <a:pt x="2358" y="691"/>
                  <a:pt x="2382" y="656"/>
                  <a:pt x="2415" y="631"/>
                </a:cubicBezTo>
                <a:cubicBezTo>
                  <a:pt x="2419" y="630"/>
                  <a:pt x="2422" y="629"/>
                  <a:pt x="2426" y="628"/>
                </a:cubicBezTo>
                <a:cubicBezTo>
                  <a:pt x="2447" y="648"/>
                  <a:pt x="2455" y="670"/>
                  <a:pt x="2471" y="701"/>
                </a:cubicBezTo>
                <a:cubicBezTo>
                  <a:pt x="2502" y="762"/>
                  <a:pt x="2547" y="783"/>
                  <a:pt x="2614" y="789"/>
                </a:cubicBezTo>
                <a:cubicBezTo>
                  <a:pt x="2714" y="798"/>
                  <a:pt x="2782" y="776"/>
                  <a:pt x="2860" y="714"/>
                </a:cubicBezTo>
                <a:cubicBezTo>
                  <a:pt x="2972" y="626"/>
                  <a:pt x="3048" y="525"/>
                  <a:pt x="3058" y="381"/>
                </a:cubicBezTo>
                <a:cubicBezTo>
                  <a:pt x="3066" y="257"/>
                  <a:pt x="3022" y="126"/>
                  <a:pt x="2964" y="17"/>
                </a:cubicBezTo>
                <a:cubicBezTo>
                  <a:pt x="2956" y="5"/>
                  <a:pt x="2958" y="0"/>
                  <a:pt x="2951" y="0"/>
                </a:cubicBezTo>
                <a:cubicBezTo>
                  <a:pt x="2951" y="149"/>
                  <a:pt x="2944" y="297"/>
                  <a:pt x="2967" y="444"/>
                </a:cubicBezTo>
                <a:cubicBezTo>
                  <a:pt x="2983" y="547"/>
                  <a:pt x="3014" y="646"/>
                  <a:pt x="3037" y="747"/>
                </a:cubicBezTo>
                <a:cubicBezTo>
                  <a:pt x="3040" y="760"/>
                  <a:pt x="3042" y="773"/>
                  <a:pt x="3045" y="786"/>
                </a:cubicBezTo>
                <a:moveTo>
                  <a:pt x="2645" y="552"/>
                </a:moveTo>
                <a:cubicBezTo>
                  <a:pt x="2710" y="499"/>
                  <a:pt x="2776" y="483"/>
                  <a:pt x="2858" y="463"/>
                </a:cubicBezTo>
                <a:cubicBezTo>
                  <a:pt x="2990" y="430"/>
                  <a:pt x="3125" y="408"/>
                  <a:pt x="3254" y="367"/>
                </a:cubicBezTo>
                <a:cubicBezTo>
                  <a:pt x="3346" y="338"/>
                  <a:pt x="3388" y="310"/>
                  <a:pt x="3389" y="213"/>
                </a:cubicBezTo>
                <a:cubicBezTo>
                  <a:pt x="3390" y="127"/>
                  <a:pt x="3348" y="58"/>
                  <a:pt x="3288" y="0"/>
                </a:cubicBezTo>
                <a:cubicBezTo>
                  <a:pt x="3285" y="0"/>
                  <a:pt x="3282" y="0"/>
                  <a:pt x="3279" y="0"/>
                </a:cubicBezTo>
                <a:cubicBezTo>
                  <a:pt x="3268" y="70"/>
                  <a:pt x="3259" y="138"/>
                  <a:pt x="3257" y="209"/>
                </a:cubicBezTo>
                <a:cubicBezTo>
                  <a:pt x="3254" y="321"/>
                  <a:pt x="3260" y="411"/>
                  <a:pt x="3319" y="509"/>
                </a:cubicBezTo>
                <a:cubicBezTo>
                  <a:pt x="3343" y="548"/>
                  <a:pt x="3399" y="625"/>
                  <a:pt x="3452" y="631"/>
                </a:cubicBezTo>
                <a:cubicBezTo>
                  <a:pt x="3494" y="635"/>
                  <a:pt x="3513" y="613"/>
                  <a:pt x="3539" y="582"/>
                </a:cubicBezTo>
                <a:cubicBezTo>
                  <a:pt x="3563" y="552"/>
                  <a:pt x="3583" y="493"/>
                  <a:pt x="3617" y="473"/>
                </a:cubicBezTo>
                <a:cubicBezTo>
                  <a:pt x="3635" y="463"/>
                  <a:pt x="3639" y="459"/>
                  <a:pt x="3653" y="462"/>
                </a:cubicBezTo>
                <a:cubicBezTo>
                  <a:pt x="3670" y="484"/>
                  <a:pt x="3676" y="511"/>
                  <a:pt x="3693" y="545"/>
                </a:cubicBezTo>
                <a:cubicBezTo>
                  <a:pt x="3717" y="593"/>
                  <a:pt x="3726" y="583"/>
                  <a:pt x="3777" y="590"/>
                </a:cubicBezTo>
                <a:moveTo>
                  <a:pt x="4094" y="411"/>
                </a:moveTo>
                <a:cubicBezTo>
                  <a:pt x="4169" y="320"/>
                  <a:pt x="4225" y="243"/>
                  <a:pt x="4232" y="122"/>
                </a:cubicBezTo>
                <a:cubicBezTo>
                  <a:pt x="4232" y="97"/>
                  <a:pt x="4235" y="90"/>
                  <a:pt x="4221" y="80"/>
                </a:cubicBezTo>
                <a:cubicBezTo>
                  <a:pt x="4152" y="91"/>
                  <a:pt x="4108" y="134"/>
                  <a:pt x="4066" y="192"/>
                </a:cubicBezTo>
                <a:cubicBezTo>
                  <a:pt x="4017" y="259"/>
                  <a:pt x="3987" y="356"/>
                  <a:pt x="4006" y="440"/>
                </a:cubicBezTo>
                <a:cubicBezTo>
                  <a:pt x="4021" y="506"/>
                  <a:pt x="4078" y="541"/>
                  <a:pt x="4108" y="597"/>
                </a:cubicBezTo>
                <a:cubicBezTo>
                  <a:pt x="4115" y="617"/>
                  <a:pt x="4117" y="622"/>
                  <a:pt x="4115" y="636"/>
                </a:cubicBezTo>
                <a:cubicBezTo>
                  <a:pt x="4060" y="667"/>
                  <a:pt x="3998" y="674"/>
                  <a:pt x="3934" y="677"/>
                </a:cubicBezTo>
                <a:cubicBezTo>
                  <a:pt x="3872" y="677"/>
                  <a:pt x="3852" y="677"/>
                  <a:pt x="3811" y="67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41" name=""/>
          <p:cNvSpPr/>
          <p:nvPr/>
        </p:nvSpPr>
        <p:spPr>
          <a:xfrm>
            <a:off x="4780440" y="5463360"/>
            <a:ext cx="815400" cy="354600"/>
          </a:xfrm>
          <a:custGeom>
            <a:avLst/>
            <a:gdLst/>
            <a:ahLst/>
            <a:rect l="0" t="0" r="r" b="b"/>
            <a:pathLst>
              <a:path fill="none" w="2265" h="985">
                <a:moveTo>
                  <a:pt x="42" y="59"/>
                </a:moveTo>
                <a:cubicBezTo>
                  <a:pt x="31" y="49"/>
                  <a:pt x="27" y="47"/>
                  <a:pt x="16" y="40"/>
                </a:cubicBezTo>
                <a:cubicBezTo>
                  <a:pt x="16" y="113"/>
                  <a:pt x="18" y="176"/>
                  <a:pt x="32" y="248"/>
                </a:cubicBezTo>
                <a:cubicBezTo>
                  <a:pt x="67" y="421"/>
                  <a:pt x="127" y="582"/>
                  <a:pt x="150" y="758"/>
                </a:cubicBezTo>
                <a:cubicBezTo>
                  <a:pt x="151" y="763"/>
                  <a:pt x="157" y="907"/>
                  <a:pt x="157" y="852"/>
                </a:cubicBezTo>
                <a:moveTo>
                  <a:pt x="56" y="289"/>
                </a:moveTo>
                <a:cubicBezTo>
                  <a:pt x="58" y="215"/>
                  <a:pt x="52" y="139"/>
                  <a:pt x="102" y="77"/>
                </a:cubicBezTo>
                <a:cubicBezTo>
                  <a:pt x="121" y="53"/>
                  <a:pt x="189" y="26"/>
                  <a:pt x="218" y="50"/>
                </a:cubicBezTo>
                <a:cubicBezTo>
                  <a:pt x="260" y="84"/>
                  <a:pt x="234" y="172"/>
                  <a:pt x="211" y="207"/>
                </a:cubicBezTo>
                <a:cubicBezTo>
                  <a:pt x="170" y="270"/>
                  <a:pt x="82" y="318"/>
                  <a:pt x="6" y="316"/>
                </a:cubicBezTo>
                <a:cubicBezTo>
                  <a:pt x="-4" y="316"/>
                  <a:pt x="-3" y="315"/>
                  <a:pt x="16" y="313"/>
                </a:cubicBezTo>
                <a:moveTo>
                  <a:pt x="747" y="593"/>
                </a:moveTo>
                <a:cubicBezTo>
                  <a:pt x="747" y="643"/>
                  <a:pt x="751" y="692"/>
                  <a:pt x="740" y="741"/>
                </a:cubicBezTo>
                <a:cubicBezTo>
                  <a:pt x="734" y="769"/>
                  <a:pt x="723" y="794"/>
                  <a:pt x="721" y="822"/>
                </a:cubicBezTo>
                <a:moveTo>
                  <a:pt x="1532" y="80"/>
                </a:moveTo>
                <a:cubicBezTo>
                  <a:pt x="1547" y="52"/>
                  <a:pt x="1556" y="31"/>
                  <a:pt x="1563" y="2"/>
                </a:cubicBezTo>
                <a:cubicBezTo>
                  <a:pt x="1501" y="-2"/>
                  <a:pt x="1475" y="0"/>
                  <a:pt x="1414" y="28"/>
                </a:cubicBezTo>
                <a:cubicBezTo>
                  <a:pt x="1329" y="67"/>
                  <a:pt x="1230" y="116"/>
                  <a:pt x="1170" y="189"/>
                </a:cubicBezTo>
                <a:cubicBezTo>
                  <a:pt x="1145" y="219"/>
                  <a:pt x="1158" y="225"/>
                  <a:pt x="1156" y="255"/>
                </a:cubicBezTo>
                <a:cubicBezTo>
                  <a:pt x="1247" y="259"/>
                  <a:pt x="1323" y="249"/>
                  <a:pt x="1405" y="206"/>
                </a:cubicBezTo>
                <a:cubicBezTo>
                  <a:pt x="1488" y="163"/>
                  <a:pt x="1509" y="108"/>
                  <a:pt x="1547" y="30"/>
                </a:cubicBezTo>
                <a:cubicBezTo>
                  <a:pt x="1551" y="23"/>
                  <a:pt x="1550" y="20"/>
                  <a:pt x="1554" y="20"/>
                </a:cubicBezTo>
                <a:cubicBezTo>
                  <a:pt x="1569" y="157"/>
                  <a:pt x="1590" y="310"/>
                  <a:pt x="1547" y="443"/>
                </a:cubicBezTo>
                <a:cubicBezTo>
                  <a:pt x="1528" y="502"/>
                  <a:pt x="1489" y="567"/>
                  <a:pt x="1429" y="594"/>
                </a:cubicBezTo>
                <a:cubicBezTo>
                  <a:pt x="1417" y="599"/>
                  <a:pt x="1415" y="601"/>
                  <a:pt x="1407" y="600"/>
                </a:cubicBezTo>
                <a:cubicBezTo>
                  <a:pt x="1426" y="589"/>
                  <a:pt x="1439" y="581"/>
                  <a:pt x="1460" y="576"/>
                </a:cubicBezTo>
                <a:cubicBezTo>
                  <a:pt x="1552" y="555"/>
                  <a:pt x="1653" y="565"/>
                  <a:pt x="1748" y="565"/>
                </a:cubicBezTo>
                <a:cubicBezTo>
                  <a:pt x="1756" y="565"/>
                  <a:pt x="1764" y="565"/>
                  <a:pt x="1772" y="565"/>
                </a:cubicBezTo>
                <a:moveTo>
                  <a:pt x="2265" y="528"/>
                </a:moveTo>
                <a:cubicBezTo>
                  <a:pt x="2252" y="596"/>
                  <a:pt x="2246" y="663"/>
                  <a:pt x="2237" y="731"/>
                </a:cubicBezTo>
                <a:cubicBezTo>
                  <a:pt x="2228" y="799"/>
                  <a:pt x="2222" y="868"/>
                  <a:pt x="2209" y="935"/>
                </a:cubicBezTo>
                <a:cubicBezTo>
                  <a:pt x="2201" y="963"/>
                  <a:pt x="2200" y="970"/>
                  <a:pt x="2189" y="985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42" name=""/>
          <p:cNvSpPr/>
          <p:nvPr/>
        </p:nvSpPr>
        <p:spPr>
          <a:xfrm>
            <a:off x="5775480" y="5335560"/>
            <a:ext cx="982440" cy="340920"/>
          </a:xfrm>
          <a:custGeom>
            <a:avLst/>
            <a:gdLst/>
            <a:ahLst/>
            <a:rect l="0" t="0" r="r" b="b"/>
            <a:pathLst>
              <a:path fill="none" w="2729" h="947">
                <a:moveTo>
                  <a:pt x="470" y="390"/>
                </a:moveTo>
                <a:cubicBezTo>
                  <a:pt x="465" y="389"/>
                  <a:pt x="471" y="385"/>
                  <a:pt x="466" y="384"/>
                </a:cubicBezTo>
                <a:cubicBezTo>
                  <a:pt x="427" y="380"/>
                  <a:pt x="390" y="387"/>
                  <a:pt x="351" y="377"/>
                </a:cubicBezTo>
                <a:cubicBezTo>
                  <a:pt x="298" y="364"/>
                  <a:pt x="245" y="338"/>
                  <a:pt x="205" y="301"/>
                </a:cubicBezTo>
                <a:cubicBezTo>
                  <a:pt x="186" y="283"/>
                  <a:pt x="152" y="228"/>
                  <a:pt x="175" y="199"/>
                </a:cubicBezTo>
                <a:cubicBezTo>
                  <a:pt x="213" y="152"/>
                  <a:pt x="338" y="145"/>
                  <a:pt x="388" y="168"/>
                </a:cubicBezTo>
                <a:cubicBezTo>
                  <a:pt x="450" y="197"/>
                  <a:pt x="445" y="278"/>
                  <a:pt x="420" y="330"/>
                </a:cubicBezTo>
                <a:cubicBezTo>
                  <a:pt x="364" y="445"/>
                  <a:pt x="248" y="543"/>
                  <a:pt x="150" y="619"/>
                </a:cubicBezTo>
                <a:cubicBezTo>
                  <a:pt x="99" y="658"/>
                  <a:pt x="40" y="695"/>
                  <a:pt x="0" y="742"/>
                </a:cubicBezTo>
                <a:cubicBezTo>
                  <a:pt x="0" y="745"/>
                  <a:pt x="0" y="747"/>
                  <a:pt x="0" y="750"/>
                </a:cubicBezTo>
                <a:cubicBezTo>
                  <a:pt x="76" y="749"/>
                  <a:pt x="135" y="738"/>
                  <a:pt x="207" y="711"/>
                </a:cubicBezTo>
                <a:cubicBezTo>
                  <a:pt x="262" y="690"/>
                  <a:pt x="297" y="665"/>
                  <a:pt x="330" y="617"/>
                </a:cubicBezTo>
                <a:cubicBezTo>
                  <a:pt x="338" y="605"/>
                  <a:pt x="341" y="596"/>
                  <a:pt x="347" y="585"/>
                </a:cubicBezTo>
                <a:cubicBezTo>
                  <a:pt x="347" y="640"/>
                  <a:pt x="355" y="689"/>
                  <a:pt x="370" y="742"/>
                </a:cubicBezTo>
                <a:cubicBezTo>
                  <a:pt x="381" y="783"/>
                  <a:pt x="390" y="819"/>
                  <a:pt x="393" y="861"/>
                </a:cubicBezTo>
                <a:moveTo>
                  <a:pt x="1140" y="493"/>
                </a:moveTo>
                <a:cubicBezTo>
                  <a:pt x="1108" y="488"/>
                  <a:pt x="1104" y="488"/>
                  <a:pt x="1071" y="507"/>
                </a:cubicBezTo>
                <a:cubicBezTo>
                  <a:pt x="1012" y="541"/>
                  <a:pt x="948" y="583"/>
                  <a:pt x="909" y="641"/>
                </a:cubicBezTo>
                <a:cubicBezTo>
                  <a:pt x="892" y="666"/>
                  <a:pt x="897" y="678"/>
                  <a:pt x="893" y="704"/>
                </a:cubicBezTo>
                <a:cubicBezTo>
                  <a:pt x="927" y="704"/>
                  <a:pt x="935" y="700"/>
                  <a:pt x="967" y="676"/>
                </a:cubicBezTo>
                <a:cubicBezTo>
                  <a:pt x="1021" y="635"/>
                  <a:pt x="1068" y="567"/>
                  <a:pt x="1127" y="535"/>
                </a:cubicBezTo>
                <a:cubicBezTo>
                  <a:pt x="1157" y="519"/>
                  <a:pt x="1185" y="527"/>
                  <a:pt x="1196" y="559"/>
                </a:cubicBezTo>
                <a:cubicBezTo>
                  <a:pt x="1211" y="602"/>
                  <a:pt x="1202" y="656"/>
                  <a:pt x="1202" y="701"/>
                </a:cubicBezTo>
                <a:cubicBezTo>
                  <a:pt x="1202" y="749"/>
                  <a:pt x="1224" y="745"/>
                  <a:pt x="1268" y="744"/>
                </a:cubicBezTo>
                <a:cubicBezTo>
                  <a:pt x="1333" y="742"/>
                  <a:pt x="1391" y="723"/>
                  <a:pt x="1453" y="706"/>
                </a:cubicBezTo>
                <a:moveTo>
                  <a:pt x="1624" y="645"/>
                </a:moveTo>
                <a:cubicBezTo>
                  <a:pt x="1654" y="629"/>
                  <a:pt x="1679" y="615"/>
                  <a:pt x="1705" y="594"/>
                </a:cubicBezTo>
                <a:cubicBezTo>
                  <a:pt x="1698" y="585"/>
                  <a:pt x="1738" y="565"/>
                  <a:pt x="1681" y="590"/>
                </a:cubicBezTo>
                <a:cubicBezTo>
                  <a:pt x="1604" y="623"/>
                  <a:pt x="1525" y="664"/>
                  <a:pt x="1453" y="706"/>
                </a:cubicBezTo>
                <a:cubicBezTo>
                  <a:pt x="1436" y="717"/>
                  <a:pt x="1432" y="719"/>
                  <a:pt x="1423" y="727"/>
                </a:cubicBezTo>
                <a:cubicBezTo>
                  <a:pt x="1475" y="710"/>
                  <a:pt x="1520" y="691"/>
                  <a:pt x="1568" y="658"/>
                </a:cubicBezTo>
                <a:cubicBezTo>
                  <a:pt x="1651" y="600"/>
                  <a:pt x="1737" y="525"/>
                  <a:pt x="1797" y="442"/>
                </a:cubicBezTo>
                <a:cubicBezTo>
                  <a:pt x="1880" y="329"/>
                  <a:pt x="1855" y="217"/>
                  <a:pt x="1820" y="92"/>
                </a:cubicBezTo>
                <a:cubicBezTo>
                  <a:pt x="1812" y="62"/>
                  <a:pt x="1802" y="29"/>
                  <a:pt x="1793" y="0"/>
                </a:cubicBezTo>
                <a:cubicBezTo>
                  <a:pt x="1775" y="53"/>
                  <a:pt x="1752" y="120"/>
                  <a:pt x="1735" y="178"/>
                </a:cubicBezTo>
                <a:cubicBezTo>
                  <a:pt x="1710" y="265"/>
                  <a:pt x="1705" y="341"/>
                  <a:pt x="1705" y="431"/>
                </a:cubicBezTo>
                <a:cubicBezTo>
                  <a:pt x="1705" y="485"/>
                  <a:pt x="1711" y="531"/>
                  <a:pt x="1769" y="548"/>
                </a:cubicBezTo>
                <a:cubicBezTo>
                  <a:pt x="1780" y="549"/>
                  <a:pt x="1792" y="551"/>
                  <a:pt x="1803" y="552"/>
                </a:cubicBezTo>
                <a:moveTo>
                  <a:pt x="2295" y="410"/>
                </a:moveTo>
                <a:cubicBezTo>
                  <a:pt x="2307" y="418"/>
                  <a:pt x="2340" y="390"/>
                  <a:pt x="2285" y="431"/>
                </a:cubicBezTo>
                <a:cubicBezTo>
                  <a:pt x="2223" y="478"/>
                  <a:pt x="2152" y="510"/>
                  <a:pt x="2086" y="550"/>
                </a:cubicBezTo>
                <a:cubicBezTo>
                  <a:pt x="2059" y="567"/>
                  <a:pt x="2034" y="584"/>
                  <a:pt x="2014" y="607"/>
                </a:cubicBezTo>
                <a:cubicBezTo>
                  <a:pt x="2061" y="601"/>
                  <a:pt x="2089" y="590"/>
                  <a:pt x="2131" y="563"/>
                </a:cubicBezTo>
                <a:cubicBezTo>
                  <a:pt x="2189" y="526"/>
                  <a:pt x="2253" y="477"/>
                  <a:pt x="2285" y="413"/>
                </a:cubicBezTo>
                <a:cubicBezTo>
                  <a:pt x="2316" y="353"/>
                  <a:pt x="2304" y="273"/>
                  <a:pt x="2304" y="208"/>
                </a:cubicBezTo>
                <a:cubicBezTo>
                  <a:pt x="2304" y="152"/>
                  <a:pt x="2301" y="101"/>
                  <a:pt x="2291" y="46"/>
                </a:cubicBezTo>
                <a:cubicBezTo>
                  <a:pt x="2285" y="64"/>
                  <a:pt x="2268" y="112"/>
                  <a:pt x="2261" y="132"/>
                </a:cubicBezTo>
                <a:cubicBezTo>
                  <a:pt x="2240" y="198"/>
                  <a:pt x="2212" y="265"/>
                  <a:pt x="2206" y="334"/>
                </a:cubicBezTo>
                <a:cubicBezTo>
                  <a:pt x="2202" y="375"/>
                  <a:pt x="2198" y="433"/>
                  <a:pt x="2215" y="472"/>
                </a:cubicBezTo>
                <a:cubicBezTo>
                  <a:pt x="2225" y="496"/>
                  <a:pt x="2239" y="503"/>
                  <a:pt x="2259" y="514"/>
                </a:cubicBezTo>
                <a:moveTo>
                  <a:pt x="2720" y="634"/>
                </a:moveTo>
                <a:cubicBezTo>
                  <a:pt x="2730" y="690"/>
                  <a:pt x="2737" y="742"/>
                  <a:pt x="2714" y="797"/>
                </a:cubicBezTo>
                <a:cubicBezTo>
                  <a:pt x="2694" y="843"/>
                  <a:pt x="2660" y="901"/>
                  <a:pt x="2623" y="935"/>
                </a:cubicBezTo>
                <a:cubicBezTo>
                  <a:pt x="2617" y="939"/>
                  <a:pt x="2611" y="943"/>
                  <a:pt x="2605" y="94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43" name=""/>
          <p:cNvSpPr/>
          <p:nvPr/>
        </p:nvSpPr>
        <p:spPr>
          <a:xfrm>
            <a:off x="7043760" y="5289480"/>
            <a:ext cx="847440" cy="328320"/>
          </a:xfrm>
          <a:custGeom>
            <a:avLst/>
            <a:gdLst/>
            <a:ahLst/>
            <a:rect l="0" t="0" r="r" b="b"/>
            <a:pathLst>
              <a:path fill="none" w="2354" h="912">
                <a:moveTo>
                  <a:pt x="359" y="386"/>
                </a:moveTo>
                <a:cubicBezTo>
                  <a:pt x="408" y="368"/>
                  <a:pt x="374" y="381"/>
                  <a:pt x="335" y="379"/>
                </a:cubicBezTo>
                <a:cubicBezTo>
                  <a:pt x="263" y="376"/>
                  <a:pt x="193" y="363"/>
                  <a:pt x="133" y="322"/>
                </a:cubicBezTo>
                <a:cubicBezTo>
                  <a:pt x="84" y="288"/>
                  <a:pt x="50" y="238"/>
                  <a:pt x="44" y="179"/>
                </a:cubicBezTo>
                <a:cubicBezTo>
                  <a:pt x="38" y="128"/>
                  <a:pt x="90" y="91"/>
                  <a:pt x="135" y="74"/>
                </a:cubicBezTo>
                <a:cubicBezTo>
                  <a:pt x="199" y="49"/>
                  <a:pt x="231" y="66"/>
                  <a:pt x="237" y="133"/>
                </a:cubicBezTo>
                <a:cubicBezTo>
                  <a:pt x="247" y="237"/>
                  <a:pt x="177" y="323"/>
                  <a:pt x="120" y="404"/>
                </a:cubicBezTo>
                <a:cubicBezTo>
                  <a:pt x="78" y="462"/>
                  <a:pt x="16" y="525"/>
                  <a:pt x="0" y="599"/>
                </a:cubicBezTo>
                <a:cubicBezTo>
                  <a:pt x="0" y="623"/>
                  <a:pt x="0" y="628"/>
                  <a:pt x="0" y="643"/>
                </a:cubicBezTo>
                <a:cubicBezTo>
                  <a:pt x="58" y="654"/>
                  <a:pt x="101" y="651"/>
                  <a:pt x="157" y="632"/>
                </a:cubicBezTo>
                <a:cubicBezTo>
                  <a:pt x="219" y="611"/>
                  <a:pt x="276" y="578"/>
                  <a:pt x="327" y="538"/>
                </a:cubicBezTo>
                <a:cubicBezTo>
                  <a:pt x="350" y="520"/>
                  <a:pt x="348" y="523"/>
                  <a:pt x="369" y="515"/>
                </a:cubicBezTo>
                <a:cubicBezTo>
                  <a:pt x="379" y="559"/>
                  <a:pt x="385" y="601"/>
                  <a:pt x="389" y="646"/>
                </a:cubicBezTo>
                <a:cubicBezTo>
                  <a:pt x="394" y="696"/>
                  <a:pt x="396" y="747"/>
                  <a:pt x="397" y="796"/>
                </a:cubicBezTo>
                <a:cubicBezTo>
                  <a:pt x="397" y="810"/>
                  <a:pt x="397" y="825"/>
                  <a:pt x="397" y="839"/>
                </a:cubicBezTo>
                <a:moveTo>
                  <a:pt x="789" y="242"/>
                </a:moveTo>
                <a:cubicBezTo>
                  <a:pt x="791" y="206"/>
                  <a:pt x="791" y="200"/>
                  <a:pt x="791" y="179"/>
                </a:cubicBezTo>
                <a:cubicBezTo>
                  <a:pt x="754" y="162"/>
                  <a:pt x="724" y="168"/>
                  <a:pt x="688" y="189"/>
                </a:cubicBezTo>
                <a:cubicBezTo>
                  <a:pt x="644" y="214"/>
                  <a:pt x="621" y="243"/>
                  <a:pt x="618" y="293"/>
                </a:cubicBezTo>
                <a:cubicBezTo>
                  <a:pt x="615" y="346"/>
                  <a:pt x="674" y="364"/>
                  <a:pt x="714" y="383"/>
                </a:cubicBezTo>
                <a:cubicBezTo>
                  <a:pt x="754" y="401"/>
                  <a:pt x="828" y="418"/>
                  <a:pt x="851" y="460"/>
                </a:cubicBezTo>
                <a:cubicBezTo>
                  <a:pt x="851" y="475"/>
                  <a:pt x="851" y="480"/>
                  <a:pt x="851" y="490"/>
                </a:cubicBezTo>
                <a:cubicBezTo>
                  <a:pt x="796" y="503"/>
                  <a:pt x="733" y="511"/>
                  <a:pt x="676" y="503"/>
                </a:cubicBezTo>
                <a:cubicBezTo>
                  <a:pt x="638" y="497"/>
                  <a:pt x="570" y="475"/>
                  <a:pt x="587" y="423"/>
                </a:cubicBezTo>
                <a:cubicBezTo>
                  <a:pt x="593" y="412"/>
                  <a:pt x="600" y="402"/>
                  <a:pt x="606" y="391"/>
                </a:cubicBezTo>
                <a:moveTo>
                  <a:pt x="1010" y="176"/>
                </a:moveTo>
                <a:cubicBezTo>
                  <a:pt x="1012" y="223"/>
                  <a:pt x="1017" y="271"/>
                  <a:pt x="1013" y="318"/>
                </a:cubicBezTo>
                <a:cubicBezTo>
                  <a:pt x="1009" y="360"/>
                  <a:pt x="1005" y="395"/>
                  <a:pt x="1007" y="437"/>
                </a:cubicBezTo>
                <a:cubicBezTo>
                  <a:pt x="1037" y="445"/>
                  <a:pt x="1078" y="460"/>
                  <a:pt x="1109" y="441"/>
                </a:cubicBezTo>
                <a:cubicBezTo>
                  <a:pt x="1149" y="415"/>
                  <a:pt x="1151" y="363"/>
                  <a:pt x="1166" y="324"/>
                </a:cubicBezTo>
                <a:cubicBezTo>
                  <a:pt x="1170" y="311"/>
                  <a:pt x="1170" y="307"/>
                  <a:pt x="1178" y="302"/>
                </a:cubicBezTo>
                <a:cubicBezTo>
                  <a:pt x="1219" y="309"/>
                  <a:pt x="1226" y="319"/>
                  <a:pt x="1254" y="358"/>
                </a:cubicBezTo>
                <a:cubicBezTo>
                  <a:pt x="1289" y="407"/>
                  <a:pt x="1315" y="472"/>
                  <a:pt x="1367" y="506"/>
                </a:cubicBezTo>
                <a:cubicBezTo>
                  <a:pt x="1420" y="541"/>
                  <a:pt x="1520" y="543"/>
                  <a:pt x="1577" y="515"/>
                </a:cubicBezTo>
                <a:cubicBezTo>
                  <a:pt x="1667" y="470"/>
                  <a:pt x="1689" y="359"/>
                  <a:pt x="1694" y="269"/>
                </a:cubicBezTo>
                <a:cubicBezTo>
                  <a:pt x="1697" y="204"/>
                  <a:pt x="1716" y="43"/>
                  <a:pt x="1656" y="0"/>
                </a:cubicBezTo>
                <a:cubicBezTo>
                  <a:pt x="1651" y="1"/>
                  <a:pt x="1646" y="1"/>
                  <a:pt x="1641" y="2"/>
                </a:cubicBezTo>
                <a:cubicBezTo>
                  <a:pt x="1580" y="121"/>
                  <a:pt x="1535" y="242"/>
                  <a:pt x="1528" y="376"/>
                </a:cubicBezTo>
                <a:cubicBezTo>
                  <a:pt x="1525" y="436"/>
                  <a:pt x="1532" y="464"/>
                  <a:pt x="1595" y="469"/>
                </a:cubicBezTo>
                <a:cubicBezTo>
                  <a:pt x="1647" y="473"/>
                  <a:pt x="1679" y="452"/>
                  <a:pt x="1724" y="430"/>
                </a:cubicBezTo>
                <a:cubicBezTo>
                  <a:pt x="1794" y="396"/>
                  <a:pt x="1878" y="371"/>
                  <a:pt x="1956" y="366"/>
                </a:cubicBezTo>
                <a:cubicBezTo>
                  <a:pt x="2000" y="363"/>
                  <a:pt x="2058" y="356"/>
                  <a:pt x="2074" y="410"/>
                </a:cubicBezTo>
                <a:cubicBezTo>
                  <a:pt x="2092" y="467"/>
                  <a:pt x="2026" y="488"/>
                  <a:pt x="1984" y="499"/>
                </a:cubicBezTo>
                <a:cubicBezTo>
                  <a:pt x="1919" y="517"/>
                  <a:pt x="1837" y="514"/>
                  <a:pt x="1770" y="509"/>
                </a:cubicBezTo>
                <a:cubicBezTo>
                  <a:pt x="1711" y="505"/>
                  <a:pt x="1695" y="490"/>
                  <a:pt x="1662" y="457"/>
                </a:cubicBezTo>
                <a:moveTo>
                  <a:pt x="2354" y="581"/>
                </a:moveTo>
                <a:cubicBezTo>
                  <a:pt x="2322" y="639"/>
                  <a:pt x="2296" y="696"/>
                  <a:pt x="2275" y="760"/>
                </a:cubicBezTo>
                <a:cubicBezTo>
                  <a:pt x="2258" y="810"/>
                  <a:pt x="2256" y="859"/>
                  <a:pt x="2256" y="912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44" name=""/>
          <p:cNvSpPr/>
          <p:nvPr/>
        </p:nvSpPr>
        <p:spPr>
          <a:xfrm>
            <a:off x="8056440" y="4923000"/>
            <a:ext cx="2364840" cy="550440"/>
          </a:xfrm>
          <a:custGeom>
            <a:avLst/>
            <a:gdLst/>
            <a:ahLst/>
            <a:rect l="0" t="0" r="r" b="b"/>
            <a:pathLst>
              <a:path fill="none" w="6569" h="1529">
                <a:moveTo>
                  <a:pt x="248" y="1141"/>
                </a:moveTo>
                <a:cubicBezTo>
                  <a:pt x="226" y="1118"/>
                  <a:pt x="246" y="1131"/>
                  <a:pt x="230" y="1122"/>
                </a:cubicBezTo>
                <a:cubicBezTo>
                  <a:pt x="174" y="1093"/>
                  <a:pt x="122" y="1074"/>
                  <a:pt x="76" y="1026"/>
                </a:cubicBezTo>
                <a:cubicBezTo>
                  <a:pt x="29" y="977"/>
                  <a:pt x="3" y="929"/>
                  <a:pt x="0" y="863"/>
                </a:cubicBezTo>
                <a:cubicBezTo>
                  <a:pt x="-3" y="812"/>
                  <a:pt x="37" y="788"/>
                  <a:pt x="85" y="779"/>
                </a:cubicBezTo>
                <a:cubicBezTo>
                  <a:pt x="130" y="770"/>
                  <a:pt x="194" y="765"/>
                  <a:pt x="205" y="820"/>
                </a:cubicBezTo>
                <a:cubicBezTo>
                  <a:pt x="222" y="902"/>
                  <a:pt x="146" y="980"/>
                  <a:pt x="105" y="1041"/>
                </a:cubicBezTo>
                <a:cubicBezTo>
                  <a:pt x="64" y="1101"/>
                  <a:pt x="-17" y="1203"/>
                  <a:pt x="3" y="1285"/>
                </a:cubicBezTo>
                <a:cubicBezTo>
                  <a:pt x="14" y="1331"/>
                  <a:pt x="102" y="1322"/>
                  <a:pt x="134" y="1317"/>
                </a:cubicBezTo>
                <a:cubicBezTo>
                  <a:pt x="228" y="1303"/>
                  <a:pt x="327" y="1245"/>
                  <a:pt x="367" y="1157"/>
                </a:cubicBezTo>
                <a:cubicBezTo>
                  <a:pt x="374" y="1142"/>
                  <a:pt x="373" y="1132"/>
                  <a:pt x="377" y="1118"/>
                </a:cubicBezTo>
                <a:cubicBezTo>
                  <a:pt x="369" y="1178"/>
                  <a:pt x="361" y="1234"/>
                  <a:pt x="360" y="1296"/>
                </a:cubicBezTo>
                <a:cubicBezTo>
                  <a:pt x="359" y="1364"/>
                  <a:pt x="372" y="1404"/>
                  <a:pt x="419" y="1454"/>
                </a:cubicBezTo>
                <a:cubicBezTo>
                  <a:pt x="444" y="1477"/>
                  <a:pt x="450" y="1484"/>
                  <a:pt x="472" y="1490"/>
                </a:cubicBezTo>
                <a:moveTo>
                  <a:pt x="661" y="905"/>
                </a:moveTo>
                <a:cubicBezTo>
                  <a:pt x="664" y="905"/>
                  <a:pt x="710" y="897"/>
                  <a:pt x="731" y="905"/>
                </a:cubicBezTo>
                <a:cubicBezTo>
                  <a:pt x="801" y="930"/>
                  <a:pt x="865" y="987"/>
                  <a:pt x="904" y="1049"/>
                </a:cubicBezTo>
                <a:cubicBezTo>
                  <a:pt x="916" y="1069"/>
                  <a:pt x="954" y="1165"/>
                  <a:pt x="931" y="1190"/>
                </a:cubicBezTo>
                <a:cubicBezTo>
                  <a:pt x="911" y="1211"/>
                  <a:pt x="876" y="1202"/>
                  <a:pt x="857" y="1183"/>
                </a:cubicBezTo>
                <a:cubicBezTo>
                  <a:pt x="839" y="1165"/>
                  <a:pt x="802" y="1103"/>
                  <a:pt x="819" y="1075"/>
                </a:cubicBezTo>
                <a:cubicBezTo>
                  <a:pt x="844" y="1034"/>
                  <a:pt x="892" y="1027"/>
                  <a:pt x="940" y="1022"/>
                </a:cubicBezTo>
                <a:cubicBezTo>
                  <a:pt x="1007" y="1015"/>
                  <a:pt x="1077" y="1012"/>
                  <a:pt x="1137" y="1046"/>
                </a:cubicBezTo>
                <a:cubicBezTo>
                  <a:pt x="1175" y="1068"/>
                  <a:pt x="1179" y="1089"/>
                  <a:pt x="1185" y="1127"/>
                </a:cubicBezTo>
                <a:cubicBezTo>
                  <a:pt x="1185" y="1129"/>
                  <a:pt x="1185" y="1130"/>
                  <a:pt x="1185" y="1132"/>
                </a:cubicBezTo>
                <a:cubicBezTo>
                  <a:pt x="1178" y="1120"/>
                  <a:pt x="1170" y="1118"/>
                  <a:pt x="1168" y="1091"/>
                </a:cubicBezTo>
                <a:cubicBezTo>
                  <a:pt x="1165" y="1053"/>
                  <a:pt x="1172" y="1034"/>
                  <a:pt x="1210" y="1019"/>
                </a:cubicBezTo>
                <a:cubicBezTo>
                  <a:pt x="1267" y="997"/>
                  <a:pt x="1367" y="993"/>
                  <a:pt x="1417" y="1028"/>
                </a:cubicBezTo>
                <a:cubicBezTo>
                  <a:pt x="1480" y="1072"/>
                  <a:pt x="1492" y="1143"/>
                  <a:pt x="1502" y="1213"/>
                </a:cubicBezTo>
                <a:cubicBezTo>
                  <a:pt x="1509" y="1264"/>
                  <a:pt x="1517" y="1272"/>
                  <a:pt x="1566" y="1279"/>
                </a:cubicBezTo>
                <a:moveTo>
                  <a:pt x="1854" y="959"/>
                </a:moveTo>
                <a:cubicBezTo>
                  <a:pt x="1847" y="997"/>
                  <a:pt x="1832" y="1034"/>
                  <a:pt x="1828" y="1073"/>
                </a:cubicBezTo>
                <a:cubicBezTo>
                  <a:pt x="1826" y="1092"/>
                  <a:pt x="1828" y="1113"/>
                  <a:pt x="1828" y="1132"/>
                </a:cubicBezTo>
                <a:cubicBezTo>
                  <a:pt x="1845" y="1137"/>
                  <a:pt x="1859" y="1145"/>
                  <a:pt x="1880" y="1141"/>
                </a:cubicBezTo>
                <a:cubicBezTo>
                  <a:pt x="1907" y="1136"/>
                  <a:pt x="1929" y="1123"/>
                  <a:pt x="1957" y="1121"/>
                </a:cubicBezTo>
                <a:cubicBezTo>
                  <a:pt x="1998" y="1118"/>
                  <a:pt x="2020" y="1123"/>
                  <a:pt x="2054" y="1146"/>
                </a:cubicBezTo>
                <a:cubicBezTo>
                  <a:pt x="2113" y="1186"/>
                  <a:pt x="2161" y="1211"/>
                  <a:pt x="2235" y="1215"/>
                </a:cubicBezTo>
                <a:cubicBezTo>
                  <a:pt x="2307" y="1219"/>
                  <a:pt x="2360" y="1197"/>
                  <a:pt x="2402" y="1136"/>
                </a:cubicBezTo>
                <a:cubicBezTo>
                  <a:pt x="2439" y="1081"/>
                  <a:pt x="2432" y="1011"/>
                  <a:pt x="2432" y="949"/>
                </a:cubicBezTo>
                <a:cubicBezTo>
                  <a:pt x="2432" y="883"/>
                  <a:pt x="2431" y="819"/>
                  <a:pt x="2426" y="754"/>
                </a:cubicBezTo>
                <a:cubicBezTo>
                  <a:pt x="2422" y="709"/>
                  <a:pt x="2421" y="665"/>
                  <a:pt x="2420" y="620"/>
                </a:cubicBezTo>
                <a:cubicBezTo>
                  <a:pt x="2420" y="619"/>
                  <a:pt x="2420" y="619"/>
                  <a:pt x="2420" y="618"/>
                </a:cubicBezTo>
                <a:cubicBezTo>
                  <a:pt x="2399" y="663"/>
                  <a:pt x="2374" y="713"/>
                  <a:pt x="2361" y="763"/>
                </a:cubicBezTo>
                <a:cubicBezTo>
                  <a:pt x="2345" y="823"/>
                  <a:pt x="2329" y="918"/>
                  <a:pt x="2344" y="979"/>
                </a:cubicBezTo>
                <a:cubicBezTo>
                  <a:pt x="2358" y="1036"/>
                  <a:pt x="2417" y="1106"/>
                  <a:pt x="2463" y="1142"/>
                </a:cubicBezTo>
                <a:cubicBezTo>
                  <a:pt x="2470" y="1146"/>
                  <a:pt x="2477" y="1150"/>
                  <a:pt x="2484" y="1154"/>
                </a:cubicBezTo>
                <a:moveTo>
                  <a:pt x="2870" y="1268"/>
                </a:moveTo>
                <a:cubicBezTo>
                  <a:pt x="2876" y="1314"/>
                  <a:pt x="2876" y="1336"/>
                  <a:pt x="2848" y="1375"/>
                </a:cubicBezTo>
                <a:cubicBezTo>
                  <a:pt x="2817" y="1418"/>
                  <a:pt x="2773" y="1458"/>
                  <a:pt x="2733" y="1493"/>
                </a:cubicBezTo>
                <a:cubicBezTo>
                  <a:pt x="2710" y="1512"/>
                  <a:pt x="2703" y="1517"/>
                  <a:pt x="2688" y="1529"/>
                </a:cubicBezTo>
                <a:moveTo>
                  <a:pt x="3512" y="1024"/>
                </a:moveTo>
                <a:cubicBezTo>
                  <a:pt x="3468" y="990"/>
                  <a:pt x="3418" y="961"/>
                  <a:pt x="3407" y="902"/>
                </a:cubicBezTo>
                <a:cubicBezTo>
                  <a:pt x="3397" y="847"/>
                  <a:pt x="3401" y="786"/>
                  <a:pt x="3401" y="731"/>
                </a:cubicBezTo>
                <a:cubicBezTo>
                  <a:pt x="3401" y="691"/>
                  <a:pt x="3402" y="662"/>
                  <a:pt x="3448" y="651"/>
                </a:cubicBezTo>
                <a:cubicBezTo>
                  <a:pt x="3488" y="641"/>
                  <a:pt x="3538" y="644"/>
                  <a:pt x="3556" y="686"/>
                </a:cubicBezTo>
                <a:cubicBezTo>
                  <a:pt x="3586" y="755"/>
                  <a:pt x="3545" y="830"/>
                  <a:pt x="3502" y="881"/>
                </a:cubicBezTo>
                <a:cubicBezTo>
                  <a:pt x="3445" y="949"/>
                  <a:pt x="3367" y="988"/>
                  <a:pt x="3299" y="1043"/>
                </a:cubicBezTo>
                <a:cubicBezTo>
                  <a:pt x="3265" y="1069"/>
                  <a:pt x="3279" y="1068"/>
                  <a:pt x="3270" y="1098"/>
                </a:cubicBezTo>
                <a:cubicBezTo>
                  <a:pt x="3322" y="1109"/>
                  <a:pt x="3382" y="1114"/>
                  <a:pt x="3434" y="1107"/>
                </a:cubicBezTo>
                <a:cubicBezTo>
                  <a:pt x="3497" y="1099"/>
                  <a:pt x="3557" y="1072"/>
                  <a:pt x="3613" y="1043"/>
                </a:cubicBezTo>
                <a:cubicBezTo>
                  <a:pt x="3626" y="1036"/>
                  <a:pt x="3636" y="1029"/>
                  <a:pt x="3648" y="1022"/>
                </a:cubicBezTo>
                <a:cubicBezTo>
                  <a:pt x="3647" y="1063"/>
                  <a:pt x="3645" y="1105"/>
                  <a:pt x="3645" y="1146"/>
                </a:cubicBezTo>
                <a:cubicBezTo>
                  <a:pt x="3645" y="1204"/>
                  <a:pt x="3637" y="1259"/>
                  <a:pt x="3688" y="1300"/>
                </a:cubicBezTo>
                <a:cubicBezTo>
                  <a:pt x="3723" y="1318"/>
                  <a:pt x="3735" y="1324"/>
                  <a:pt x="3762" y="1327"/>
                </a:cubicBezTo>
                <a:moveTo>
                  <a:pt x="4507" y="926"/>
                </a:moveTo>
                <a:cubicBezTo>
                  <a:pt x="4529" y="920"/>
                  <a:pt x="4532" y="919"/>
                  <a:pt x="4545" y="916"/>
                </a:cubicBezTo>
                <a:cubicBezTo>
                  <a:pt x="4516" y="908"/>
                  <a:pt x="4497" y="903"/>
                  <a:pt x="4467" y="902"/>
                </a:cubicBezTo>
                <a:cubicBezTo>
                  <a:pt x="4371" y="900"/>
                  <a:pt x="4287" y="908"/>
                  <a:pt x="4193" y="929"/>
                </a:cubicBezTo>
                <a:cubicBezTo>
                  <a:pt x="4164" y="936"/>
                  <a:pt x="4132" y="947"/>
                  <a:pt x="4106" y="956"/>
                </a:cubicBezTo>
                <a:cubicBezTo>
                  <a:pt x="4165" y="955"/>
                  <a:pt x="4214" y="948"/>
                  <a:pt x="4269" y="923"/>
                </a:cubicBezTo>
                <a:cubicBezTo>
                  <a:pt x="4326" y="897"/>
                  <a:pt x="4373" y="864"/>
                  <a:pt x="4402" y="807"/>
                </a:cubicBezTo>
                <a:cubicBezTo>
                  <a:pt x="4435" y="743"/>
                  <a:pt x="4445" y="660"/>
                  <a:pt x="4457" y="590"/>
                </a:cubicBezTo>
                <a:cubicBezTo>
                  <a:pt x="4466" y="540"/>
                  <a:pt x="4472" y="489"/>
                  <a:pt x="4479" y="439"/>
                </a:cubicBezTo>
                <a:cubicBezTo>
                  <a:pt x="4460" y="507"/>
                  <a:pt x="4431" y="562"/>
                  <a:pt x="4402" y="628"/>
                </a:cubicBezTo>
                <a:cubicBezTo>
                  <a:pt x="4371" y="698"/>
                  <a:pt x="4319" y="808"/>
                  <a:pt x="4351" y="888"/>
                </a:cubicBezTo>
                <a:cubicBezTo>
                  <a:pt x="4379" y="956"/>
                  <a:pt x="4469" y="954"/>
                  <a:pt x="4528" y="953"/>
                </a:cubicBezTo>
                <a:cubicBezTo>
                  <a:pt x="4603" y="951"/>
                  <a:pt x="4668" y="916"/>
                  <a:pt x="4724" y="866"/>
                </a:cubicBezTo>
                <a:cubicBezTo>
                  <a:pt x="4767" y="828"/>
                  <a:pt x="4787" y="775"/>
                  <a:pt x="4827" y="735"/>
                </a:cubicBezTo>
                <a:cubicBezTo>
                  <a:pt x="4852" y="711"/>
                  <a:pt x="4867" y="713"/>
                  <a:pt x="4895" y="704"/>
                </a:cubicBezTo>
                <a:cubicBezTo>
                  <a:pt x="4905" y="748"/>
                  <a:pt x="4909" y="788"/>
                  <a:pt x="4909" y="836"/>
                </a:cubicBezTo>
                <a:cubicBezTo>
                  <a:pt x="4909" y="871"/>
                  <a:pt x="4909" y="905"/>
                  <a:pt x="4909" y="940"/>
                </a:cubicBezTo>
                <a:moveTo>
                  <a:pt x="4861" y="499"/>
                </a:moveTo>
                <a:cubicBezTo>
                  <a:pt x="4861" y="476"/>
                  <a:pt x="4861" y="472"/>
                  <a:pt x="4861" y="459"/>
                </a:cubicBezTo>
                <a:cubicBezTo>
                  <a:pt x="4891" y="485"/>
                  <a:pt x="4912" y="524"/>
                  <a:pt x="4943" y="552"/>
                </a:cubicBezTo>
                <a:cubicBezTo>
                  <a:pt x="4985" y="585"/>
                  <a:pt x="4999" y="596"/>
                  <a:pt x="5029" y="614"/>
                </a:cubicBezTo>
                <a:moveTo>
                  <a:pt x="5232" y="700"/>
                </a:moveTo>
                <a:cubicBezTo>
                  <a:pt x="5252" y="717"/>
                  <a:pt x="5251" y="739"/>
                  <a:pt x="5253" y="765"/>
                </a:cubicBezTo>
                <a:cubicBezTo>
                  <a:pt x="5257" y="813"/>
                  <a:pt x="5245" y="884"/>
                  <a:pt x="5277" y="925"/>
                </a:cubicBezTo>
                <a:cubicBezTo>
                  <a:pt x="5292" y="944"/>
                  <a:pt x="5324" y="938"/>
                  <a:pt x="5335" y="920"/>
                </a:cubicBezTo>
                <a:cubicBezTo>
                  <a:pt x="5363" y="874"/>
                  <a:pt x="5360" y="806"/>
                  <a:pt x="5370" y="754"/>
                </a:cubicBezTo>
                <a:cubicBezTo>
                  <a:pt x="5379" y="707"/>
                  <a:pt x="5393" y="655"/>
                  <a:pt x="5423" y="617"/>
                </a:cubicBezTo>
                <a:cubicBezTo>
                  <a:pt x="5434" y="604"/>
                  <a:pt x="5472" y="573"/>
                  <a:pt x="5493" y="590"/>
                </a:cubicBezTo>
                <a:cubicBezTo>
                  <a:pt x="5496" y="595"/>
                  <a:pt x="5498" y="601"/>
                  <a:pt x="5501" y="606"/>
                </a:cubicBezTo>
                <a:moveTo>
                  <a:pt x="5964" y="0"/>
                </a:moveTo>
                <a:cubicBezTo>
                  <a:pt x="6000" y="40"/>
                  <a:pt x="6024" y="88"/>
                  <a:pt x="6042" y="157"/>
                </a:cubicBezTo>
                <a:cubicBezTo>
                  <a:pt x="6076" y="289"/>
                  <a:pt x="6093" y="450"/>
                  <a:pt x="6071" y="586"/>
                </a:cubicBezTo>
                <a:cubicBezTo>
                  <a:pt x="6052" y="699"/>
                  <a:pt x="5994" y="815"/>
                  <a:pt x="5935" y="912"/>
                </a:cubicBezTo>
                <a:cubicBezTo>
                  <a:pt x="5912" y="950"/>
                  <a:pt x="5874" y="1011"/>
                  <a:pt x="5826" y="1024"/>
                </a:cubicBezTo>
                <a:cubicBezTo>
                  <a:pt x="5792" y="1033"/>
                  <a:pt x="5798" y="1020"/>
                  <a:pt x="5792" y="995"/>
                </a:cubicBezTo>
                <a:moveTo>
                  <a:pt x="6516" y="253"/>
                </a:moveTo>
                <a:cubicBezTo>
                  <a:pt x="6520" y="250"/>
                  <a:pt x="6523" y="248"/>
                  <a:pt x="6527" y="245"/>
                </a:cubicBezTo>
                <a:cubicBezTo>
                  <a:pt x="6542" y="249"/>
                  <a:pt x="6550" y="309"/>
                  <a:pt x="6552" y="317"/>
                </a:cubicBezTo>
                <a:cubicBezTo>
                  <a:pt x="6555" y="335"/>
                  <a:pt x="6557" y="352"/>
                  <a:pt x="6560" y="370"/>
                </a:cubicBezTo>
                <a:moveTo>
                  <a:pt x="6569" y="864"/>
                </a:moveTo>
                <a:cubicBezTo>
                  <a:pt x="6483" y="945"/>
                  <a:pt x="6406" y="1035"/>
                  <a:pt x="6328" y="1124"/>
                </a:cubicBezTo>
                <a:cubicBezTo>
                  <a:pt x="6238" y="1228"/>
                  <a:pt x="6150" y="1318"/>
                  <a:pt x="6044" y="1406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45" name=""/>
          <p:cNvSpPr/>
          <p:nvPr/>
        </p:nvSpPr>
        <p:spPr>
          <a:xfrm>
            <a:off x="2154240" y="6070680"/>
            <a:ext cx="1307880" cy="293400"/>
          </a:xfrm>
          <a:custGeom>
            <a:avLst/>
            <a:gdLst/>
            <a:ahLst/>
            <a:rect l="0" t="0" r="r" b="b"/>
            <a:pathLst>
              <a:path fill="none" w="3633" h="815">
                <a:moveTo>
                  <a:pt x="0" y="250"/>
                </a:moveTo>
                <a:cubicBezTo>
                  <a:pt x="29" y="211"/>
                  <a:pt x="52" y="196"/>
                  <a:pt x="103" y="192"/>
                </a:cubicBezTo>
                <a:cubicBezTo>
                  <a:pt x="167" y="186"/>
                  <a:pt x="215" y="198"/>
                  <a:pt x="239" y="263"/>
                </a:cubicBezTo>
                <a:cubicBezTo>
                  <a:pt x="262" y="326"/>
                  <a:pt x="254" y="406"/>
                  <a:pt x="214" y="459"/>
                </a:cubicBezTo>
                <a:cubicBezTo>
                  <a:pt x="177" y="508"/>
                  <a:pt x="116" y="532"/>
                  <a:pt x="57" y="538"/>
                </a:cubicBezTo>
                <a:cubicBezTo>
                  <a:pt x="48" y="538"/>
                  <a:pt x="39" y="538"/>
                  <a:pt x="30" y="538"/>
                </a:cubicBezTo>
                <a:moveTo>
                  <a:pt x="3348" y="0"/>
                </a:moveTo>
                <a:cubicBezTo>
                  <a:pt x="3286" y="52"/>
                  <a:pt x="3244" y="115"/>
                  <a:pt x="3217" y="193"/>
                </a:cubicBezTo>
                <a:cubicBezTo>
                  <a:pt x="3173" y="317"/>
                  <a:pt x="3183" y="445"/>
                  <a:pt x="3250" y="558"/>
                </a:cubicBezTo>
                <a:cubicBezTo>
                  <a:pt x="3318" y="673"/>
                  <a:pt x="3447" y="768"/>
                  <a:pt x="3575" y="805"/>
                </a:cubicBezTo>
                <a:cubicBezTo>
                  <a:pt x="3594" y="808"/>
                  <a:pt x="3614" y="812"/>
                  <a:pt x="3633" y="815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46" name=""/>
          <p:cNvSpPr/>
          <p:nvPr/>
        </p:nvSpPr>
        <p:spPr>
          <a:xfrm>
            <a:off x="2147760" y="6093720"/>
            <a:ext cx="1060200" cy="318600"/>
          </a:xfrm>
          <a:custGeom>
            <a:avLst/>
            <a:gdLst/>
            <a:ahLst/>
            <a:rect l="0" t="0" r="r" b="b"/>
            <a:pathLst>
              <a:path fill="none" w="2945" h="885">
                <a:moveTo>
                  <a:pt x="57" y="111"/>
                </a:moveTo>
                <a:cubicBezTo>
                  <a:pt x="38" y="100"/>
                  <a:pt x="19" y="90"/>
                  <a:pt x="0" y="78"/>
                </a:cubicBezTo>
                <a:cubicBezTo>
                  <a:pt x="0" y="180"/>
                  <a:pt x="10" y="276"/>
                  <a:pt x="27" y="377"/>
                </a:cubicBezTo>
                <a:cubicBezTo>
                  <a:pt x="44" y="479"/>
                  <a:pt x="54" y="589"/>
                  <a:pt x="37" y="693"/>
                </a:cubicBezTo>
                <a:cubicBezTo>
                  <a:pt x="32" y="724"/>
                  <a:pt x="23" y="751"/>
                  <a:pt x="21" y="783"/>
                </a:cubicBezTo>
                <a:moveTo>
                  <a:pt x="409" y="524"/>
                </a:moveTo>
                <a:cubicBezTo>
                  <a:pt x="405" y="527"/>
                  <a:pt x="399" y="532"/>
                  <a:pt x="395" y="536"/>
                </a:cubicBezTo>
                <a:cubicBezTo>
                  <a:pt x="422" y="523"/>
                  <a:pt x="447" y="507"/>
                  <a:pt x="473" y="489"/>
                </a:cubicBezTo>
                <a:cubicBezTo>
                  <a:pt x="519" y="458"/>
                  <a:pt x="563" y="418"/>
                  <a:pt x="620" y="408"/>
                </a:cubicBezTo>
                <a:cubicBezTo>
                  <a:pt x="678" y="398"/>
                  <a:pt x="729" y="410"/>
                  <a:pt x="776" y="442"/>
                </a:cubicBezTo>
                <a:cubicBezTo>
                  <a:pt x="813" y="467"/>
                  <a:pt x="839" y="502"/>
                  <a:pt x="872" y="531"/>
                </a:cubicBezTo>
                <a:cubicBezTo>
                  <a:pt x="886" y="543"/>
                  <a:pt x="912" y="551"/>
                  <a:pt x="930" y="545"/>
                </a:cubicBezTo>
                <a:cubicBezTo>
                  <a:pt x="963" y="534"/>
                  <a:pt x="993" y="494"/>
                  <a:pt x="1018" y="472"/>
                </a:cubicBezTo>
                <a:cubicBezTo>
                  <a:pt x="1049" y="445"/>
                  <a:pt x="1083" y="417"/>
                  <a:pt x="1125" y="411"/>
                </a:cubicBezTo>
                <a:cubicBezTo>
                  <a:pt x="1162" y="405"/>
                  <a:pt x="1190" y="413"/>
                  <a:pt x="1216" y="439"/>
                </a:cubicBezTo>
                <a:cubicBezTo>
                  <a:pt x="1241" y="463"/>
                  <a:pt x="1250" y="486"/>
                  <a:pt x="1252" y="518"/>
                </a:cubicBezTo>
                <a:moveTo>
                  <a:pt x="973" y="81"/>
                </a:moveTo>
                <a:cubicBezTo>
                  <a:pt x="982" y="34"/>
                  <a:pt x="1017" y="21"/>
                  <a:pt x="1068" y="49"/>
                </a:cubicBezTo>
                <a:cubicBezTo>
                  <a:pt x="1147" y="93"/>
                  <a:pt x="1187" y="202"/>
                  <a:pt x="1225" y="278"/>
                </a:cubicBezTo>
                <a:cubicBezTo>
                  <a:pt x="1264" y="355"/>
                  <a:pt x="1302" y="422"/>
                  <a:pt x="1359" y="487"/>
                </a:cubicBezTo>
                <a:moveTo>
                  <a:pt x="1501" y="532"/>
                </a:moveTo>
                <a:cubicBezTo>
                  <a:pt x="1554" y="532"/>
                  <a:pt x="1598" y="529"/>
                  <a:pt x="1647" y="552"/>
                </a:cubicBezTo>
                <a:cubicBezTo>
                  <a:pt x="1708" y="581"/>
                  <a:pt x="1763" y="616"/>
                  <a:pt x="1829" y="632"/>
                </a:cubicBezTo>
                <a:cubicBezTo>
                  <a:pt x="1902" y="649"/>
                  <a:pt x="1976" y="647"/>
                  <a:pt x="2050" y="647"/>
                </a:cubicBezTo>
                <a:moveTo>
                  <a:pt x="2175" y="541"/>
                </a:moveTo>
                <a:cubicBezTo>
                  <a:pt x="2175" y="470"/>
                  <a:pt x="2161" y="428"/>
                  <a:pt x="2132" y="363"/>
                </a:cubicBezTo>
                <a:cubicBezTo>
                  <a:pt x="2105" y="303"/>
                  <a:pt x="2085" y="241"/>
                  <a:pt x="2056" y="181"/>
                </a:cubicBezTo>
                <a:cubicBezTo>
                  <a:pt x="2035" y="137"/>
                  <a:pt x="2052" y="176"/>
                  <a:pt x="2041" y="160"/>
                </a:cubicBezTo>
                <a:cubicBezTo>
                  <a:pt x="2040" y="209"/>
                  <a:pt x="2034" y="259"/>
                  <a:pt x="2038" y="308"/>
                </a:cubicBezTo>
                <a:cubicBezTo>
                  <a:pt x="2043" y="377"/>
                  <a:pt x="2078" y="431"/>
                  <a:pt x="2105" y="493"/>
                </a:cubicBezTo>
                <a:cubicBezTo>
                  <a:pt x="2115" y="516"/>
                  <a:pt x="2125" y="557"/>
                  <a:pt x="2147" y="572"/>
                </a:cubicBezTo>
                <a:cubicBezTo>
                  <a:pt x="2149" y="572"/>
                  <a:pt x="2152" y="573"/>
                  <a:pt x="2154" y="573"/>
                </a:cubicBezTo>
                <a:moveTo>
                  <a:pt x="1730" y="367"/>
                </a:moveTo>
                <a:cubicBezTo>
                  <a:pt x="1752" y="317"/>
                  <a:pt x="1828" y="299"/>
                  <a:pt x="1881" y="288"/>
                </a:cubicBezTo>
                <a:cubicBezTo>
                  <a:pt x="2065" y="249"/>
                  <a:pt x="2257" y="257"/>
                  <a:pt x="2444" y="256"/>
                </a:cubicBezTo>
                <a:cubicBezTo>
                  <a:pt x="2495" y="256"/>
                  <a:pt x="2547" y="256"/>
                  <a:pt x="2598" y="256"/>
                </a:cubicBezTo>
                <a:moveTo>
                  <a:pt x="2799" y="111"/>
                </a:moveTo>
                <a:cubicBezTo>
                  <a:pt x="2834" y="81"/>
                  <a:pt x="2863" y="60"/>
                  <a:pt x="2874" y="16"/>
                </a:cubicBezTo>
                <a:cubicBezTo>
                  <a:pt x="2874" y="12"/>
                  <a:pt x="2874" y="7"/>
                  <a:pt x="2874" y="3"/>
                </a:cubicBezTo>
                <a:cubicBezTo>
                  <a:pt x="2820" y="-1"/>
                  <a:pt x="2788" y="-5"/>
                  <a:pt x="2735" y="19"/>
                </a:cubicBezTo>
                <a:cubicBezTo>
                  <a:pt x="2644" y="61"/>
                  <a:pt x="2582" y="125"/>
                  <a:pt x="2559" y="225"/>
                </a:cubicBezTo>
                <a:cubicBezTo>
                  <a:pt x="2535" y="330"/>
                  <a:pt x="2552" y="433"/>
                  <a:pt x="2596" y="528"/>
                </a:cubicBezTo>
                <a:cubicBezTo>
                  <a:pt x="2640" y="624"/>
                  <a:pt x="2704" y="695"/>
                  <a:pt x="2708" y="804"/>
                </a:cubicBezTo>
                <a:cubicBezTo>
                  <a:pt x="2710" y="866"/>
                  <a:pt x="2649" y="878"/>
                  <a:pt x="2596" y="883"/>
                </a:cubicBezTo>
                <a:cubicBezTo>
                  <a:pt x="2529" y="889"/>
                  <a:pt x="2473" y="882"/>
                  <a:pt x="2416" y="844"/>
                </a:cubicBezTo>
                <a:cubicBezTo>
                  <a:pt x="2352" y="802"/>
                  <a:pt x="2278" y="706"/>
                  <a:pt x="2311" y="621"/>
                </a:cubicBezTo>
                <a:cubicBezTo>
                  <a:pt x="2346" y="532"/>
                  <a:pt x="2481" y="533"/>
                  <a:pt x="2557" y="529"/>
                </a:cubicBezTo>
                <a:cubicBezTo>
                  <a:pt x="2686" y="523"/>
                  <a:pt x="2816" y="527"/>
                  <a:pt x="2945" y="52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47" name=""/>
          <p:cNvSpPr/>
          <p:nvPr/>
        </p:nvSpPr>
        <p:spPr>
          <a:xfrm>
            <a:off x="3508200" y="5907240"/>
            <a:ext cx="207720" cy="183960"/>
          </a:xfrm>
          <a:custGeom>
            <a:avLst/>
            <a:gdLst/>
            <a:ahLst/>
            <a:rect l="0" t="0" r="r" b="b"/>
            <a:pathLst>
              <a:path fill="none" w="577" h="511">
                <a:moveTo>
                  <a:pt x="9" y="182"/>
                </a:moveTo>
                <a:cubicBezTo>
                  <a:pt x="6" y="231"/>
                  <a:pt x="-1" y="279"/>
                  <a:pt x="0" y="329"/>
                </a:cubicBezTo>
                <a:cubicBezTo>
                  <a:pt x="1" y="379"/>
                  <a:pt x="30" y="423"/>
                  <a:pt x="83" y="435"/>
                </a:cubicBezTo>
                <a:cubicBezTo>
                  <a:pt x="115" y="435"/>
                  <a:pt x="125" y="435"/>
                  <a:pt x="146" y="435"/>
                </a:cubicBezTo>
                <a:moveTo>
                  <a:pt x="174" y="0"/>
                </a:moveTo>
                <a:cubicBezTo>
                  <a:pt x="174" y="80"/>
                  <a:pt x="164" y="155"/>
                  <a:pt x="205" y="227"/>
                </a:cubicBezTo>
                <a:cubicBezTo>
                  <a:pt x="287" y="370"/>
                  <a:pt x="437" y="441"/>
                  <a:pt x="577" y="511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48" name=""/>
          <p:cNvSpPr/>
          <p:nvPr/>
        </p:nvSpPr>
        <p:spPr>
          <a:xfrm>
            <a:off x="3916440" y="5815080"/>
            <a:ext cx="798120" cy="504360"/>
          </a:xfrm>
          <a:custGeom>
            <a:avLst/>
            <a:gdLst/>
            <a:ahLst/>
            <a:rect l="0" t="0" r="r" b="b"/>
            <a:pathLst>
              <a:path fill="none" w="2217" h="1401">
                <a:moveTo>
                  <a:pt x="462" y="647"/>
                </a:moveTo>
                <a:cubicBezTo>
                  <a:pt x="453" y="646"/>
                  <a:pt x="445" y="646"/>
                  <a:pt x="436" y="644"/>
                </a:cubicBezTo>
                <a:cubicBezTo>
                  <a:pt x="432" y="643"/>
                  <a:pt x="436" y="642"/>
                  <a:pt x="431" y="641"/>
                </a:cubicBezTo>
                <a:cubicBezTo>
                  <a:pt x="427" y="641"/>
                  <a:pt x="426" y="641"/>
                  <a:pt x="424" y="641"/>
                </a:cubicBezTo>
                <a:cubicBezTo>
                  <a:pt x="396" y="701"/>
                  <a:pt x="359" y="752"/>
                  <a:pt x="322" y="808"/>
                </a:cubicBezTo>
                <a:cubicBezTo>
                  <a:pt x="242" y="929"/>
                  <a:pt x="151" y="1044"/>
                  <a:pt x="75" y="1168"/>
                </a:cubicBezTo>
                <a:cubicBezTo>
                  <a:pt x="56" y="1200"/>
                  <a:pt x="42" y="1233"/>
                  <a:pt x="27" y="1267"/>
                </a:cubicBezTo>
                <a:moveTo>
                  <a:pt x="6" y="790"/>
                </a:moveTo>
                <a:cubicBezTo>
                  <a:pt x="4" y="787"/>
                  <a:pt x="2" y="784"/>
                  <a:pt x="0" y="781"/>
                </a:cubicBezTo>
                <a:cubicBezTo>
                  <a:pt x="0" y="807"/>
                  <a:pt x="15" y="818"/>
                  <a:pt x="37" y="831"/>
                </a:cubicBezTo>
                <a:cubicBezTo>
                  <a:pt x="47" y="836"/>
                  <a:pt x="57" y="841"/>
                  <a:pt x="67" y="846"/>
                </a:cubicBezTo>
                <a:moveTo>
                  <a:pt x="492" y="1162"/>
                </a:moveTo>
                <a:cubicBezTo>
                  <a:pt x="492" y="1152"/>
                  <a:pt x="497" y="1150"/>
                  <a:pt x="506" y="1145"/>
                </a:cubicBezTo>
                <a:cubicBezTo>
                  <a:pt x="510" y="1143"/>
                  <a:pt x="514" y="1142"/>
                  <a:pt x="518" y="1140"/>
                </a:cubicBezTo>
                <a:moveTo>
                  <a:pt x="1294" y="901"/>
                </a:moveTo>
                <a:cubicBezTo>
                  <a:pt x="1261" y="887"/>
                  <a:pt x="1236" y="884"/>
                  <a:pt x="1191" y="884"/>
                </a:cubicBezTo>
                <a:cubicBezTo>
                  <a:pt x="1093" y="884"/>
                  <a:pt x="1017" y="920"/>
                  <a:pt x="935" y="973"/>
                </a:cubicBezTo>
                <a:cubicBezTo>
                  <a:pt x="872" y="1014"/>
                  <a:pt x="779" y="1075"/>
                  <a:pt x="742" y="1144"/>
                </a:cubicBezTo>
                <a:cubicBezTo>
                  <a:pt x="739" y="1165"/>
                  <a:pt x="738" y="1171"/>
                  <a:pt x="739" y="1184"/>
                </a:cubicBezTo>
                <a:cubicBezTo>
                  <a:pt x="820" y="1189"/>
                  <a:pt x="882" y="1179"/>
                  <a:pt x="957" y="1144"/>
                </a:cubicBezTo>
                <a:cubicBezTo>
                  <a:pt x="1059" y="1096"/>
                  <a:pt x="1155" y="1025"/>
                  <a:pt x="1217" y="930"/>
                </a:cubicBezTo>
                <a:cubicBezTo>
                  <a:pt x="1269" y="851"/>
                  <a:pt x="1276" y="766"/>
                  <a:pt x="1278" y="675"/>
                </a:cubicBezTo>
                <a:cubicBezTo>
                  <a:pt x="1280" y="583"/>
                  <a:pt x="1274" y="510"/>
                  <a:pt x="1242" y="424"/>
                </a:cubicBezTo>
                <a:cubicBezTo>
                  <a:pt x="1225" y="379"/>
                  <a:pt x="1210" y="340"/>
                  <a:pt x="1200" y="293"/>
                </a:cubicBezTo>
                <a:cubicBezTo>
                  <a:pt x="1200" y="414"/>
                  <a:pt x="1187" y="537"/>
                  <a:pt x="1217" y="654"/>
                </a:cubicBezTo>
                <a:cubicBezTo>
                  <a:pt x="1224" y="682"/>
                  <a:pt x="1252" y="829"/>
                  <a:pt x="1284" y="844"/>
                </a:cubicBezTo>
                <a:cubicBezTo>
                  <a:pt x="1294" y="844"/>
                  <a:pt x="1297" y="837"/>
                  <a:pt x="1293" y="821"/>
                </a:cubicBezTo>
                <a:moveTo>
                  <a:pt x="1479" y="0"/>
                </a:moveTo>
                <a:cubicBezTo>
                  <a:pt x="1479" y="93"/>
                  <a:pt x="1478" y="187"/>
                  <a:pt x="1476" y="280"/>
                </a:cubicBezTo>
                <a:cubicBezTo>
                  <a:pt x="1475" y="337"/>
                  <a:pt x="1463" y="398"/>
                  <a:pt x="1514" y="436"/>
                </a:cubicBezTo>
                <a:cubicBezTo>
                  <a:pt x="1521" y="439"/>
                  <a:pt x="1529" y="442"/>
                  <a:pt x="1536" y="445"/>
                </a:cubicBezTo>
                <a:moveTo>
                  <a:pt x="1747" y="211"/>
                </a:moveTo>
                <a:cubicBezTo>
                  <a:pt x="1778" y="257"/>
                  <a:pt x="1807" y="314"/>
                  <a:pt x="1821" y="379"/>
                </a:cubicBezTo>
                <a:cubicBezTo>
                  <a:pt x="1845" y="486"/>
                  <a:pt x="1847" y="594"/>
                  <a:pt x="1879" y="699"/>
                </a:cubicBezTo>
                <a:cubicBezTo>
                  <a:pt x="1904" y="768"/>
                  <a:pt x="1911" y="790"/>
                  <a:pt x="1932" y="834"/>
                </a:cubicBezTo>
                <a:moveTo>
                  <a:pt x="2217" y="1020"/>
                </a:moveTo>
                <a:cubicBezTo>
                  <a:pt x="2216" y="1065"/>
                  <a:pt x="2205" y="1103"/>
                  <a:pt x="2189" y="1145"/>
                </a:cubicBezTo>
                <a:cubicBezTo>
                  <a:pt x="2167" y="1203"/>
                  <a:pt x="2136" y="1262"/>
                  <a:pt x="2123" y="1323"/>
                </a:cubicBezTo>
                <a:cubicBezTo>
                  <a:pt x="2112" y="1374"/>
                  <a:pt x="2118" y="1371"/>
                  <a:pt x="2152" y="1401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49" name=""/>
          <p:cNvSpPr/>
          <p:nvPr/>
        </p:nvSpPr>
        <p:spPr>
          <a:xfrm>
            <a:off x="5072040" y="5829480"/>
            <a:ext cx="1301400" cy="388440"/>
          </a:xfrm>
          <a:custGeom>
            <a:avLst/>
            <a:gdLst/>
            <a:ahLst/>
            <a:rect l="0" t="0" r="r" b="b"/>
            <a:pathLst>
              <a:path fill="none" w="3615" h="1079">
                <a:moveTo>
                  <a:pt x="275" y="536"/>
                </a:moveTo>
                <a:cubicBezTo>
                  <a:pt x="260" y="515"/>
                  <a:pt x="257" y="501"/>
                  <a:pt x="218" y="510"/>
                </a:cubicBezTo>
                <a:cubicBezTo>
                  <a:pt x="148" y="525"/>
                  <a:pt x="87" y="584"/>
                  <a:pt x="41" y="636"/>
                </a:cubicBezTo>
                <a:cubicBezTo>
                  <a:pt x="11" y="670"/>
                  <a:pt x="5" y="687"/>
                  <a:pt x="0" y="729"/>
                </a:cubicBezTo>
                <a:cubicBezTo>
                  <a:pt x="40" y="754"/>
                  <a:pt x="94" y="751"/>
                  <a:pt x="142" y="736"/>
                </a:cubicBezTo>
                <a:cubicBezTo>
                  <a:pt x="202" y="718"/>
                  <a:pt x="261" y="681"/>
                  <a:pt x="310" y="644"/>
                </a:cubicBezTo>
                <a:cubicBezTo>
                  <a:pt x="329" y="629"/>
                  <a:pt x="340" y="614"/>
                  <a:pt x="353" y="595"/>
                </a:cubicBezTo>
                <a:cubicBezTo>
                  <a:pt x="368" y="632"/>
                  <a:pt x="384" y="675"/>
                  <a:pt x="400" y="712"/>
                </a:cubicBezTo>
                <a:cubicBezTo>
                  <a:pt x="426" y="773"/>
                  <a:pt x="457" y="843"/>
                  <a:pt x="515" y="880"/>
                </a:cubicBezTo>
                <a:cubicBezTo>
                  <a:pt x="530" y="886"/>
                  <a:pt x="544" y="893"/>
                  <a:pt x="559" y="899"/>
                </a:cubicBezTo>
                <a:moveTo>
                  <a:pt x="1204" y="684"/>
                </a:moveTo>
                <a:cubicBezTo>
                  <a:pt x="1204" y="662"/>
                  <a:pt x="1202" y="640"/>
                  <a:pt x="1201" y="618"/>
                </a:cubicBezTo>
                <a:cubicBezTo>
                  <a:pt x="1138" y="612"/>
                  <a:pt x="1099" y="629"/>
                  <a:pt x="1043" y="659"/>
                </a:cubicBezTo>
                <a:cubicBezTo>
                  <a:pt x="959" y="703"/>
                  <a:pt x="879" y="757"/>
                  <a:pt x="810" y="824"/>
                </a:cubicBezTo>
                <a:cubicBezTo>
                  <a:pt x="786" y="847"/>
                  <a:pt x="782" y="862"/>
                  <a:pt x="768" y="885"/>
                </a:cubicBezTo>
                <a:cubicBezTo>
                  <a:pt x="829" y="874"/>
                  <a:pt x="861" y="856"/>
                  <a:pt x="914" y="819"/>
                </a:cubicBezTo>
                <a:cubicBezTo>
                  <a:pt x="1003" y="759"/>
                  <a:pt x="1093" y="687"/>
                  <a:pt x="1154" y="599"/>
                </a:cubicBezTo>
                <a:cubicBezTo>
                  <a:pt x="1209" y="519"/>
                  <a:pt x="1215" y="441"/>
                  <a:pt x="1216" y="348"/>
                </a:cubicBezTo>
                <a:cubicBezTo>
                  <a:pt x="1217" y="277"/>
                  <a:pt x="1218" y="224"/>
                  <a:pt x="1182" y="163"/>
                </a:cubicBezTo>
                <a:cubicBezTo>
                  <a:pt x="1140" y="199"/>
                  <a:pt x="1108" y="249"/>
                  <a:pt x="1080" y="308"/>
                </a:cubicBezTo>
                <a:cubicBezTo>
                  <a:pt x="1034" y="404"/>
                  <a:pt x="996" y="528"/>
                  <a:pt x="1025" y="636"/>
                </a:cubicBezTo>
                <a:cubicBezTo>
                  <a:pt x="1048" y="719"/>
                  <a:pt x="1120" y="795"/>
                  <a:pt x="1195" y="835"/>
                </a:cubicBezTo>
                <a:cubicBezTo>
                  <a:pt x="1245" y="855"/>
                  <a:pt x="1262" y="861"/>
                  <a:pt x="1298" y="866"/>
                </a:cubicBezTo>
                <a:moveTo>
                  <a:pt x="1668" y="757"/>
                </a:moveTo>
                <a:cubicBezTo>
                  <a:pt x="1693" y="735"/>
                  <a:pt x="1712" y="718"/>
                  <a:pt x="1731" y="691"/>
                </a:cubicBezTo>
                <a:cubicBezTo>
                  <a:pt x="1676" y="719"/>
                  <a:pt x="1619" y="747"/>
                  <a:pt x="1564" y="777"/>
                </a:cubicBezTo>
                <a:cubicBezTo>
                  <a:pt x="1516" y="804"/>
                  <a:pt x="1480" y="823"/>
                  <a:pt x="1452" y="869"/>
                </a:cubicBezTo>
                <a:cubicBezTo>
                  <a:pt x="1452" y="872"/>
                  <a:pt x="1452" y="875"/>
                  <a:pt x="1452" y="878"/>
                </a:cubicBezTo>
                <a:cubicBezTo>
                  <a:pt x="1507" y="874"/>
                  <a:pt x="1541" y="865"/>
                  <a:pt x="1593" y="842"/>
                </a:cubicBezTo>
                <a:cubicBezTo>
                  <a:pt x="1706" y="793"/>
                  <a:pt x="1846" y="724"/>
                  <a:pt x="1926" y="630"/>
                </a:cubicBezTo>
                <a:cubicBezTo>
                  <a:pt x="1996" y="547"/>
                  <a:pt x="1996" y="432"/>
                  <a:pt x="1972" y="333"/>
                </a:cubicBezTo>
                <a:cubicBezTo>
                  <a:pt x="1957" y="271"/>
                  <a:pt x="1926" y="207"/>
                  <a:pt x="1875" y="173"/>
                </a:cubicBezTo>
                <a:cubicBezTo>
                  <a:pt x="1849" y="214"/>
                  <a:pt x="1809" y="286"/>
                  <a:pt x="1786" y="340"/>
                </a:cubicBezTo>
                <a:cubicBezTo>
                  <a:pt x="1744" y="437"/>
                  <a:pt x="1717" y="548"/>
                  <a:pt x="1735" y="655"/>
                </a:cubicBezTo>
                <a:cubicBezTo>
                  <a:pt x="1741" y="690"/>
                  <a:pt x="1771" y="835"/>
                  <a:pt x="1811" y="856"/>
                </a:cubicBezTo>
                <a:cubicBezTo>
                  <a:pt x="1823" y="856"/>
                  <a:pt x="1828" y="856"/>
                  <a:pt x="1837" y="856"/>
                </a:cubicBezTo>
                <a:moveTo>
                  <a:pt x="2415" y="18"/>
                </a:moveTo>
                <a:cubicBezTo>
                  <a:pt x="2454" y="3"/>
                  <a:pt x="2475" y="-16"/>
                  <a:pt x="2520" y="25"/>
                </a:cubicBezTo>
                <a:cubicBezTo>
                  <a:pt x="2608" y="106"/>
                  <a:pt x="2647" y="250"/>
                  <a:pt x="2690" y="357"/>
                </a:cubicBezTo>
                <a:cubicBezTo>
                  <a:pt x="2744" y="492"/>
                  <a:pt x="2813" y="635"/>
                  <a:pt x="2839" y="779"/>
                </a:cubicBezTo>
                <a:cubicBezTo>
                  <a:pt x="2856" y="874"/>
                  <a:pt x="2856" y="956"/>
                  <a:pt x="2764" y="1007"/>
                </a:cubicBezTo>
                <a:cubicBezTo>
                  <a:pt x="2709" y="1038"/>
                  <a:pt x="2619" y="1045"/>
                  <a:pt x="2564" y="1010"/>
                </a:cubicBezTo>
                <a:cubicBezTo>
                  <a:pt x="2532" y="979"/>
                  <a:pt x="2522" y="970"/>
                  <a:pt x="2514" y="941"/>
                </a:cubicBezTo>
                <a:moveTo>
                  <a:pt x="3609" y="56"/>
                </a:moveTo>
                <a:cubicBezTo>
                  <a:pt x="3592" y="44"/>
                  <a:pt x="3591" y="40"/>
                  <a:pt x="3579" y="38"/>
                </a:cubicBezTo>
                <a:cubicBezTo>
                  <a:pt x="3579" y="73"/>
                  <a:pt x="3580" y="105"/>
                  <a:pt x="3590" y="138"/>
                </a:cubicBezTo>
                <a:cubicBezTo>
                  <a:pt x="3603" y="173"/>
                  <a:pt x="3606" y="183"/>
                  <a:pt x="3615" y="206"/>
                </a:cubicBezTo>
                <a:moveTo>
                  <a:pt x="3540" y="678"/>
                </a:moveTo>
                <a:cubicBezTo>
                  <a:pt x="3497" y="753"/>
                  <a:pt x="3476" y="839"/>
                  <a:pt x="3432" y="912"/>
                </a:cubicBezTo>
                <a:cubicBezTo>
                  <a:pt x="3391" y="978"/>
                  <a:pt x="3322" y="1024"/>
                  <a:pt x="3253" y="1060"/>
                </a:cubicBezTo>
                <a:cubicBezTo>
                  <a:pt x="3221" y="1074"/>
                  <a:pt x="3213" y="1078"/>
                  <a:pt x="3190" y="1079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50" name=""/>
          <p:cNvSpPr/>
          <p:nvPr/>
        </p:nvSpPr>
        <p:spPr>
          <a:xfrm>
            <a:off x="4313520" y="2544840"/>
            <a:ext cx="258120" cy="106200"/>
          </a:xfrm>
          <a:custGeom>
            <a:avLst/>
            <a:gdLst/>
            <a:ahLst/>
            <a:rect l="0" t="0" r="r" b="b"/>
            <a:pathLst>
              <a:path fill="none" w="717" h="295">
                <a:moveTo>
                  <a:pt x="45" y="49"/>
                </a:moveTo>
                <a:cubicBezTo>
                  <a:pt x="41" y="39"/>
                  <a:pt x="41" y="35"/>
                  <a:pt x="32" y="29"/>
                </a:cubicBezTo>
                <a:cubicBezTo>
                  <a:pt x="22" y="22"/>
                  <a:pt x="14" y="25"/>
                  <a:pt x="2" y="24"/>
                </a:cubicBezTo>
                <a:cubicBezTo>
                  <a:pt x="1" y="24"/>
                  <a:pt x="1" y="24"/>
                  <a:pt x="0" y="24"/>
                </a:cubicBezTo>
                <a:cubicBezTo>
                  <a:pt x="14" y="24"/>
                  <a:pt x="57" y="24"/>
                  <a:pt x="72" y="24"/>
                </a:cubicBezTo>
                <a:cubicBezTo>
                  <a:pt x="183" y="24"/>
                  <a:pt x="292" y="17"/>
                  <a:pt x="402" y="14"/>
                </a:cubicBezTo>
                <a:cubicBezTo>
                  <a:pt x="480" y="12"/>
                  <a:pt x="639" y="-17"/>
                  <a:pt x="714" y="15"/>
                </a:cubicBezTo>
                <a:cubicBezTo>
                  <a:pt x="717" y="26"/>
                  <a:pt x="718" y="30"/>
                  <a:pt x="716" y="38"/>
                </a:cubicBezTo>
                <a:moveTo>
                  <a:pt x="171" y="275"/>
                </a:moveTo>
                <a:cubicBezTo>
                  <a:pt x="213" y="294"/>
                  <a:pt x="264" y="293"/>
                  <a:pt x="311" y="294"/>
                </a:cubicBezTo>
                <a:cubicBezTo>
                  <a:pt x="408" y="296"/>
                  <a:pt x="505" y="294"/>
                  <a:pt x="603" y="294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51" name=""/>
          <p:cNvSpPr/>
          <p:nvPr/>
        </p:nvSpPr>
        <p:spPr>
          <a:xfrm>
            <a:off x="4890600" y="2374920"/>
            <a:ext cx="853920" cy="279360"/>
          </a:xfrm>
          <a:custGeom>
            <a:avLst/>
            <a:gdLst/>
            <a:ahLst/>
            <a:rect l="0" t="0" r="r" b="b"/>
            <a:pathLst>
              <a:path fill="none" w="2372" h="776">
                <a:moveTo>
                  <a:pt x="19" y="578"/>
                </a:moveTo>
                <a:cubicBezTo>
                  <a:pt x="-3" y="554"/>
                  <a:pt x="-11" y="534"/>
                  <a:pt x="23" y="512"/>
                </a:cubicBezTo>
                <a:cubicBezTo>
                  <a:pt x="67" y="484"/>
                  <a:pt x="122" y="488"/>
                  <a:pt x="171" y="488"/>
                </a:cubicBezTo>
                <a:cubicBezTo>
                  <a:pt x="231" y="488"/>
                  <a:pt x="294" y="512"/>
                  <a:pt x="311" y="578"/>
                </a:cubicBezTo>
                <a:cubicBezTo>
                  <a:pt x="325" y="634"/>
                  <a:pt x="304" y="679"/>
                  <a:pt x="259" y="711"/>
                </a:cubicBezTo>
                <a:cubicBezTo>
                  <a:pt x="209" y="747"/>
                  <a:pt x="145" y="758"/>
                  <a:pt x="86" y="766"/>
                </a:cubicBezTo>
                <a:cubicBezTo>
                  <a:pt x="124" y="736"/>
                  <a:pt x="164" y="708"/>
                  <a:pt x="205" y="681"/>
                </a:cubicBezTo>
                <a:cubicBezTo>
                  <a:pt x="304" y="617"/>
                  <a:pt x="417" y="563"/>
                  <a:pt x="502" y="480"/>
                </a:cubicBezTo>
                <a:cubicBezTo>
                  <a:pt x="506" y="475"/>
                  <a:pt x="511" y="469"/>
                  <a:pt x="515" y="464"/>
                </a:cubicBezTo>
                <a:cubicBezTo>
                  <a:pt x="508" y="462"/>
                  <a:pt x="512" y="445"/>
                  <a:pt x="471" y="466"/>
                </a:cubicBezTo>
                <a:cubicBezTo>
                  <a:pt x="411" y="497"/>
                  <a:pt x="351" y="548"/>
                  <a:pt x="320" y="609"/>
                </a:cubicBezTo>
                <a:cubicBezTo>
                  <a:pt x="301" y="645"/>
                  <a:pt x="295" y="703"/>
                  <a:pt x="332" y="727"/>
                </a:cubicBezTo>
                <a:cubicBezTo>
                  <a:pt x="385" y="761"/>
                  <a:pt x="465" y="750"/>
                  <a:pt x="524" y="750"/>
                </a:cubicBezTo>
                <a:moveTo>
                  <a:pt x="1231" y="242"/>
                </a:moveTo>
                <a:cubicBezTo>
                  <a:pt x="1265" y="240"/>
                  <a:pt x="1277" y="250"/>
                  <a:pt x="1289" y="285"/>
                </a:cubicBezTo>
                <a:cubicBezTo>
                  <a:pt x="1318" y="367"/>
                  <a:pt x="1305" y="464"/>
                  <a:pt x="1319" y="549"/>
                </a:cubicBezTo>
                <a:cubicBezTo>
                  <a:pt x="1327" y="598"/>
                  <a:pt x="1341" y="645"/>
                  <a:pt x="1355" y="692"/>
                </a:cubicBezTo>
                <a:moveTo>
                  <a:pt x="976" y="595"/>
                </a:moveTo>
                <a:cubicBezTo>
                  <a:pt x="981" y="557"/>
                  <a:pt x="1032" y="575"/>
                  <a:pt x="1063" y="573"/>
                </a:cubicBezTo>
                <a:cubicBezTo>
                  <a:pt x="1153" y="567"/>
                  <a:pt x="1245" y="561"/>
                  <a:pt x="1335" y="552"/>
                </a:cubicBezTo>
                <a:cubicBezTo>
                  <a:pt x="1391" y="544"/>
                  <a:pt x="1408" y="542"/>
                  <a:pt x="1444" y="534"/>
                </a:cubicBezTo>
                <a:moveTo>
                  <a:pt x="1583" y="396"/>
                </a:moveTo>
                <a:cubicBezTo>
                  <a:pt x="1592" y="349"/>
                  <a:pt x="1606" y="285"/>
                  <a:pt x="1656" y="263"/>
                </a:cubicBezTo>
                <a:cubicBezTo>
                  <a:pt x="1674" y="255"/>
                  <a:pt x="1715" y="259"/>
                  <a:pt x="1733" y="266"/>
                </a:cubicBezTo>
                <a:cubicBezTo>
                  <a:pt x="1763" y="278"/>
                  <a:pt x="1779" y="331"/>
                  <a:pt x="1805" y="351"/>
                </a:cubicBezTo>
                <a:cubicBezTo>
                  <a:pt x="1856" y="390"/>
                  <a:pt x="1934" y="393"/>
                  <a:pt x="1995" y="388"/>
                </a:cubicBezTo>
                <a:cubicBezTo>
                  <a:pt x="2069" y="382"/>
                  <a:pt x="2158" y="351"/>
                  <a:pt x="2200" y="285"/>
                </a:cubicBezTo>
                <a:cubicBezTo>
                  <a:pt x="2232" y="235"/>
                  <a:pt x="2221" y="156"/>
                  <a:pt x="2211" y="101"/>
                </a:cubicBezTo>
                <a:cubicBezTo>
                  <a:pt x="2205" y="67"/>
                  <a:pt x="2195" y="34"/>
                  <a:pt x="2188" y="0"/>
                </a:cubicBezTo>
                <a:cubicBezTo>
                  <a:pt x="2193" y="71"/>
                  <a:pt x="2204" y="133"/>
                  <a:pt x="2220" y="202"/>
                </a:cubicBezTo>
                <a:cubicBezTo>
                  <a:pt x="2245" y="311"/>
                  <a:pt x="2273" y="415"/>
                  <a:pt x="2314" y="520"/>
                </a:cubicBezTo>
                <a:cubicBezTo>
                  <a:pt x="2337" y="580"/>
                  <a:pt x="2368" y="634"/>
                  <a:pt x="2372" y="699"/>
                </a:cubicBezTo>
                <a:cubicBezTo>
                  <a:pt x="2375" y="747"/>
                  <a:pt x="2346" y="761"/>
                  <a:pt x="2302" y="768"/>
                </a:cubicBezTo>
                <a:cubicBezTo>
                  <a:pt x="2276" y="772"/>
                  <a:pt x="2151" y="789"/>
                  <a:pt x="2135" y="757"/>
                </a:cubicBezTo>
                <a:cubicBezTo>
                  <a:pt x="2126" y="735"/>
                  <a:pt x="2123" y="726"/>
                  <a:pt x="2127" y="709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52" name=""/>
          <p:cNvSpPr/>
          <p:nvPr/>
        </p:nvSpPr>
        <p:spPr>
          <a:xfrm>
            <a:off x="6049800" y="2297160"/>
            <a:ext cx="93960" cy="321840"/>
          </a:xfrm>
          <a:custGeom>
            <a:avLst/>
            <a:gdLst/>
            <a:ahLst/>
            <a:rect l="0" t="0" r="r" b="b"/>
            <a:pathLst>
              <a:path fill="none" w="261" h="894">
                <a:moveTo>
                  <a:pt x="53" y="20"/>
                </a:moveTo>
                <a:cubicBezTo>
                  <a:pt x="92" y="8"/>
                  <a:pt x="179" y="-32"/>
                  <a:pt x="165" y="50"/>
                </a:cubicBezTo>
                <a:cubicBezTo>
                  <a:pt x="157" y="100"/>
                  <a:pt x="106" y="141"/>
                  <a:pt x="75" y="178"/>
                </a:cubicBezTo>
                <a:moveTo>
                  <a:pt x="177" y="436"/>
                </a:moveTo>
                <a:cubicBezTo>
                  <a:pt x="218" y="464"/>
                  <a:pt x="252" y="486"/>
                  <a:pt x="259" y="541"/>
                </a:cubicBezTo>
                <a:cubicBezTo>
                  <a:pt x="272" y="638"/>
                  <a:pt x="219" y="699"/>
                  <a:pt x="154" y="763"/>
                </a:cubicBezTo>
                <a:cubicBezTo>
                  <a:pt x="79" y="829"/>
                  <a:pt x="53" y="852"/>
                  <a:pt x="0" y="894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53" name=""/>
          <p:cNvSpPr/>
          <p:nvPr/>
        </p:nvSpPr>
        <p:spPr>
          <a:xfrm>
            <a:off x="4665600" y="2900520"/>
            <a:ext cx="1188720" cy="193320"/>
          </a:xfrm>
          <a:custGeom>
            <a:avLst/>
            <a:gdLst/>
            <a:ahLst/>
            <a:rect l="0" t="0" r="r" b="b"/>
            <a:pathLst>
              <a:path fill="none" w="3302" h="537">
                <a:moveTo>
                  <a:pt x="114" y="290"/>
                </a:moveTo>
                <a:cubicBezTo>
                  <a:pt x="51" y="307"/>
                  <a:pt x="37" y="310"/>
                  <a:pt x="0" y="326"/>
                </a:cubicBezTo>
                <a:moveTo>
                  <a:pt x="3299" y="0"/>
                </a:moveTo>
                <a:cubicBezTo>
                  <a:pt x="3303" y="82"/>
                  <a:pt x="3310" y="154"/>
                  <a:pt x="3272" y="230"/>
                </a:cubicBezTo>
                <a:cubicBezTo>
                  <a:pt x="3207" y="360"/>
                  <a:pt x="3087" y="450"/>
                  <a:pt x="2977" y="53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54" name=""/>
          <p:cNvSpPr/>
          <p:nvPr/>
        </p:nvSpPr>
        <p:spPr>
          <a:xfrm>
            <a:off x="4433760" y="2968560"/>
            <a:ext cx="196560" cy="113760"/>
          </a:xfrm>
          <a:custGeom>
            <a:avLst/>
            <a:gdLst/>
            <a:ahLst/>
            <a:rect l="0" t="0" r="r" b="b"/>
            <a:pathLst>
              <a:path fill="none" w="546" h="316">
                <a:moveTo>
                  <a:pt x="29" y="160"/>
                </a:moveTo>
                <a:cubicBezTo>
                  <a:pt x="11" y="160"/>
                  <a:pt x="7" y="164"/>
                  <a:pt x="0" y="157"/>
                </a:cubicBezTo>
                <a:cubicBezTo>
                  <a:pt x="41" y="137"/>
                  <a:pt x="104" y="112"/>
                  <a:pt x="154" y="95"/>
                </a:cubicBezTo>
                <a:cubicBezTo>
                  <a:pt x="271" y="56"/>
                  <a:pt x="393" y="32"/>
                  <a:pt x="512" y="0"/>
                </a:cubicBezTo>
                <a:moveTo>
                  <a:pt x="141" y="209"/>
                </a:moveTo>
                <a:cubicBezTo>
                  <a:pt x="100" y="240"/>
                  <a:pt x="74" y="248"/>
                  <a:pt x="71" y="300"/>
                </a:cubicBezTo>
                <a:cubicBezTo>
                  <a:pt x="142" y="318"/>
                  <a:pt x="225" y="318"/>
                  <a:pt x="299" y="312"/>
                </a:cubicBezTo>
                <a:cubicBezTo>
                  <a:pt x="383" y="305"/>
                  <a:pt x="464" y="287"/>
                  <a:pt x="546" y="269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55" name=""/>
          <p:cNvSpPr/>
          <p:nvPr/>
        </p:nvSpPr>
        <p:spPr>
          <a:xfrm>
            <a:off x="4835520" y="2890800"/>
            <a:ext cx="474480" cy="163080"/>
          </a:xfrm>
          <a:custGeom>
            <a:avLst/>
            <a:gdLst/>
            <a:ahLst/>
            <a:rect l="0" t="0" r="r" b="b"/>
            <a:pathLst>
              <a:path fill="none" w="1318" h="453">
                <a:moveTo>
                  <a:pt x="40" y="183"/>
                </a:moveTo>
                <a:cubicBezTo>
                  <a:pt x="17" y="176"/>
                  <a:pt x="14" y="173"/>
                  <a:pt x="0" y="174"/>
                </a:cubicBezTo>
                <a:cubicBezTo>
                  <a:pt x="46" y="166"/>
                  <a:pt x="92" y="158"/>
                  <a:pt x="138" y="154"/>
                </a:cubicBezTo>
                <a:cubicBezTo>
                  <a:pt x="204" y="149"/>
                  <a:pt x="285" y="134"/>
                  <a:pt x="334" y="187"/>
                </a:cubicBezTo>
                <a:cubicBezTo>
                  <a:pt x="365" y="221"/>
                  <a:pt x="382" y="301"/>
                  <a:pt x="367" y="345"/>
                </a:cubicBezTo>
                <a:cubicBezTo>
                  <a:pt x="347" y="402"/>
                  <a:pt x="273" y="437"/>
                  <a:pt x="218" y="449"/>
                </a:cubicBezTo>
                <a:cubicBezTo>
                  <a:pt x="187" y="456"/>
                  <a:pt x="155" y="453"/>
                  <a:pt x="124" y="450"/>
                </a:cubicBezTo>
                <a:cubicBezTo>
                  <a:pt x="118" y="382"/>
                  <a:pt x="148" y="359"/>
                  <a:pt x="197" y="311"/>
                </a:cubicBezTo>
                <a:cubicBezTo>
                  <a:pt x="272" y="238"/>
                  <a:pt x="349" y="168"/>
                  <a:pt x="424" y="95"/>
                </a:cubicBezTo>
                <a:cubicBezTo>
                  <a:pt x="457" y="64"/>
                  <a:pt x="490" y="31"/>
                  <a:pt x="524" y="0"/>
                </a:cubicBezTo>
                <a:cubicBezTo>
                  <a:pt x="496" y="44"/>
                  <a:pt x="466" y="88"/>
                  <a:pt x="445" y="137"/>
                </a:cubicBezTo>
                <a:cubicBezTo>
                  <a:pt x="428" y="178"/>
                  <a:pt x="395" y="262"/>
                  <a:pt x="415" y="308"/>
                </a:cubicBezTo>
                <a:cubicBezTo>
                  <a:pt x="439" y="365"/>
                  <a:pt x="532" y="358"/>
                  <a:pt x="579" y="359"/>
                </a:cubicBezTo>
                <a:cubicBezTo>
                  <a:pt x="639" y="359"/>
                  <a:pt x="661" y="359"/>
                  <a:pt x="701" y="355"/>
                </a:cubicBezTo>
                <a:moveTo>
                  <a:pt x="1012" y="133"/>
                </a:moveTo>
                <a:cubicBezTo>
                  <a:pt x="1014" y="113"/>
                  <a:pt x="1064" y="124"/>
                  <a:pt x="1081" y="124"/>
                </a:cubicBezTo>
                <a:cubicBezTo>
                  <a:pt x="1162" y="124"/>
                  <a:pt x="1238" y="123"/>
                  <a:pt x="1318" y="112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56" name=""/>
          <p:cNvSpPr/>
          <p:nvPr/>
        </p:nvSpPr>
        <p:spPr>
          <a:xfrm>
            <a:off x="5460840" y="2792520"/>
            <a:ext cx="126720" cy="331560"/>
          </a:xfrm>
          <a:custGeom>
            <a:avLst/>
            <a:gdLst/>
            <a:ahLst/>
            <a:rect l="0" t="0" r="r" b="b"/>
            <a:pathLst>
              <a:path fill="none" w="352" h="921">
                <a:moveTo>
                  <a:pt x="0" y="66"/>
                </a:moveTo>
                <a:cubicBezTo>
                  <a:pt x="34" y="73"/>
                  <a:pt x="35" y="46"/>
                  <a:pt x="41" y="98"/>
                </a:cubicBezTo>
                <a:cubicBezTo>
                  <a:pt x="47" y="146"/>
                  <a:pt x="31" y="192"/>
                  <a:pt x="29" y="239"/>
                </a:cubicBezTo>
                <a:cubicBezTo>
                  <a:pt x="27" y="290"/>
                  <a:pt x="46" y="291"/>
                  <a:pt x="94" y="292"/>
                </a:cubicBezTo>
                <a:cubicBezTo>
                  <a:pt x="166" y="294"/>
                  <a:pt x="227" y="260"/>
                  <a:pt x="275" y="206"/>
                </a:cubicBezTo>
                <a:cubicBezTo>
                  <a:pt x="326" y="147"/>
                  <a:pt x="348" y="75"/>
                  <a:pt x="350" y="0"/>
                </a:cubicBezTo>
                <a:cubicBezTo>
                  <a:pt x="352" y="35"/>
                  <a:pt x="352" y="83"/>
                  <a:pt x="352" y="121"/>
                </a:cubicBezTo>
                <a:cubicBezTo>
                  <a:pt x="352" y="243"/>
                  <a:pt x="347" y="358"/>
                  <a:pt x="330" y="479"/>
                </a:cubicBezTo>
                <a:cubicBezTo>
                  <a:pt x="314" y="596"/>
                  <a:pt x="294" y="723"/>
                  <a:pt x="238" y="830"/>
                </a:cubicBezTo>
                <a:cubicBezTo>
                  <a:pt x="202" y="899"/>
                  <a:pt x="156" y="917"/>
                  <a:pt x="83" y="921"/>
                </a:cubicBezTo>
                <a:cubicBezTo>
                  <a:pt x="63" y="870"/>
                  <a:pt x="69" y="823"/>
                  <a:pt x="71" y="76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57" name=""/>
          <p:cNvSpPr/>
          <p:nvPr/>
        </p:nvSpPr>
        <p:spPr>
          <a:xfrm>
            <a:off x="5843520" y="2789280"/>
            <a:ext cx="14040" cy="15480"/>
          </a:xfrm>
          <a:custGeom>
            <a:avLst/>
            <a:gdLst/>
            <a:ahLst/>
            <a:rect l="0" t="0" r="r" b="b"/>
            <a:pathLst>
              <a:path fill="none" w="39" h="43">
                <a:moveTo>
                  <a:pt x="0" y="22"/>
                </a:moveTo>
                <a:cubicBezTo>
                  <a:pt x="19" y="6"/>
                  <a:pt x="17" y="3"/>
                  <a:pt x="39" y="0"/>
                </a:cubicBezTo>
                <a:cubicBezTo>
                  <a:pt x="39" y="18"/>
                  <a:pt x="37" y="26"/>
                  <a:pt x="31" y="43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58" name=""/>
          <p:cNvSpPr/>
          <p:nvPr/>
        </p:nvSpPr>
        <p:spPr>
          <a:xfrm>
            <a:off x="4386240" y="3436920"/>
            <a:ext cx="207720" cy="79200"/>
          </a:xfrm>
          <a:custGeom>
            <a:avLst/>
            <a:gdLst/>
            <a:ahLst/>
            <a:rect l="0" t="0" r="r" b="b"/>
            <a:pathLst>
              <a:path fill="none" w="577" h="220">
                <a:moveTo>
                  <a:pt x="0" y="100"/>
                </a:moveTo>
                <a:cubicBezTo>
                  <a:pt x="139" y="70"/>
                  <a:pt x="275" y="35"/>
                  <a:pt x="415" y="8"/>
                </a:cubicBezTo>
                <a:cubicBezTo>
                  <a:pt x="430" y="5"/>
                  <a:pt x="445" y="3"/>
                  <a:pt x="460" y="0"/>
                </a:cubicBezTo>
                <a:moveTo>
                  <a:pt x="163" y="186"/>
                </a:moveTo>
                <a:cubicBezTo>
                  <a:pt x="166" y="231"/>
                  <a:pt x="230" y="218"/>
                  <a:pt x="264" y="219"/>
                </a:cubicBezTo>
                <a:cubicBezTo>
                  <a:pt x="369" y="222"/>
                  <a:pt x="473" y="219"/>
                  <a:pt x="577" y="214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59" name=""/>
          <p:cNvSpPr/>
          <p:nvPr/>
        </p:nvSpPr>
        <p:spPr>
          <a:xfrm>
            <a:off x="4916520" y="3300480"/>
            <a:ext cx="196560" cy="178920"/>
          </a:xfrm>
          <a:custGeom>
            <a:avLst/>
            <a:gdLst/>
            <a:ahLst/>
            <a:rect l="0" t="0" r="r" b="b"/>
            <a:pathLst>
              <a:path fill="none" w="546" h="497">
                <a:moveTo>
                  <a:pt x="17" y="101"/>
                </a:moveTo>
                <a:cubicBezTo>
                  <a:pt x="6" y="70"/>
                  <a:pt x="-21" y="82"/>
                  <a:pt x="30" y="72"/>
                </a:cubicBezTo>
                <a:cubicBezTo>
                  <a:pt x="76" y="63"/>
                  <a:pt x="152" y="56"/>
                  <a:pt x="190" y="89"/>
                </a:cubicBezTo>
                <a:cubicBezTo>
                  <a:pt x="240" y="133"/>
                  <a:pt x="246" y="233"/>
                  <a:pt x="236" y="294"/>
                </a:cubicBezTo>
                <a:cubicBezTo>
                  <a:pt x="222" y="377"/>
                  <a:pt x="159" y="425"/>
                  <a:pt x="93" y="468"/>
                </a:cubicBezTo>
                <a:cubicBezTo>
                  <a:pt x="62" y="485"/>
                  <a:pt x="54" y="490"/>
                  <a:pt x="33" y="497"/>
                </a:cubicBezTo>
                <a:cubicBezTo>
                  <a:pt x="43" y="481"/>
                  <a:pt x="97" y="424"/>
                  <a:pt x="126" y="398"/>
                </a:cubicBezTo>
                <a:cubicBezTo>
                  <a:pt x="230" y="304"/>
                  <a:pt x="317" y="204"/>
                  <a:pt x="392" y="85"/>
                </a:cubicBezTo>
                <a:cubicBezTo>
                  <a:pt x="409" y="58"/>
                  <a:pt x="424" y="28"/>
                  <a:pt x="439" y="0"/>
                </a:cubicBezTo>
                <a:cubicBezTo>
                  <a:pt x="388" y="39"/>
                  <a:pt x="349" y="83"/>
                  <a:pt x="323" y="143"/>
                </a:cubicBezTo>
                <a:cubicBezTo>
                  <a:pt x="305" y="184"/>
                  <a:pt x="272" y="290"/>
                  <a:pt x="304" y="334"/>
                </a:cubicBezTo>
                <a:cubicBezTo>
                  <a:pt x="347" y="396"/>
                  <a:pt x="488" y="367"/>
                  <a:pt x="546" y="365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60" name=""/>
          <p:cNvSpPr/>
          <p:nvPr/>
        </p:nvSpPr>
        <p:spPr>
          <a:xfrm>
            <a:off x="5322960" y="3193920"/>
            <a:ext cx="358920" cy="363240"/>
          </a:xfrm>
          <a:custGeom>
            <a:avLst/>
            <a:gdLst/>
            <a:ahLst/>
            <a:rect l="0" t="0" r="r" b="b"/>
            <a:pathLst>
              <a:path fill="none" w="997" h="1009">
                <a:moveTo>
                  <a:pt x="257" y="30"/>
                </a:moveTo>
                <a:cubicBezTo>
                  <a:pt x="263" y="20"/>
                  <a:pt x="268" y="10"/>
                  <a:pt x="274" y="0"/>
                </a:cubicBezTo>
                <a:cubicBezTo>
                  <a:pt x="266" y="43"/>
                  <a:pt x="244" y="79"/>
                  <a:pt x="222" y="120"/>
                </a:cubicBezTo>
                <a:cubicBezTo>
                  <a:pt x="151" y="250"/>
                  <a:pt x="58" y="373"/>
                  <a:pt x="7" y="512"/>
                </a:cubicBezTo>
                <a:cubicBezTo>
                  <a:pt x="2" y="533"/>
                  <a:pt x="-1" y="536"/>
                  <a:pt x="0" y="548"/>
                </a:cubicBezTo>
                <a:moveTo>
                  <a:pt x="13" y="319"/>
                </a:moveTo>
                <a:cubicBezTo>
                  <a:pt x="13" y="278"/>
                  <a:pt x="-5" y="199"/>
                  <a:pt x="47" y="179"/>
                </a:cubicBezTo>
                <a:cubicBezTo>
                  <a:pt x="88" y="163"/>
                  <a:pt x="130" y="197"/>
                  <a:pt x="149" y="230"/>
                </a:cubicBezTo>
                <a:cubicBezTo>
                  <a:pt x="185" y="293"/>
                  <a:pt x="177" y="373"/>
                  <a:pt x="176" y="442"/>
                </a:cubicBezTo>
                <a:cubicBezTo>
                  <a:pt x="175" y="459"/>
                  <a:pt x="175" y="477"/>
                  <a:pt x="174" y="494"/>
                </a:cubicBezTo>
                <a:moveTo>
                  <a:pt x="3" y="545"/>
                </a:moveTo>
                <a:cubicBezTo>
                  <a:pt x="7" y="491"/>
                  <a:pt x="32" y="486"/>
                  <a:pt x="82" y="465"/>
                </a:cubicBezTo>
                <a:cubicBezTo>
                  <a:pt x="169" y="429"/>
                  <a:pt x="260" y="399"/>
                  <a:pt x="348" y="364"/>
                </a:cubicBezTo>
                <a:cubicBezTo>
                  <a:pt x="370" y="355"/>
                  <a:pt x="392" y="346"/>
                  <a:pt x="414" y="337"/>
                </a:cubicBezTo>
                <a:moveTo>
                  <a:pt x="654" y="191"/>
                </a:moveTo>
                <a:cubicBezTo>
                  <a:pt x="667" y="203"/>
                  <a:pt x="661" y="171"/>
                  <a:pt x="676" y="205"/>
                </a:cubicBezTo>
                <a:cubicBezTo>
                  <a:pt x="694" y="245"/>
                  <a:pt x="669" y="293"/>
                  <a:pt x="693" y="334"/>
                </a:cubicBezTo>
                <a:cubicBezTo>
                  <a:pt x="715" y="372"/>
                  <a:pt x="762" y="374"/>
                  <a:pt x="801" y="373"/>
                </a:cubicBezTo>
                <a:cubicBezTo>
                  <a:pt x="847" y="372"/>
                  <a:pt x="886" y="345"/>
                  <a:pt x="901" y="300"/>
                </a:cubicBezTo>
                <a:cubicBezTo>
                  <a:pt x="915" y="261"/>
                  <a:pt x="907" y="210"/>
                  <a:pt x="907" y="169"/>
                </a:cubicBezTo>
                <a:cubicBezTo>
                  <a:pt x="910" y="178"/>
                  <a:pt x="922" y="219"/>
                  <a:pt x="924" y="234"/>
                </a:cubicBezTo>
                <a:cubicBezTo>
                  <a:pt x="938" y="331"/>
                  <a:pt x="951" y="429"/>
                  <a:pt x="965" y="526"/>
                </a:cubicBezTo>
                <a:cubicBezTo>
                  <a:pt x="979" y="625"/>
                  <a:pt x="994" y="720"/>
                  <a:pt x="996" y="820"/>
                </a:cubicBezTo>
                <a:cubicBezTo>
                  <a:pt x="997" y="880"/>
                  <a:pt x="1006" y="933"/>
                  <a:pt x="953" y="974"/>
                </a:cubicBezTo>
                <a:cubicBezTo>
                  <a:pt x="911" y="1006"/>
                  <a:pt x="857" y="1008"/>
                  <a:pt x="807" y="1009"/>
                </a:cubicBezTo>
                <a:cubicBezTo>
                  <a:pt x="755" y="1010"/>
                  <a:pt x="725" y="998"/>
                  <a:pt x="718" y="941"/>
                </a:cubicBezTo>
                <a:cubicBezTo>
                  <a:pt x="718" y="892"/>
                  <a:pt x="719" y="872"/>
                  <a:pt x="727" y="838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61" name=""/>
          <p:cNvSpPr/>
          <p:nvPr/>
        </p:nvSpPr>
        <p:spPr>
          <a:xfrm>
            <a:off x="5881680" y="3205080"/>
            <a:ext cx="63000" cy="207720"/>
          </a:xfrm>
          <a:custGeom>
            <a:avLst/>
            <a:gdLst/>
            <a:ahLst/>
            <a:rect l="0" t="0" r="r" b="b"/>
            <a:pathLst>
              <a:path fill="none" w="175" h="577">
                <a:moveTo>
                  <a:pt x="0" y="79"/>
                </a:moveTo>
                <a:cubicBezTo>
                  <a:pt x="53" y="45"/>
                  <a:pt x="105" y="3"/>
                  <a:pt x="171" y="0"/>
                </a:cubicBezTo>
                <a:cubicBezTo>
                  <a:pt x="187" y="-1"/>
                  <a:pt x="149" y="21"/>
                  <a:pt x="136" y="29"/>
                </a:cubicBezTo>
                <a:moveTo>
                  <a:pt x="119" y="296"/>
                </a:moveTo>
                <a:cubicBezTo>
                  <a:pt x="122" y="364"/>
                  <a:pt x="139" y="458"/>
                  <a:pt x="118" y="524"/>
                </a:cubicBezTo>
                <a:cubicBezTo>
                  <a:pt x="108" y="542"/>
                  <a:pt x="99" y="559"/>
                  <a:pt x="89" y="57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62" name=""/>
          <p:cNvSpPr/>
          <p:nvPr/>
        </p:nvSpPr>
        <p:spPr>
          <a:xfrm>
            <a:off x="6043680" y="3621240"/>
            <a:ext cx="31320" cy="28080"/>
          </a:xfrm>
          <a:custGeom>
            <a:avLst/>
            <a:gdLst/>
            <a:ahLst/>
            <a:rect l="0" t="0" r="r" b="b"/>
            <a:pathLst>
              <a:path fill="none" w="87" h="78">
                <a:moveTo>
                  <a:pt x="0" y="60"/>
                </a:moveTo>
                <a:cubicBezTo>
                  <a:pt x="33" y="32"/>
                  <a:pt x="48" y="14"/>
                  <a:pt x="87" y="0"/>
                </a:cubicBezTo>
                <a:cubicBezTo>
                  <a:pt x="78" y="29"/>
                  <a:pt x="59" y="51"/>
                  <a:pt x="41" y="78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63" name=""/>
          <p:cNvSpPr/>
          <p:nvPr/>
        </p:nvSpPr>
        <p:spPr>
          <a:xfrm>
            <a:off x="4460760" y="3855960"/>
            <a:ext cx="231480" cy="104400"/>
          </a:xfrm>
          <a:custGeom>
            <a:avLst/>
            <a:gdLst/>
            <a:ahLst/>
            <a:rect l="0" t="0" r="r" b="b"/>
            <a:pathLst>
              <a:path fill="none" w="643" h="290">
                <a:moveTo>
                  <a:pt x="0" y="4"/>
                </a:moveTo>
                <a:cubicBezTo>
                  <a:pt x="80" y="4"/>
                  <a:pt x="159" y="0"/>
                  <a:pt x="239" y="0"/>
                </a:cubicBezTo>
                <a:cubicBezTo>
                  <a:pt x="321" y="-1"/>
                  <a:pt x="404" y="2"/>
                  <a:pt x="486" y="3"/>
                </a:cubicBezTo>
                <a:moveTo>
                  <a:pt x="182" y="251"/>
                </a:moveTo>
                <a:cubicBezTo>
                  <a:pt x="157" y="293"/>
                  <a:pt x="190" y="289"/>
                  <a:pt x="233" y="290"/>
                </a:cubicBezTo>
                <a:cubicBezTo>
                  <a:pt x="344" y="293"/>
                  <a:pt x="448" y="277"/>
                  <a:pt x="556" y="260"/>
                </a:cubicBezTo>
                <a:cubicBezTo>
                  <a:pt x="585" y="255"/>
                  <a:pt x="614" y="251"/>
                  <a:pt x="643" y="246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64" name=""/>
          <p:cNvSpPr/>
          <p:nvPr/>
        </p:nvSpPr>
        <p:spPr>
          <a:xfrm>
            <a:off x="4932360" y="3736800"/>
            <a:ext cx="207720" cy="172800"/>
          </a:xfrm>
          <a:custGeom>
            <a:avLst/>
            <a:gdLst/>
            <a:ahLst/>
            <a:rect l="0" t="0" r="r" b="b"/>
            <a:pathLst>
              <a:path fill="none" w="577" h="480">
                <a:moveTo>
                  <a:pt x="12" y="239"/>
                </a:moveTo>
                <a:cubicBezTo>
                  <a:pt x="18" y="223"/>
                  <a:pt x="5" y="221"/>
                  <a:pt x="23" y="206"/>
                </a:cubicBezTo>
                <a:cubicBezTo>
                  <a:pt x="56" y="179"/>
                  <a:pt x="129" y="180"/>
                  <a:pt x="151" y="216"/>
                </a:cubicBezTo>
                <a:cubicBezTo>
                  <a:pt x="171" y="251"/>
                  <a:pt x="177" y="330"/>
                  <a:pt x="163" y="367"/>
                </a:cubicBezTo>
                <a:cubicBezTo>
                  <a:pt x="146" y="414"/>
                  <a:pt x="94" y="454"/>
                  <a:pt x="51" y="473"/>
                </a:cubicBezTo>
                <a:cubicBezTo>
                  <a:pt x="32" y="481"/>
                  <a:pt x="19" y="479"/>
                  <a:pt x="0" y="480"/>
                </a:cubicBezTo>
                <a:cubicBezTo>
                  <a:pt x="24" y="441"/>
                  <a:pt x="50" y="420"/>
                  <a:pt x="87" y="388"/>
                </a:cubicBezTo>
                <a:cubicBezTo>
                  <a:pt x="181" y="310"/>
                  <a:pt x="268" y="232"/>
                  <a:pt x="331" y="125"/>
                </a:cubicBezTo>
                <a:cubicBezTo>
                  <a:pt x="356" y="81"/>
                  <a:pt x="368" y="47"/>
                  <a:pt x="374" y="0"/>
                </a:cubicBezTo>
                <a:cubicBezTo>
                  <a:pt x="313" y="24"/>
                  <a:pt x="278" y="82"/>
                  <a:pt x="251" y="144"/>
                </a:cubicBezTo>
                <a:cubicBezTo>
                  <a:pt x="219" y="216"/>
                  <a:pt x="188" y="347"/>
                  <a:pt x="251" y="412"/>
                </a:cubicBezTo>
                <a:cubicBezTo>
                  <a:pt x="310" y="470"/>
                  <a:pt x="415" y="461"/>
                  <a:pt x="488" y="458"/>
                </a:cubicBezTo>
                <a:cubicBezTo>
                  <a:pt x="518" y="456"/>
                  <a:pt x="547" y="454"/>
                  <a:pt x="577" y="452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65" name=""/>
          <p:cNvSpPr/>
          <p:nvPr/>
        </p:nvSpPr>
        <p:spPr>
          <a:xfrm>
            <a:off x="5354640" y="3701880"/>
            <a:ext cx="426600" cy="318240"/>
          </a:xfrm>
          <a:custGeom>
            <a:avLst/>
            <a:gdLst/>
            <a:ahLst/>
            <a:rect l="0" t="0" r="r" b="b"/>
            <a:pathLst>
              <a:path fill="none" w="1185" h="884">
                <a:moveTo>
                  <a:pt x="42" y="41"/>
                </a:moveTo>
                <a:cubicBezTo>
                  <a:pt x="63" y="8"/>
                  <a:pt x="57" y="5"/>
                  <a:pt x="90" y="0"/>
                </a:cubicBezTo>
                <a:cubicBezTo>
                  <a:pt x="104" y="65"/>
                  <a:pt x="104" y="133"/>
                  <a:pt x="94" y="200"/>
                </a:cubicBezTo>
                <a:cubicBezTo>
                  <a:pt x="79" y="293"/>
                  <a:pt x="48" y="384"/>
                  <a:pt x="28" y="477"/>
                </a:cubicBezTo>
                <a:cubicBezTo>
                  <a:pt x="19" y="521"/>
                  <a:pt x="5" y="564"/>
                  <a:pt x="0" y="608"/>
                </a:cubicBezTo>
                <a:cubicBezTo>
                  <a:pt x="0" y="609"/>
                  <a:pt x="0" y="609"/>
                  <a:pt x="0" y="610"/>
                </a:cubicBezTo>
                <a:moveTo>
                  <a:pt x="386" y="68"/>
                </a:moveTo>
                <a:cubicBezTo>
                  <a:pt x="421" y="49"/>
                  <a:pt x="464" y="22"/>
                  <a:pt x="494" y="65"/>
                </a:cubicBezTo>
                <a:cubicBezTo>
                  <a:pt x="517" y="98"/>
                  <a:pt x="504" y="201"/>
                  <a:pt x="541" y="220"/>
                </a:cubicBezTo>
                <a:cubicBezTo>
                  <a:pt x="583" y="242"/>
                  <a:pt x="635" y="233"/>
                  <a:pt x="677" y="215"/>
                </a:cubicBezTo>
                <a:cubicBezTo>
                  <a:pt x="757" y="181"/>
                  <a:pt x="846" y="128"/>
                  <a:pt x="900" y="59"/>
                </a:cubicBezTo>
                <a:cubicBezTo>
                  <a:pt x="912" y="44"/>
                  <a:pt x="922" y="18"/>
                  <a:pt x="930" y="6"/>
                </a:cubicBezTo>
                <a:cubicBezTo>
                  <a:pt x="931" y="6"/>
                  <a:pt x="932" y="6"/>
                  <a:pt x="933" y="6"/>
                </a:cubicBezTo>
                <a:cubicBezTo>
                  <a:pt x="936" y="68"/>
                  <a:pt x="938" y="129"/>
                  <a:pt x="941" y="192"/>
                </a:cubicBezTo>
                <a:cubicBezTo>
                  <a:pt x="946" y="305"/>
                  <a:pt x="953" y="419"/>
                  <a:pt x="954" y="533"/>
                </a:cubicBezTo>
                <a:cubicBezTo>
                  <a:pt x="955" y="613"/>
                  <a:pt x="965" y="705"/>
                  <a:pt x="950" y="786"/>
                </a:cubicBezTo>
                <a:cubicBezTo>
                  <a:pt x="941" y="835"/>
                  <a:pt x="912" y="867"/>
                  <a:pt x="863" y="878"/>
                </a:cubicBezTo>
                <a:cubicBezTo>
                  <a:pt x="826" y="886"/>
                  <a:pt x="769" y="890"/>
                  <a:pt x="738" y="867"/>
                </a:cubicBezTo>
                <a:cubicBezTo>
                  <a:pt x="707" y="844"/>
                  <a:pt x="712" y="795"/>
                  <a:pt x="732" y="767"/>
                </a:cubicBezTo>
                <a:cubicBezTo>
                  <a:pt x="793" y="682"/>
                  <a:pt x="903" y="606"/>
                  <a:pt x="986" y="546"/>
                </a:cubicBezTo>
                <a:cubicBezTo>
                  <a:pt x="1049" y="501"/>
                  <a:pt x="1118" y="463"/>
                  <a:pt x="1185" y="423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66" name=""/>
          <p:cNvSpPr/>
          <p:nvPr/>
        </p:nvSpPr>
        <p:spPr>
          <a:xfrm>
            <a:off x="5948280" y="3778200"/>
            <a:ext cx="123120" cy="194760"/>
          </a:xfrm>
          <a:custGeom>
            <a:avLst/>
            <a:gdLst/>
            <a:ahLst/>
            <a:rect l="0" t="0" r="r" b="b"/>
            <a:pathLst>
              <a:path fill="none" w="342" h="541">
                <a:moveTo>
                  <a:pt x="322" y="0"/>
                </a:moveTo>
                <a:cubicBezTo>
                  <a:pt x="347" y="83"/>
                  <a:pt x="353" y="174"/>
                  <a:pt x="313" y="254"/>
                </a:cubicBezTo>
                <a:cubicBezTo>
                  <a:pt x="263" y="355"/>
                  <a:pt x="170" y="440"/>
                  <a:pt x="77" y="499"/>
                </a:cubicBezTo>
                <a:cubicBezTo>
                  <a:pt x="51" y="513"/>
                  <a:pt x="26" y="527"/>
                  <a:pt x="0" y="541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67" name=""/>
          <p:cNvSpPr/>
          <p:nvPr/>
        </p:nvSpPr>
        <p:spPr>
          <a:xfrm>
            <a:off x="6692760" y="6132600"/>
            <a:ext cx="3849480" cy="120240"/>
          </a:xfrm>
          <a:custGeom>
            <a:avLst/>
            <a:gdLst/>
            <a:ahLst/>
            <a:rect l="0" t="0" r="r" b="b"/>
            <a:pathLst>
              <a:path fill="none" w="10693" h="334">
                <a:moveTo>
                  <a:pt x="0" y="0"/>
                </a:moveTo>
                <a:cubicBezTo>
                  <a:pt x="706" y="12"/>
                  <a:pt x="1424" y="14"/>
                  <a:pt x="2125" y="94"/>
                </a:cubicBezTo>
                <a:cubicBezTo>
                  <a:pt x="2901" y="183"/>
                  <a:pt x="3650" y="308"/>
                  <a:pt x="4433" y="309"/>
                </a:cubicBezTo>
                <a:cubicBezTo>
                  <a:pt x="5225" y="310"/>
                  <a:pt x="6018" y="272"/>
                  <a:pt x="6809" y="287"/>
                </a:cubicBezTo>
                <a:cubicBezTo>
                  <a:pt x="8098" y="312"/>
                  <a:pt x="9411" y="364"/>
                  <a:pt x="10693" y="311"/>
                </a:cubicBezTo>
                <a:cubicBezTo>
                  <a:pt x="10687" y="305"/>
                  <a:pt x="10681" y="303"/>
                  <a:pt x="10672" y="305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"/>
          <p:cNvSpPr/>
          <p:nvPr/>
        </p:nvSpPr>
        <p:spPr>
          <a:xfrm>
            <a:off x="9875880" y="3772080"/>
            <a:ext cx="1936080" cy="389880"/>
          </a:xfrm>
          <a:custGeom>
            <a:avLst/>
            <a:gdLst/>
            <a:ahLst/>
            <a:rect l="0" t="0" r="r" b="b"/>
            <a:pathLst>
              <a:path fill="none" w="5378" h="1083">
                <a:moveTo>
                  <a:pt x="111" y="276"/>
                </a:moveTo>
                <a:cubicBezTo>
                  <a:pt x="138" y="331"/>
                  <a:pt x="158" y="381"/>
                  <a:pt x="163" y="443"/>
                </a:cubicBezTo>
                <a:cubicBezTo>
                  <a:pt x="170" y="519"/>
                  <a:pt x="167" y="600"/>
                  <a:pt x="160" y="676"/>
                </a:cubicBezTo>
                <a:cubicBezTo>
                  <a:pt x="158" y="702"/>
                  <a:pt x="163" y="725"/>
                  <a:pt x="136" y="729"/>
                </a:cubicBezTo>
                <a:moveTo>
                  <a:pt x="0" y="145"/>
                </a:moveTo>
                <a:cubicBezTo>
                  <a:pt x="1" y="141"/>
                  <a:pt x="1" y="136"/>
                  <a:pt x="2" y="132"/>
                </a:cubicBezTo>
                <a:cubicBezTo>
                  <a:pt x="33" y="132"/>
                  <a:pt x="50" y="141"/>
                  <a:pt x="75" y="162"/>
                </a:cubicBezTo>
                <a:cubicBezTo>
                  <a:pt x="85" y="172"/>
                  <a:pt x="96" y="181"/>
                  <a:pt x="106" y="190"/>
                </a:cubicBezTo>
                <a:moveTo>
                  <a:pt x="395" y="317"/>
                </a:moveTo>
                <a:cubicBezTo>
                  <a:pt x="400" y="338"/>
                  <a:pt x="407" y="360"/>
                  <a:pt x="411" y="381"/>
                </a:cubicBezTo>
                <a:cubicBezTo>
                  <a:pt x="429" y="466"/>
                  <a:pt x="411" y="613"/>
                  <a:pt x="483" y="676"/>
                </a:cubicBezTo>
                <a:cubicBezTo>
                  <a:pt x="509" y="698"/>
                  <a:pt x="537" y="683"/>
                  <a:pt x="557" y="665"/>
                </a:cubicBezTo>
                <a:cubicBezTo>
                  <a:pt x="596" y="629"/>
                  <a:pt x="620" y="576"/>
                  <a:pt x="651" y="535"/>
                </a:cubicBezTo>
                <a:cubicBezTo>
                  <a:pt x="692" y="481"/>
                  <a:pt x="723" y="468"/>
                  <a:pt x="786" y="458"/>
                </a:cubicBezTo>
                <a:cubicBezTo>
                  <a:pt x="800" y="498"/>
                  <a:pt x="806" y="540"/>
                  <a:pt x="819" y="580"/>
                </a:cubicBezTo>
                <a:cubicBezTo>
                  <a:pt x="849" y="671"/>
                  <a:pt x="939" y="671"/>
                  <a:pt x="1020" y="671"/>
                </a:cubicBezTo>
                <a:cubicBezTo>
                  <a:pt x="1120" y="671"/>
                  <a:pt x="1211" y="638"/>
                  <a:pt x="1290" y="575"/>
                </a:cubicBezTo>
                <a:cubicBezTo>
                  <a:pt x="1347" y="530"/>
                  <a:pt x="1358" y="469"/>
                  <a:pt x="1354" y="399"/>
                </a:cubicBezTo>
                <a:cubicBezTo>
                  <a:pt x="1350" y="333"/>
                  <a:pt x="1315" y="273"/>
                  <a:pt x="1286" y="215"/>
                </a:cubicBezTo>
                <a:cubicBezTo>
                  <a:pt x="1274" y="192"/>
                  <a:pt x="1272" y="187"/>
                  <a:pt x="1263" y="176"/>
                </a:cubicBezTo>
                <a:cubicBezTo>
                  <a:pt x="1246" y="203"/>
                  <a:pt x="1225" y="227"/>
                  <a:pt x="1215" y="271"/>
                </a:cubicBezTo>
                <a:cubicBezTo>
                  <a:pt x="1194" y="365"/>
                  <a:pt x="1200" y="470"/>
                  <a:pt x="1220" y="562"/>
                </a:cubicBezTo>
                <a:cubicBezTo>
                  <a:pt x="1243" y="668"/>
                  <a:pt x="1285" y="769"/>
                  <a:pt x="1295" y="877"/>
                </a:cubicBezTo>
                <a:cubicBezTo>
                  <a:pt x="1300" y="927"/>
                  <a:pt x="1312" y="1010"/>
                  <a:pt x="1275" y="1051"/>
                </a:cubicBezTo>
                <a:cubicBezTo>
                  <a:pt x="1247" y="1082"/>
                  <a:pt x="1212" y="1080"/>
                  <a:pt x="1175" y="1083"/>
                </a:cubicBezTo>
                <a:moveTo>
                  <a:pt x="885" y="825"/>
                </a:moveTo>
                <a:cubicBezTo>
                  <a:pt x="949" y="773"/>
                  <a:pt x="1012" y="745"/>
                  <a:pt x="1088" y="716"/>
                </a:cubicBezTo>
                <a:cubicBezTo>
                  <a:pt x="1201" y="673"/>
                  <a:pt x="1317" y="645"/>
                  <a:pt x="1433" y="613"/>
                </a:cubicBezTo>
                <a:cubicBezTo>
                  <a:pt x="1457" y="606"/>
                  <a:pt x="1481" y="600"/>
                  <a:pt x="1505" y="593"/>
                </a:cubicBezTo>
                <a:moveTo>
                  <a:pt x="1667" y="487"/>
                </a:moveTo>
                <a:cubicBezTo>
                  <a:pt x="1612" y="499"/>
                  <a:pt x="1583" y="532"/>
                  <a:pt x="1552" y="582"/>
                </a:cubicBezTo>
                <a:cubicBezTo>
                  <a:pt x="1541" y="599"/>
                  <a:pt x="1504" y="678"/>
                  <a:pt x="1530" y="699"/>
                </a:cubicBezTo>
                <a:cubicBezTo>
                  <a:pt x="1558" y="722"/>
                  <a:pt x="1644" y="718"/>
                  <a:pt x="1676" y="711"/>
                </a:cubicBezTo>
                <a:cubicBezTo>
                  <a:pt x="1716" y="702"/>
                  <a:pt x="1760" y="676"/>
                  <a:pt x="1767" y="633"/>
                </a:cubicBezTo>
                <a:cubicBezTo>
                  <a:pt x="1776" y="579"/>
                  <a:pt x="1756" y="546"/>
                  <a:pt x="1721" y="508"/>
                </a:cubicBezTo>
                <a:cubicBezTo>
                  <a:pt x="1710" y="496"/>
                  <a:pt x="1675" y="451"/>
                  <a:pt x="1676" y="480"/>
                </a:cubicBezTo>
                <a:moveTo>
                  <a:pt x="1863" y="575"/>
                </a:moveTo>
                <a:cubicBezTo>
                  <a:pt x="1868" y="575"/>
                  <a:pt x="1877" y="576"/>
                  <a:pt x="1882" y="576"/>
                </a:cubicBezTo>
                <a:cubicBezTo>
                  <a:pt x="1921" y="576"/>
                  <a:pt x="1949" y="569"/>
                  <a:pt x="1975" y="538"/>
                </a:cubicBezTo>
                <a:cubicBezTo>
                  <a:pt x="2005" y="501"/>
                  <a:pt x="2007" y="454"/>
                  <a:pt x="2004" y="409"/>
                </a:cubicBezTo>
                <a:cubicBezTo>
                  <a:pt x="2002" y="368"/>
                  <a:pt x="1984" y="336"/>
                  <a:pt x="1958" y="305"/>
                </a:cubicBezTo>
                <a:cubicBezTo>
                  <a:pt x="1957" y="304"/>
                  <a:pt x="1955" y="302"/>
                  <a:pt x="1954" y="301"/>
                </a:cubicBezTo>
                <a:cubicBezTo>
                  <a:pt x="1954" y="306"/>
                  <a:pt x="1948" y="332"/>
                  <a:pt x="1954" y="342"/>
                </a:cubicBezTo>
                <a:cubicBezTo>
                  <a:pt x="1988" y="396"/>
                  <a:pt x="2066" y="427"/>
                  <a:pt x="2117" y="460"/>
                </a:cubicBezTo>
                <a:cubicBezTo>
                  <a:pt x="2163" y="490"/>
                  <a:pt x="2213" y="519"/>
                  <a:pt x="2221" y="577"/>
                </a:cubicBezTo>
                <a:cubicBezTo>
                  <a:pt x="2228" y="626"/>
                  <a:pt x="2201" y="657"/>
                  <a:pt x="2175" y="696"/>
                </a:cubicBezTo>
                <a:cubicBezTo>
                  <a:pt x="2167" y="709"/>
                  <a:pt x="2120" y="760"/>
                  <a:pt x="2133" y="781"/>
                </a:cubicBezTo>
                <a:cubicBezTo>
                  <a:pt x="2142" y="796"/>
                  <a:pt x="2148" y="791"/>
                  <a:pt x="2173" y="791"/>
                </a:cubicBezTo>
                <a:moveTo>
                  <a:pt x="2247" y="412"/>
                </a:moveTo>
                <a:cubicBezTo>
                  <a:pt x="2253" y="374"/>
                  <a:pt x="2249" y="395"/>
                  <a:pt x="2271" y="376"/>
                </a:cubicBezTo>
                <a:cubicBezTo>
                  <a:pt x="2306" y="391"/>
                  <a:pt x="2316" y="403"/>
                  <a:pt x="2340" y="441"/>
                </a:cubicBezTo>
                <a:cubicBezTo>
                  <a:pt x="2373" y="494"/>
                  <a:pt x="2394" y="548"/>
                  <a:pt x="2401" y="609"/>
                </a:cubicBezTo>
                <a:cubicBezTo>
                  <a:pt x="2404" y="632"/>
                  <a:pt x="2403" y="656"/>
                  <a:pt x="2403" y="679"/>
                </a:cubicBezTo>
                <a:cubicBezTo>
                  <a:pt x="2418" y="659"/>
                  <a:pt x="2434" y="638"/>
                  <a:pt x="2448" y="616"/>
                </a:cubicBezTo>
                <a:cubicBezTo>
                  <a:pt x="2482" y="562"/>
                  <a:pt x="2513" y="507"/>
                  <a:pt x="2552" y="456"/>
                </a:cubicBezTo>
                <a:cubicBezTo>
                  <a:pt x="2573" y="428"/>
                  <a:pt x="2582" y="416"/>
                  <a:pt x="2611" y="405"/>
                </a:cubicBezTo>
                <a:cubicBezTo>
                  <a:pt x="2615" y="443"/>
                  <a:pt x="2616" y="480"/>
                  <a:pt x="2616" y="518"/>
                </a:cubicBezTo>
                <a:cubicBezTo>
                  <a:pt x="2616" y="562"/>
                  <a:pt x="2618" y="597"/>
                  <a:pt x="2633" y="639"/>
                </a:cubicBezTo>
                <a:cubicBezTo>
                  <a:pt x="2659" y="631"/>
                  <a:pt x="2663" y="633"/>
                  <a:pt x="2689" y="613"/>
                </a:cubicBezTo>
                <a:cubicBezTo>
                  <a:pt x="2747" y="568"/>
                  <a:pt x="2790" y="512"/>
                  <a:pt x="2844" y="465"/>
                </a:cubicBezTo>
                <a:cubicBezTo>
                  <a:pt x="2868" y="444"/>
                  <a:pt x="2904" y="414"/>
                  <a:pt x="2940" y="424"/>
                </a:cubicBezTo>
                <a:cubicBezTo>
                  <a:pt x="2943" y="426"/>
                  <a:pt x="2947" y="429"/>
                  <a:pt x="2950" y="431"/>
                </a:cubicBezTo>
                <a:cubicBezTo>
                  <a:pt x="2954" y="474"/>
                  <a:pt x="2953" y="516"/>
                  <a:pt x="2953" y="558"/>
                </a:cubicBezTo>
                <a:cubicBezTo>
                  <a:pt x="2953" y="591"/>
                  <a:pt x="2953" y="618"/>
                  <a:pt x="2960" y="650"/>
                </a:cubicBezTo>
                <a:moveTo>
                  <a:pt x="3257" y="501"/>
                </a:moveTo>
                <a:cubicBezTo>
                  <a:pt x="3292" y="450"/>
                  <a:pt x="3323" y="403"/>
                  <a:pt x="3343" y="346"/>
                </a:cubicBezTo>
                <a:cubicBezTo>
                  <a:pt x="3286" y="350"/>
                  <a:pt x="3244" y="358"/>
                  <a:pt x="3191" y="384"/>
                </a:cubicBezTo>
                <a:cubicBezTo>
                  <a:pt x="3137" y="411"/>
                  <a:pt x="3091" y="443"/>
                  <a:pt x="3084" y="505"/>
                </a:cubicBezTo>
                <a:cubicBezTo>
                  <a:pt x="3079" y="549"/>
                  <a:pt x="3107" y="567"/>
                  <a:pt x="3148" y="575"/>
                </a:cubicBezTo>
                <a:cubicBezTo>
                  <a:pt x="3175" y="580"/>
                  <a:pt x="3209" y="578"/>
                  <a:pt x="3232" y="572"/>
                </a:cubicBezTo>
                <a:cubicBezTo>
                  <a:pt x="3239" y="570"/>
                  <a:pt x="3228" y="565"/>
                  <a:pt x="3239" y="565"/>
                </a:cubicBezTo>
                <a:cubicBezTo>
                  <a:pt x="3263" y="565"/>
                  <a:pt x="3287" y="583"/>
                  <a:pt x="3312" y="586"/>
                </a:cubicBezTo>
                <a:cubicBezTo>
                  <a:pt x="3377" y="592"/>
                  <a:pt x="3447" y="592"/>
                  <a:pt x="3508" y="569"/>
                </a:cubicBezTo>
                <a:cubicBezTo>
                  <a:pt x="3576" y="544"/>
                  <a:pt x="3646" y="499"/>
                  <a:pt x="3677" y="432"/>
                </a:cubicBezTo>
                <a:cubicBezTo>
                  <a:pt x="3707" y="367"/>
                  <a:pt x="3693" y="279"/>
                  <a:pt x="3693" y="210"/>
                </a:cubicBezTo>
                <a:cubicBezTo>
                  <a:pt x="3693" y="159"/>
                  <a:pt x="3693" y="107"/>
                  <a:pt x="3693" y="55"/>
                </a:cubicBezTo>
                <a:cubicBezTo>
                  <a:pt x="3707" y="130"/>
                  <a:pt x="3725" y="202"/>
                  <a:pt x="3745" y="276"/>
                </a:cubicBezTo>
                <a:cubicBezTo>
                  <a:pt x="3769" y="367"/>
                  <a:pt x="3796" y="460"/>
                  <a:pt x="3807" y="552"/>
                </a:cubicBezTo>
                <a:cubicBezTo>
                  <a:pt x="3808" y="570"/>
                  <a:pt x="3809" y="588"/>
                  <a:pt x="3810" y="606"/>
                </a:cubicBezTo>
                <a:moveTo>
                  <a:pt x="3585" y="502"/>
                </a:moveTo>
                <a:cubicBezTo>
                  <a:pt x="3589" y="459"/>
                  <a:pt x="3608" y="450"/>
                  <a:pt x="3649" y="433"/>
                </a:cubicBezTo>
                <a:cubicBezTo>
                  <a:pt x="3719" y="403"/>
                  <a:pt x="3799" y="381"/>
                  <a:pt x="3875" y="372"/>
                </a:cubicBezTo>
                <a:cubicBezTo>
                  <a:pt x="3892" y="370"/>
                  <a:pt x="3938" y="361"/>
                  <a:pt x="3952" y="377"/>
                </a:cubicBezTo>
                <a:cubicBezTo>
                  <a:pt x="3979" y="408"/>
                  <a:pt x="3981" y="470"/>
                  <a:pt x="3983" y="508"/>
                </a:cubicBezTo>
                <a:cubicBezTo>
                  <a:pt x="3986" y="567"/>
                  <a:pt x="3987" y="632"/>
                  <a:pt x="3976" y="691"/>
                </a:cubicBezTo>
                <a:moveTo>
                  <a:pt x="4007" y="42"/>
                </a:moveTo>
                <a:cubicBezTo>
                  <a:pt x="4061" y="14"/>
                  <a:pt x="4120" y="-16"/>
                  <a:pt x="4183" y="11"/>
                </a:cubicBezTo>
                <a:cubicBezTo>
                  <a:pt x="4237" y="34"/>
                  <a:pt x="4285" y="97"/>
                  <a:pt x="4323" y="139"/>
                </a:cubicBezTo>
                <a:cubicBezTo>
                  <a:pt x="4357" y="176"/>
                  <a:pt x="4399" y="216"/>
                  <a:pt x="4407" y="269"/>
                </a:cubicBezTo>
                <a:cubicBezTo>
                  <a:pt x="4416" y="327"/>
                  <a:pt x="4394" y="373"/>
                  <a:pt x="4374" y="426"/>
                </a:cubicBezTo>
                <a:cubicBezTo>
                  <a:pt x="4353" y="481"/>
                  <a:pt x="4335" y="537"/>
                  <a:pt x="4331" y="595"/>
                </a:cubicBezTo>
                <a:cubicBezTo>
                  <a:pt x="4331" y="615"/>
                  <a:pt x="4331" y="620"/>
                  <a:pt x="4331" y="632"/>
                </a:cubicBezTo>
                <a:cubicBezTo>
                  <a:pt x="4356" y="635"/>
                  <a:pt x="4387" y="645"/>
                  <a:pt x="4413" y="630"/>
                </a:cubicBezTo>
                <a:cubicBezTo>
                  <a:pt x="4462" y="602"/>
                  <a:pt x="4474" y="544"/>
                  <a:pt x="4477" y="494"/>
                </a:cubicBezTo>
                <a:cubicBezTo>
                  <a:pt x="4481" y="433"/>
                  <a:pt x="4477" y="375"/>
                  <a:pt x="4462" y="316"/>
                </a:cubicBezTo>
                <a:cubicBezTo>
                  <a:pt x="4459" y="305"/>
                  <a:pt x="4447" y="267"/>
                  <a:pt x="4456" y="254"/>
                </a:cubicBezTo>
                <a:cubicBezTo>
                  <a:pt x="4467" y="238"/>
                  <a:pt x="4535" y="234"/>
                  <a:pt x="4551" y="231"/>
                </a:cubicBezTo>
                <a:moveTo>
                  <a:pt x="4688" y="213"/>
                </a:moveTo>
                <a:cubicBezTo>
                  <a:pt x="4770" y="205"/>
                  <a:pt x="4851" y="191"/>
                  <a:pt x="4925" y="237"/>
                </a:cubicBezTo>
                <a:cubicBezTo>
                  <a:pt x="4998" y="282"/>
                  <a:pt x="5038" y="341"/>
                  <a:pt x="5046" y="426"/>
                </a:cubicBezTo>
                <a:cubicBezTo>
                  <a:pt x="5052" y="485"/>
                  <a:pt x="5041" y="530"/>
                  <a:pt x="5015" y="580"/>
                </a:cubicBezTo>
                <a:cubicBezTo>
                  <a:pt x="5010" y="590"/>
                  <a:pt x="5010" y="592"/>
                  <a:pt x="5006" y="597"/>
                </a:cubicBezTo>
                <a:cubicBezTo>
                  <a:pt x="5024" y="556"/>
                  <a:pt x="5043" y="512"/>
                  <a:pt x="5064" y="470"/>
                </a:cubicBezTo>
                <a:cubicBezTo>
                  <a:pt x="5102" y="392"/>
                  <a:pt x="5149" y="317"/>
                  <a:pt x="5211" y="256"/>
                </a:cubicBezTo>
                <a:cubicBezTo>
                  <a:pt x="5260" y="208"/>
                  <a:pt x="5309" y="180"/>
                  <a:pt x="5376" y="172"/>
                </a:cubicBezTo>
                <a:cubicBezTo>
                  <a:pt x="5380" y="242"/>
                  <a:pt x="5378" y="297"/>
                  <a:pt x="5354" y="369"/>
                </a:cubicBezTo>
                <a:cubicBezTo>
                  <a:pt x="5314" y="490"/>
                  <a:pt x="5254" y="588"/>
                  <a:pt x="5182" y="692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69" name=""/>
          <p:cNvSpPr/>
          <p:nvPr/>
        </p:nvSpPr>
        <p:spPr>
          <a:xfrm>
            <a:off x="10028160" y="2863800"/>
            <a:ext cx="1546560" cy="383760"/>
          </a:xfrm>
          <a:custGeom>
            <a:avLst/>
            <a:gdLst/>
            <a:ahLst/>
            <a:rect l="0" t="0" r="r" b="b"/>
            <a:pathLst>
              <a:path fill="none" w="4296" h="1066">
                <a:moveTo>
                  <a:pt x="31" y="919"/>
                </a:moveTo>
                <a:cubicBezTo>
                  <a:pt x="14" y="903"/>
                  <a:pt x="14" y="907"/>
                  <a:pt x="0" y="897"/>
                </a:cubicBezTo>
                <a:cubicBezTo>
                  <a:pt x="22" y="883"/>
                  <a:pt x="55" y="866"/>
                  <a:pt x="78" y="851"/>
                </a:cubicBezTo>
                <a:cubicBezTo>
                  <a:pt x="168" y="794"/>
                  <a:pt x="265" y="728"/>
                  <a:pt x="276" y="613"/>
                </a:cubicBezTo>
                <a:cubicBezTo>
                  <a:pt x="281" y="554"/>
                  <a:pt x="276" y="488"/>
                  <a:pt x="228" y="446"/>
                </a:cubicBezTo>
                <a:cubicBezTo>
                  <a:pt x="195" y="417"/>
                  <a:pt x="136" y="429"/>
                  <a:pt x="110" y="458"/>
                </a:cubicBezTo>
                <a:cubicBezTo>
                  <a:pt x="53" y="522"/>
                  <a:pt x="56" y="627"/>
                  <a:pt x="124" y="677"/>
                </a:cubicBezTo>
                <a:cubicBezTo>
                  <a:pt x="208" y="739"/>
                  <a:pt x="323" y="739"/>
                  <a:pt x="416" y="780"/>
                </a:cubicBezTo>
                <a:cubicBezTo>
                  <a:pt x="459" y="799"/>
                  <a:pt x="466" y="834"/>
                  <a:pt x="440" y="873"/>
                </a:cubicBezTo>
                <a:cubicBezTo>
                  <a:pt x="403" y="927"/>
                  <a:pt x="333" y="962"/>
                  <a:pt x="321" y="1030"/>
                </a:cubicBezTo>
                <a:cubicBezTo>
                  <a:pt x="321" y="1036"/>
                  <a:pt x="321" y="1041"/>
                  <a:pt x="321" y="1047"/>
                </a:cubicBezTo>
                <a:cubicBezTo>
                  <a:pt x="378" y="1062"/>
                  <a:pt x="429" y="1066"/>
                  <a:pt x="492" y="1066"/>
                </a:cubicBezTo>
                <a:cubicBezTo>
                  <a:pt x="556" y="1065"/>
                  <a:pt x="577" y="1065"/>
                  <a:pt x="617" y="1045"/>
                </a:cubicBezTo>
                <a:moveTo>
                  <a:pt x="757" y="730"/>
                </a:moveTo>
                <a:cubicBezTo>
                  <a:pt x="758" y="701"/>
                  <a:pt x="760" y="671"/>
                  <a:pt x="762" y="642"/>
                </a:cubicBezTo>
                <a:cubicBezTo>
                  <a:pt x="772" y="656"/>
                  <a:pt x="785" y="672"/>
                  <a:pt x="795" y="699"/>
                </a:cubicBezTo>
                <a:cubicBezTo>
                  <a:pt x="813" y="749"/>
                  <a:pt x="820" y="811"/>
                  <a:pt x="854" y="853"/>
                </a:cubicBezTo>
                <a:cubicBezTo>
                  <a:pt x="885" y="892"/>
                  <a:pt x="937" y="899"/>
                  <a:pt x="984" y="894"/>
                </a:cubicBezTo>
                <a:cubicBezTo>
                  <a:pt x="1041" y="888"/>
                  <a:pt x="1096" y="852"/>
                  <a:pt x="1120" y="799"/>
                </a:cubicBezTo>
                <a:cubicBezTo>
                  <a:pt x="1140" y="754"/>
                  <a:pt x="1129" y="696"/>
                  <a:pt x="1105" y="657"/>
                </a:cubicBezTo>
                <a:cubicBezTo>
                  <a:pt x="1076" y="610"/>
                  <a:pt x="1015" y="590"/>
                  <a:pt x="961" y="603"/>
                </a:cubicBezTo>
                <a:cubicBezTo>
                  <a:pt x="849" y="630"/>
                  <a:pt x="694" y="806"/>
                  <a:pt x="747" y="931"/>
                </a:cubicBezTo>
                <a:cubicBezTo>
                  <a:pt x="787" y="1026"/>
                  <a:pt x="948" y="1018"/>
                  <a:pt x="1027" y="1020"/>
                </a:cubicBezTo>
                <a:cubicBezTo>
                  <a:pt x="1163" y="1024"/>
                  <a:pt x="1296" y="997"/>
                  <a:pt x="1413" y="925"/>
                </a:cubicBezTo>
                <a:cubicBezTo>
                  <a:pt x="1535" y="851"/>
                  <a:pt x="1554" y="741"/>
                  <a:pt x="1557" y="609"/>
                </a:cubicBezTo>
                <a:cubicBezTo>
                  <a:pt x="1559" y="536"/>
                  <a:pt x="1561" y="461"/>
                  <a:pt x="1554" y="388"/>
                </a:cubicBezTo>
                <a:cubicBezTo>
                  <a:pt x="1553" y="377"/>
                  <a:pt x="1554" y="375"/>
                  <a:pt x="1551" y="369"/>
                </a:cubicBezTo>
                <a:cubicBezTo>
                  <a:pt x="1548" y="390"/>
                  <a:pt x="1545" y="412"/>
                  <a:pt x="1545" y="435"/>
                </a:cubicBezTo>
                <a:cubicBezTo>
                  <a:pt x="1543" y="531"/>
                  <a:pt x="1548" y="618"/>
                  <a:pt x="1578" y="710"/>
                </a:cubicBezTo>
                <a:cubicBezTo>
                  <a:pt x="1604" y="792"/>
                  <a:pt x="1641" y="871"/>
                  <a:pt x="1679" y="949"/>
                </a:cubicBezTo>
                <a:cubicBezTo>
                  <a:pt x="1697" y="986"/>
                  <a:pt x="1717" y="1022"/>
                  <a:pt x="1739" y="1057"/>
                </a:cubicBezTo>
                <a:moveTo>
                  <a:pt x="1416" y="841"/>
                </a:moveTo>
                <a:cubicBezTo>
                  <a:pt x="1427" y="803"/>
                  <a:pt x="1386" y="822"/>
                  <a:pt x="1447" y="795"/>
                </a:cubicBezTo>
                <a:cubicBezTo>
                  <a:pt x="1503" y="769"/>
                  <a:pt x="1695" y="693"/>
                  <a:pt x="1757" y="721"/>
                </a:cubicBezTo>
                <a:cubicBezTo>
                  <a:pt x="1794" y="738"/>
                  <a:pt x="1789" y="755"/>
                  <a:pt x="1794" y="800"/>
                </a:cubicBezTo>
                <a:cubicBezTo>
                  <a:pt x="1800" y="855"/>
                  <a:pt x="1798" y="921"/>
                  <a:pt x="1821" y="973"/>
                </a:cubicBezTo>
                <a:cubicBezTo>
                  <a:pt x="1836" y="1008"/>
                  <a:pt x="1845" y="1012"/>
                  <a:pt x="1882" y="1011"/>
                </a:cubicBezTo>
                <a:cubicBezTo>
                  <a:pt x="1931" y="1010"/>
                  <a:pt x="1976" y="940"/>
                  <a:pt x="1993" y="901"/>
                </a:cubicBezTo>
                <a:cubicBezTo>
                  <a:pt x="2028" y="820"/>
                  <a:pt x="2023" y="724"/>
                  <a:pt x="2026" y="638"/>
                </a:cubicBezTo>
                <a:cubicBezTo>
                  <a:pt x="2026" y="637"/>
                  <a:pt x="2026" y="636"/>
                  <a:pt x="2026" y="635"/>
                </a:cubicBezTo>
                <a:cubicBezTo>
                  <a:pt x="2034" y="659"/>
                  <a:pt x="2038" y="682"/>
                  <a:pt x="2048" y="706"/>
                </a:cubicBezTo>
                <a:cubicBezTo>
                  <a:pt x="2064" y="745"/>
                  <a:pt x="2092" y="787"/>
                  <a:pt x="2136" y="792"/>
                </a:cubicBezTo>
                <a:cubicBezTo>
                  <a:pt x="2164" y="795"/>
                  <a:pt x="2176" y="786"/>
                  <a:pt x="2191" y="761"/>
                </a:cubicBezTo>
                <a:cubicBezTo>
                  <a:pt x="2225" y="704"/>
                  <a:pt x="2230" y="613"/>
                  <a:pt x="2251" y="549"/>
                </a:cubicBezTo>
                <a:cubicBezTo>
                  <a:pt x="2252" y="544"/>
                  <a:pt x="2252" y="544"/>
                  <a:pt x="2252" y="541"/>
                </a:cubicBezTo>
                <a:cubicBezTo>
                  <a:pt x="2271" y="560"/>
                  <a:pt x="2291" y="581"/>
                  <a:pt x="2310" y="601"/>
                </a:cubicBezTo>
                <a:cubicBezTo>
                  <a:pt x="2391" y="683"/>
                  <a:pt x="2508" y="780"/>
                  <a:pt x="2524" y="901"/>
                </a:cubicBezTo>
                <a:cubicBezTo>
                  <a:pt x="2526" y="917"/>
                  <a:pt x="2524" y="935"/>
                  <a:pt x="2524" y="952"/>
                </a:cubicBezTo>
                <a:cubicBezTo>
                  <a:pt x="2539" y="939"/>
                  <a:pt x="2551" y="945"/>
                  <a:pt x="2564" y="918"/>
                </a:cubicBezTo>
                <a:cubicBezTo>
                  <a:pt x="2583" y="879"/>
                  <a:pt x="2585" y="837"/>
                  <a:pt x="2591" y="796"/>
                </a:cubicBezTo>
                <a:cubicBezTo>
                  <a:pt x="2598" y="749"/>
                  <a:pt x="2607" y="696"/>
                  <a:pt x="2637" y="658"/>
                </a:cubicBezTo>
                <a:cubicBezTo>
                  <a:pt x="2638" y="656"/>
                  <a:pt x="2647" y="660"/>
                  <a:pt x="2649" y="658"/>
                </a:cubicBezTo>
                <a:cubicBezTo>
                  <a:pt x="2665" y="693"/>
                  <a:pt x="2679" y="729"/>
                  <a:pt x="2694" y="764"/>
                </a:cubicBezTo>
                <a:cubicBezTo>
                  <a:pt x="2725" y="835"/>
                  <a:pt x="2763" y="906"/>
                  <a:pt x="2801" y="975"/>
                </a:cubicBezTo>
                <a:cubicBezTo>
                  <a:pt x="2796" y="927"/>
                  <a:pt x="2785" y="883"/>
                  <a:pt x="2777" y="836"/>
                </a:cubicBezTo>
                <a:cubicBezTo>
                  <a:pt x="2766" y="772"/>
                  <a:pt x="2752" y="663"/>
                  <a:pt x="2776" y="599"/>
                </a:cubicBezTo>
                <a:cubicBezTo>
                  <a:pt x="2784" y="578"/>
                  <a:pt x="2799" y="574"/>
                  <a:pt x="2807" y="562"/>
                </a:cubicBezTo>
                <a:cubicBezTo>
                  <a:pt x="2825" y="603"/>
                  <a:pt x="2837" y="640"/>
                  <a:pt x="2846" y="685"/>
                </a:cubicBezTo>
                <a:cubicBezTo>
                  <a:pt x="2862" y="764"/>
                  <a:pt x="2870" y="859"/>
                  <a:pt x="2944" y="908"/>
                </a:cubicBezTo>
                <a:cubicBezTo>
                  <a:pt x="2952" y="911"/>
                  <a:pt x="2959" y="915"/>
                  <a:pt x="2967" y="918"/>
                </a:cubicBezTo>
                <a:moveTo>
                  <a:pt x="3074" y="731"/>
                </a:moveTo>
                <a:cubicBezTo>
                  <a:pt x="3078" y="673"/>
                  <a:pt x="3082" y="617"/>
                  <a:pt x="3098" y="563"/>
                </a:cubicBezTo>
                <a:cubicBezTo>
                  <a:pt x="3108" y="580"/>
                  <a:pt x="3123" y="610"/>
                  <a:pt x="3134" y="630"/>
                </a:cubicBezTo>
                <a:cubicBezTo>
                  <a:pt x="3187" y="725"/>
                  <a:pt x="3270" y="768"/>
                  <a:pt x="3377" y="774"/>
                </a:cubicBezTo>
                <a:cubicBezTo>
                  <a:pt x="3433" y="777"/>
                  <a:pt x="3470" y="779"/>
                  <a:pt x="3508" y="737"/>
                </a:cubicBezTo>
                <a:cubicBezTo>
                  <a:pt x="3510" y="730"/>
                  <a:pt x="3511" y="722"/>
                  <a:pt x="3513" y="715"/>
                </a:cubicBezTo>
                <a:cubicBezTo>
                  <a:pt x="3498" y="659"/>
                  <a:pt x="3499" y="638"/>
                  <a:pt x="3439" y="606"/>
                </a:cubicBezTo>
                <a:cubicBezTo>
                  <a:pt x="3379" y="574"/>
                  <a:pt x="3300" y="574"/>
                  <a:pt x="3237" y="598"/>
                </a:cubicBezTo>
                <a:cubicBezTo>
                  <a:pt x="3149" y="632"/>
                  <a:pt x="3069" y="702"/>
                  <a:pt x="3071" y="800"/>
                </a:cubicBezTo>
                <a:cubicBezTo>
                  <a:pt x="3073" y="880"/>
                  <a:pt x="3164" y="919"/>
                  <a:pt x="3231" y="937"/>
                </a:cubicBezTo>
                <a:cubicBezTo>
                  <a:pt x="3362" y="972"/>
                  <a:pt x="3510" y="965"/>
                  <a:pt x="3644" y="961"/>
                </a:cubicBezTo>
                <a:cubicBezTo>
                  <a:pt x="3750" y="958"/>
                  <a:pt x="3860" y="944"/>
                  <a:pt x="3939" y="865"/>
                </a:cubicBezTo>
                <a:cubicBezTo>
                  <a:pt x="4004" y="800"/>
                  <a:pt x="4041" y="651"/>
                  <a:pt x="3976" y="575"/>
                </a:cubicBezTo>
                <a:cubicBezTo>
                  <a:pt x="3938" y="530"/>
                  <a:pt x="3873" y="541"/>
                  <a:pt x="3829" y="568"/>
                </a:cubicBezTo>
                <a:cubicBezTo>
                  <a:pt x="3770" y="605"/>
                  <a:pt x="3724" y="664"/>
                  <a:pt x="3714" y="733"/>
                </a:cubicBezTo>
                <a:cubicBezTo>
                  <a:pt x="3705" y="800"/>
                  <a:pt x="3754" y="829"/>
                  <a:pt x="3813" y="842"/>
                </a:cubicBezTo>
                <a:cubicBezTo>
                  <a:pt x="3934" y="869"/>
                  <a:pt x="4045" y="832"/>
                  <a:pt x="4139" y="757"/>
                </a:cubicBezTo>
                <a:cubicBezTo>
                  <a:pt x="4257" y="661"/>
                  <a:pt x="4282" y="518"/>
                  <a:pt x="4291" y="374"/>
                </a:cubicBezTo>
                <a:cubicBezTo>
                  <a:pt x="4299" y="250"/>
                  <a:pt x="4294" y="125"/>
                  <a:pt x="4294" y="0"/>
                </a:cubicBezTo>
                <a:cubicBezTo>
                  <a:pt x="4281" y="85"/>
                  <a:pt x="4264" y="172"/>
                  <a:pt x="4257" y="259"/>
                </a:cubicBezTo>
                <a:cubicBezTo>
                  <a:pt x="4247" y="380"/>
                  <a:pt x="4255" y="505"/>
                  <a:pt x="4232" y="626"/>
                </a:cubicBezTo>
                <a:cubicBezTo>
                  <a:pt x="4216" y="712"/>
                  <a:pt x="4182" y="768"/>
                  <a:pt x="4136" y="839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70" name=""/>
          <p:cNvSpPr/>
          <p:nvPr/>
        </p:nvSpPr>
        <p:spPr>
          <a:xfrm>
            <a:off x="8886960" y="663480"/>
            <a:ext cx="2260080" cy="380520"/>
          </a:xfrm>
          <a:custGeom>
            <a:avLst/>
            <a:gdLst/>
            <a:ahLst/>
            <a:rect l="0" t="0" r="r" b="b"/>
            <a:pathLst>
              <a:path fill="none" w="6278" h="1057">
                <a:moveTo>
                  <a:pt x="88" y="577"/>
                </a:moveTo>
                <a:cubicBezTo>
                  <a:pt x="69" y="534"/>
                  <a:pt x="48" y="495"/>
                  <a:pt x="25" y="454"/>
                </a:cubicBezTo>
                <a:cubicBezTo>
                  <a:pt x="19" y="443"/>
                  <a:pt x="18" y="434"/>
                  <a:pt x="15" y="423"/>
                </a:cubicBezTo>
                <a:cubicBezTo>
                  <a:pt x="24" y="499"/>
                  <a:pt x="51" y="573"/>
                  <a:pt x="61" y="650"/>
                </a:cubicBezTo>
                <a:cubicBezTo>
                  <a:pt x="75" y="757"/>
                  <a:pt x="81" y="873"/>
                  <a:pt x="49" y="977"/>
                </a:cubicBezTo>
                <a:cubicBezTo>
                  <a:pt x="38" y="1013"/>
                  <a:pt x="25" y="1036"/>
                  <a:pt x="0" y="1057"/>
                </a:cubicBezTo>
                <a:moveTo>
                  <a:pt x="76" y="460"/>
                </a:moveTo>
                <a:cubicBezTo>
                  <a:pt x="109" y="459"/>
                  <a:pt x="109" y="431"/>
                  <a:pt x="135" y="475"/>
                </a:cubicBezTo>
                <a:cubicBezTo>
                  <a:pt x="180" y="551"/>
                  <a:pt x="166" y="661"/>
                  <a:pt x="246" y="716"/>
                </a:cubicBezTo>
                <a:cubicBezTo>
                  <a:pt x="298" y="752"/>
                  <a:pt x="370" y="732"/>
                  <a:pt x="414" y="696"/>
                </a:cubicBezTo>
                <a:cubicBezTo>
                  <a:pt x="511" y="619"/>
                  <a:pt x="527" y="514"/>
                  <a:pt x="529" y="398"/>
                </a:cubicBezTo>
                <a:cubicBezTo>
                  <a:pt x="530" y="322"/>
                  <a:pt x="513" y="252"/>
                  <a:pt x="480" y="183"/>
                </a:cubicBezTo>
                <a:cubicBezTo>
                  <a:pt x="470" y="167"/>
                  <a:pt x="470" y="162"/>
                  <a:pt x="459" y="157"/>
                </a:cubicBezTo>
                <a:cubicBezTo>
                  <a:pt x="450" y="182"/>
                  <a:pt x="442" y="228"/>
                  <a:pt x="438" y="259"/>
                </a:cubicBezTo>
                <a:cubicBezTo>
                  <a:pt x="421" y="394"/>
                  <a:pt x="401" y="564"/>
                  <a:pt x="441" y="694"/>
                </a:cubicBezTo>
                <a:cubicBezTo>
                  <a:pt x="458" y="750"/>
                  <a:pt x="488" y="777"/>
                  <a:pt x="529" y="815"/>
                </a:cubicBezTo>
                <a:moveTo>
                  <a:pt x="756" y="513"/>
                </a:moveTo>
                <a:cubicBezTo>
                  <a:pt x="758" y="496"/>
                  <a:pt x="757" y="494"/>
                  <a:pt x="759" y="485"/>
                </a:cubicBezTo>
                <a:cubicBezTo>
                  <a:pt x="775" y="505"/>
                  <a:pt x="780" y="531"/>
                  <a:pt x="784" y="561"/>
                </a:cubicBezTo>
                <a:cubicBezTo>
                  <a:pt x="794" y="627"/>
                  <a:pt x="793" y="692"/>
                  <a:pt x="793" y="758"/>
                </a:cubicBezTo>
                <a:cubicBezTo>
                  <a:pt x="793" y="778"/>
                  <a:pt x="793" y="799"/>
                  <a:pt x="793" y="819"/>
                </a:cubicBezTo>
                <a:moveTo>
                  <a:pt x="742" y="309"/>
                </a:moveTo>
                <a:cubicBezTo>
                  <a:pt x="742" y="308"/>
                  <a:pt x="741" y="251"/>
                  <a:pt x="731" y="279"/>
                </a:cubicBezTo>
                <a:moveTo>
                  <a:pt x="917" y="306"/>
                </a:moveTo>
                <a:cubicBezTo>
                  <a:pt x="898" y="299"/>
                  <a:pt x="889" y="295"/>
                  <a:pt x="868" y="302"/>
                </a:cubicBezTo>
                <a:cubicBezTo>
                  <a:pt x="846" y="309"/>
                  <a:pt x="819" y="338"/>
                  <a:pt x="810" y="359"/>
                </a:cubicBezTo>
                <a:cubicBezTo>
                  <a:pt x="787" y="413"/>
                  <a:pt x="782" y="480"/>
                  <a:pt x="774" y="537"/>
                </a:cubicBezTo>
                <a:cubicBezTo>
                  <a:pt x="761" y="628"/>
                  <a:pt x="749" y="720"/>
                  <a:pt x="744" y="813"/>
                </a:cubicBezTo>
                <a:cubicBezTo>
                  <a:pt x="742" y="850"/>
                  <a:pt x="730" y="917"/>
                  <a:pt x="744" y="953"/>
                </a:cubicBezTo>
                <a:cubicBezTo>
                  <a:pt x="747" y="956"/>
                  <a:pt x="750" y="958"/>
                  <a:pt x="753" y="961"/>
                </a:cubicBezTo>
                <a:cubicBezTo>
                  <a:pt x="804" y="961"/>
                  <a:pt x="829" y="934"/>
                  <a:pt x="865" y="897"/>
                </a:cubicBezTo>
                <a:cubicBezTo>
                  <a:pt x="933" y="828"/>
                  <a:pt x="980" y="748"/>
                  <a:pt x="999" y="653"/>
                </a:cubicBezTo>
                <a:cubicBezTo>
                  <a:pt x="1011" y="591"/>
                  <a:pt x="1027" y="486"/>
                  <a:pt x="984" y="434"/>
                </a:cubicBezTo>
                <a:cubicBezTo>
                  <a:pt x="963" y="408"/>
                  <a:pt x="919" y="414"/>
                  <a:pt x="899" y="435"/>
                </a:cubicBezTo>
                <a:cubicBezTo>
                  <a:pt x="884" y="456"/>
                  <a:pt x="880" y="462"/>
                  <a:pt x="874" y="477"/>
                </a:cubicBezTo>
                <a:moveTo>
                  <a:pt x="1329" y="0"/>
                </a:moveTo>
                <a:cubicBezTo>
                  <a:pt x="1309" y="24"/>
                  <a:pt x="1299" y="65"/>
                  <a:pt x="1290" y="104"/>
                </a:cubicBezTo>
                <a:cubicBezTo>
                  <a:pt x="1261" y="229"/>
                  <a:pt x="1247" y="357"/>
                  <a:pt x="1255" y="485"/>
                </a:cubicBezTo>
                <a:cubicBezTo>
                  <a:pt x="1259" y="557"/>
                  <a:pt x="1280" y="607"/>
                  <a:pt x="1308" y="671"/>
                </a:cubicBezTo>
                <a:moveTo>
                  <a:pt x="956" y="615"/>
                </a:moveTo>
                <a:cubicBezTo>
                  <a:pt x="1023" y="598"/>
                  <a:pt x="1095" y="582"/>
                  <a:pt x="1163" y="563"/>
                </a:cubicBezTo>
                <a:cubicBezTo>
                  <a:pt x="1289" y="528"/>
                  <a:pt x="1416" y="486"/>
                  <a:pt x="1539" y="440"/>
                </a:cubicBezTo>
                <a:cubicBezTo>
                  <a:pt x="1599" y="418"/>
                  <a:pt x="1625" y="399"/>
                  <a:pt x="1661" y="364"/>
                </a:cubicBezTo>
                <a:cubicBezTo>
                  <a:pt x="1661" y="364"/>
                  <a:pt x="1661" y="324"/>
                  <a:pt x="1661" y="368"/>
                </a:cubicBezTo>
                <a:cubicBezTo>
                  <a:pt x="1661" y="440"/>
                  <a:pt x="1667" y="500"/>
                  <a:pt x="1691" y="569"/>
                </a:cubicBezTo>
                <a:cubicBezTo>
                  <a:pt x="1700" y="594"/>
                  <a:pt x="1760" y="697"/>
                  <a:pt x="1748" y="725"/>
                </a:cubicBezTo>
                <a:cubicBezTo>
                  <a:pt x="1740" y="744"/>
                  <a:pt x="1766" y="718"/>
                  <a:pt x="1723" y="732"/>
                </a:cubicBezTo>
                <a:moveTo>
                  <a:pt x="1490" y="296"/>
                </a:moveTo>
                <a:cubicBezTo>
                  <a:pt x="1496" y="243"/>
                  <a:pt x="1509" y="248"/>
                  <a:pt x="1561" y="247"/>
                </a:cubicBezTo>
                <a:cubicBezTo>
                  <a:pt x="1614" y="246"/>
                  <a:pt x="1648" y="267"/>
                  <a:pt x="1696" y="288"/>
                </a:cubicBezTo>
                <a:moveTo>
                  <a:pt x="2118" y="356"/>
                </a:moveTo>
                <a:cubicBezTo>
                  <a:pt x="2057" y="420"/>
                  <a:pt x="2008" y="490"/>
                  <a:pt x="1964" y="567"/>
                </a:cubicBezTo>
                <a:cubicBezTo>
                  <a:pt x="1919" y="645"/>
                  <a:pt x="1877" y="721"/>
                  <a:pt x="1870" y="812"/>
                </a:cubicBezTo>
                <a:cubicBezTo>
                  <a:pt x="1865" y="869"/>
                  <a:pt x="1912" y="854"/>
                  <a:pt x="1954" y="858"/>
                </a:cubicBezTo>
                <a:moveTo>
                  <a:pt x="2585" y="399"/>
                </a:moveTo>
                <a:cubicBezTo>
                  <a:pt x="2535" y="397"/>
                  <a:pt x="2518" y="402"/>
                  <a:pt x="2485" y="443"/>
                </a:cubicBezTo>
                <a:cubicBezTo>
                  <a:pt x="2454" y="481"/>
                  <a:pt x="2441" y="512"/>
                  <a:pt x="2438" y="559"/>
                </a:cubicBezTo>
                <a:cubicBezTo>
                  <a:pt x="2485" y="590"/>
                  <a:pt x="2549" y="599"/>
                  <a:pt x="2607" y="587"/>
                </a:cubicBezTo>
                <a:cubicBezTo>
                  <a:pt x="2695" y="569"/>
                  <a:pt x="2820" y="505"/>
                  <a:pt x="2865" y="423"/>
                </a:cubicBezTo>
                <a:cubicBezTo>
                  <a:pt x="2880" y="395"/>
                  <a:pt x="2876" y="364"/>
                  <a:pt x="2876" y="334"/>
                </a:cubicBezTo>
                <a:cubicBezTo>
                  <a:pt x="2801" y="320"/>
                  <a:pt x="2764" y="345"/>
                  <a:pt x="2704" y="394"/>
                </a:cubicBezTo>
                <a:cubicBezTo>
                  <a:pt x="2602" y="476"/>
                  <a:pt x="2524" y="583"/>
                  <a:pt x="2512" y="715"/>
                </a:cubicBezTo>
                <a:cubicBezTo>
                  <a:pt x="2503" y="818"/>
                  <a:pt x="2629" y="831"/>
                  <a:pt x="2706" y="838"/>
                </a:cubicBezTo>
                <a:cubicBezTo>
                  <a:pt x="2840" y="842"/>
                  <a:pt x="2891" y="844"/>
                  <a:pt x="2983" y="842"/>
                </a:cubicBezTo>
                <a:moveTo>
                  <a:pt x="4029" y="147"/>
                </a:moveTo>
                <a:cubicBezTo>
                  <a:pt x="4016" y="119"/>
                  <a:pt x="4014" y="112"/>
                  <a:pt x="4002" y="97"/>
                </a:cubicBezTo>
                <a:cubicBezTo>
                  <a:pt x="4001" y="117"/>
                  <a:pt x="3998" y="169"/>
                  <a:pt x="3996" y="185"/>
                </a:cubicBezTo>
                <a:cubicBezTo>
                  <a:pt x="3981" y="326"/>
                  <a:pt x="3954" y="464"/>
                  <a:pt x="3949" y="605"/>
                </a:cubicBezTo>
                <a:cubicBezTo>
                  <a:pt x="3945" y="727"/>
                  <a:pt x="3943" y="851"/>
                  <a:pt x="3975" y="970"/>
                </a:cubicBezTo>
                <a:cubicBezTo>
                  <a:pt x="3988" y="1018"/>
                  <a:pt x="4007" y="1024"/>
                  <a:pt x="3980" y="1042"/>
                </a:cubicBezTo>
                <a:moveTo>
                  <a:pt x="3461" y="670"/>
                </a:moveTo>
                <a:cubicBezTo>
                  <a:pt x="3483" y="667"/>
                  <a:pt x="3580" y="656"/>
                  <a:pt x="3623" y="656"/>
                </a:cubicBezTo>
                <a:cubicBezTo>
                  <a:pt x="3791" y="656"/>
                  <a:pt x="3950" y="652"/>
                  <a:pt x="4115" y="618"/>
                </a:cubicBezTo>
                <a:cubicBezTo>
                  <a:pt x="4197" y="601"/>
                  <a:pt x="4407" y="569"/>
                  <a:pt x="4447" y="471"/>
                </a:cubicBezTo>
                <a:cubicBezTo>
                  <a:pt x="4471" y="411"/>
                  <a:pt x="4467" y="340"/>
                  <a:pt x="4454" y="278"/>
                </a:cubicBezTo>
                <a:cubicBezTo>
                  <a:pt x="4453" y="274"/>
                  <a:pt x="4437" y="237"/>
                  <a:pt x="4436" y="234"/>
                </a:cubicBezTo>
                <a:cubicBezTo>
                  <a:pt x="4430" y="370"/>
                  <a:pt x="4389" y="551"/>
                  <a:pt x="4433" y="680"/>
                </a:cubicBezTo>
                <a:cubicBezTo>
                  <a:pt x="4457" y="749"/>
                  <a:pt x="4551" y="813"/>
                  <a:pt x="4626" y="785"/>
                </a:cubicBezTo>
                <a:cubicBezTo>
                  <a:pt x="4695" y="760"/>
                  <a:pt x="4727" y="650"/>
                  <a:pt x="4763" y="594"/>
                </a:cubicBezTo>
                <a:cubicBezTo>
                  <a:pt x="4787" y="556"/>
                  <a:pt x="4810" y="531"/>
                  <a:pt x="4840" y="502"/>
                </a:cubicBezTo>
                <a:cubicBezTo>
                  <a:pt x="4843" y="502"/>
                  <a:pt x="4845" y="502"/>
                  <a:pt x="4848" y="502"/>
                </a:cubicBezTo>
                <a:cubicBezTo>
                  <a:pt x="4858" y="539"/>
                  <a:pt x="4860" y="592"/>
                  <a:pt x="4878" y="626"/>
                </a:cubicBezTo>
                <a:cubicBezTo>
                  <a:pt x="4912" y="689"/>
                  <a:pt x="4958" y="693"/>
                  <a:pt x="5027" y="699"/>
                </a:cubicBezTo>
                <a:cubicBezTo>
                  <a:pt x="5154" y="710"/>
                  <a:pt x="5316" y="711"/>
                  <a:pt x="5397" y="596"/>
                </a:cubicBezTo>
                <a:cubicBezTo>
                  <a:pt x="5422" y="560"/>
                  <a:pt x="5419" y="519"/>
                  <a:pt x="5431" y="481"/>
                </a:cubicBezTo>
                <a:lnTo>
                  <a:pt x="5431" y="480"/>
                </a:lnTo>
                <a:cubicBezTo>
                  <a:pt x="5359" y="512"/>
                  <a:pt x="5288" y="553"/>
                  <a:pt x="5219" y="596"/>
                </a:cubicBezTo>
                <a:cubicBezTo>
                  <a:pt x="5149" y="640"/>
                  <a:pt x="5080" y="680"/>
                  <a:pt x="5034" y="748"/>
                </a:cubicBezTo>
                <a:cubicBezTo>
                  <a:pt x="5034" y="753"/>
                  <a:pt x="5034" y="759"/>
                  <a:pt x="5034" y="764"/>
                </a:cubicBezTo>
                <a:cubicBezTo>
                  <a:pt x="5093" y="771"/>
                  <a:pt x="5146" y="778"/>
                  <a:pt x="5207" y="763"/>
                </a:cubicBezTo>
                <a:cubicBezTo>
                  <a:pt x="5326" y="734"/>
                  <a:pt x="5360" y="657"/>
                  <a:pt x="5450" y="596"/>
                </a:cubicBezTo>
                <a:cubicBezTo>
                  <a:pt x="5504" y="559"/>
                  <a:pt x="5480" y="597"/>
                  <a:pt x="5532" y="610"/>
                </a:cubicBezTo>
                <a:cubicBezTo>
                  <a:pt x="5603" y="627"/>
                  <a:pt x="5656" y="634"/>
                  <a:pt x="5729" y="605"/>
                </a:cubicBezTo>
                <a:cubicBezTo>
                  <a:pt x="5837" y="562"/>
                  <a:pt x="5955" y="478"/>
                  <a:pt x="5996" y="365"/>
                </a:cubicBezTo>
                <a:cubicBezTo>
                  <a:pt x="6032" y="265"/>
                  <a:pt x="6016" y="142"/>
                  <a:pt x="6016" y="38"/>
                </a:cubicBezTo>
                <a:cubicBezTo>
                  <a:pt x="5988" y="79"/>
                  <a:pt x="5957" y="115"/>
                  <a:pt x="5935" y="162"/>
                </a:cubicBezTo>
                <a:cubicBezTo>
                  <a:pt x="5901" y="236"/>
                  <a:pt x="5877" y="346"/>
                  <a:pt x="5896" y="428"/>
                </a:cubicBezTo>
                <a:cubicBezTo>
                  <a:pt x="5916" y="511"/>
                  <a:pt x="5984" y="578"/>
                  <a:pt x="6038" y="640"/>
                </a:cubicBezTo>
                <a:moveTo>
                  <a:pt x="5801" y="406"/>
                </a:moveTo>
                <a:cubicBezTo>
                  <a:pt x="5778" y="378"/>
                  <a:pt x="5771" y="380"/>
                  <a:pt x="5811" y="379"/>
                </a:cubicBezTo>
                <a:cubicBezTo>
                  <a:pt x="5926" y="376"/>
                  <a:pt x="6034" y="388"/>
                  <a:pt x="6147" y="410"/>
                </a:cubicBezTo>
                <a:cubicBezTo>
                  <a:pt x="6191" y="419"/>
                  <a:pt x="6234" y="429"/>
                  <a:pt x="6278" y="438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71" name=""/>
          <p:cNvSpPr/>
          <p:nvPr/>
        </p:nvSpPr>
        <p:spPr>
          <a:xfrm>
            <a:off x="10671840" y="2699640"/>
            <a:ext cx="129240" cy="127440"/>
          </a:xfrm>
          <a:custGeom>
            <a:avLst/>
            <a:gdLst/>
            <a:ahLst/>
            <a:rect l="0" t="0" r="r" b="b"/>
            <a:pathLst>
              <a:path fill="none" w="359" h="354">
                <a:moveTo>
                  <a:pt x="359" y="149"/>
                </a:moveTo>
                <a:cubicBezTo>
                  <a:pt x="343" y="94"/>
                  <a:pt x="336" y="14"/>
                  <a:pt x="268" y="2"/>
                </a:cubicBezTo>
                <a:cubicBezTo>
                  <a:pt x="197" y="-11"/>
                  <a:pt x="122" y="54"/>
                  <a:pt x="76" y="98"/>
                </a:cubicBezTo>
                <a:cubicBezTo>
                  <a:pt x="37" y="136"/>
                  <a:pt x="-19" y="218"/>
                  <a:pt x="7" y="278"/>
                </a:cubicBezTo>
                <a:cubicBezTo>
                  <a:pt x="31" y="335"/>
                  <a:pt x="102" y="340"/>
                  <a:pt x="151" y="354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72" name=""/>
          <p:cNvSpPr/>
          <p:nvPr/>
        </p:nvSpPr>
        <p:spPr>
          <a:xfrm>
            <a:off x="9524520" y="2647800"/>
            <a:ext cx="1105560" cy="280800"/>
          </a:xfrm>
          <a:custGeom>
            <a:avLst/>
            <a:gdLst/>
            <a:ahLst/>
            <a:rect l="0" t="0" r="r" b="b"/>
            <a:pathLst>
              <a:path fill="none" w="3071" h="780">
                <a:moveTo>
                  <a:pt x="9" y="341"/>
                </a:moveTo>
                <a:cubicBezTo>
                  <a:pt x="6" y="335"/>
                  <a:pt x="3" y="329"/>
                  <a:pt x="0" y="323"/>
                </a:cubicBezTo>
                <a:cubicBezTo>
                  <a:pt x="0" y="341"/>
                  <a:pt x="15" y="383"/>
                  <a:pt x="21" y="405"/>
                </a:cubicBezTo>
                <a:cubicBezTo>
                  <a:pt x="48" y="506"/>
                  <a:pt x="65" y="640"/>
                  <a:pt x="38" y="743"/>
                </a:cubicBezTo>
                <a:cubicBezTo>
                  <a:pt x="31" y="769"/>
                  <a:pt x="26" y="775"/>
                  <a:pt x="4" y="780"/>
                </a:cubicBezTo>
                <a:moveTo>
                  <a:pt x="32" y="366"/>
                </a:moveTo>
                <a:cubicBezTo>
                  <a:pt x="52" y="291"/>
                  <a:pt x="71" y="220"/>
                  <a:pt x="106" y="150"/>
                </a:cubicBezTo>
                <a:cubicBezTo>
                  <a:pt x="115" y="133"/>
                  <a:pt x="114" y="130"/>
                  <a:pt x="123" y="124"/>
                </a:cubicBezTo>
                <a:cubicBezTo>
                  <a:pt x="125" y="159"/>
                  <a:pt x="123" y="200"/>
                  <a:pt x="119" y="239"/>
                </a:cubicBezTo>
                <a:moveTo>
                  <a:pt x="506" y="316"/>
                </a:moveTo>
                <a:cubicBezTo>
                  <a:pt x="542" y="302"/>
                  <a:pt x="559" y="305"/>
                  <a:pt x="590" y="333"/>
                </a:cubicBezTo>
                <a:cubicBezTo>
                  <a:pt x="642" y="381"/>
                  <a:pt x="659" y="448"/>
                  <a:pt x="664" y="516"/>
                </a:cubicBezTo>
                <a:cubicBezTo>
                  <a:pt x="667" y="549"/>
                  <a:pt x="664" y="583"/>
                  <a:pt x="664" y="616"/>
                </a:cubicBezTo>
                <a:cubicBezTo>
                  <a:pt x="666" y="587"/>
                  <a:pt x="668" y="562"/>
                  <a:pt x="678" y="534"/>
                </a:cubicBezTo>
                <a:cubicBezTo>
                  <a:pt x="695" y="487"/>
                  <a:pt x="721" y="437"/>
                  <a:pt x="763" y="407"/>
                </a:cubicBezTo>
                <a:cubicBezTo>
                  <a:pt x="815" y="369"/>
                  <a:pt x="902" y="361"/>
                  <a:pt x="942" y="416"/>
                </a:cubicBezTo>
                <a:cubicBezTo>
                  <a:pt x="997" y="490"/>
                  <a:pt x="990" y="558"/>
                  <a:pt x="1066" y="620"/>
                </a:cubicBezTo>
                <a:moveTo>
                  <a:pt x="1673" y="533"/>
                </a:moveTo>
                <a:cubicBezTo>
                  <a:pt x="1677" y="498"/>
                  <a:pt x="1690" y="451"/>
                  <a:pt x="1661" y="423"/>
                </a:cubicBezTo>
                <a:cubicBezTo>
                  <a:pt x="1621" y="384"/>
                  <a:pt x="1535" y="405"/>
                  <a:pt x="1491" y="423"/>
                </a:cubicBezTo>
                <a:cubicBezTo>
                  <a:pt x="1422" y="452"/>
                  <a:pt x="1336" y="507"/>
                  <a:pt x="1298" y="574"/>
                </a:cubicBezTo>
                <a:cubicBezTo>
                  <a:pt x="1291" y="600"/>
                  <a:pt x="1288" y="607"/>
                  <a:pt x="1290" y="624"/>
                </a:cubicBezTo>
                <a:cubicBezTo>
                  <a:pt x="1350" y="651"/>
                  <a:pt x="1422" y="652"/>
                  <a:pt x="1488" y="634"/>
                </a:cubicBezTo>
                <a:cubicBezTo>
                  <a:pt x="1573" y="612"/>
                  <a:pt x="1680" y="559"/>
                  <a:pt x="1724" y="479"/>
                </a:cubicBezTo>
                <a:cubicBezTo>
                  <a:pt x="1763" y="409"/>
                  <a:pt x="1743" y="301"/>
                  <a:pt x="1721" y="230"/>
                </a:cubicBezTo>
                <a:cubicBezTo>
                  <a:pt x="1698" y="157"/>
                  <a:pt x="1669" y="85"/>
                  <a:pt x="1644" y="12"/>
                </a:cubicBezTo>
                <a:cubicBezTo>
                  <a:pt x="1643" y="8"/>
                  <a:pt x="1641" y="4"/>
                  <a:pt x="1640" y="0"/>
                </a:cubicBezTo>
                <a:cubicBezTo>
                  <a:pt x="1636" y="31"/>
                  <a:pt x="1629" y="82"/>
                  <a:pt x="1628" y="117"/>
                </a:cubicBezTo>
                <a:cubicBezTo>
                  <a:pt x="1626" y="220"/>
                  <a:pt x="1626" y="305"/>
                  <a:pt x="1677" y="399"/>
                </a:cubicBezTo>
                <a:cubicBezTo>
                  <a:pt x="1713" y="466"/>
                  <a:pt x="1767" y="528"/>
                  <a:pt x="1832" y="568"/>
                </a:cubicBezTo>
                <a:cubicBezTo>
                  <a:pt x="1856" y="583"/>
                  <a:pt x="1869" y="578"/>
                  <a:pt x="1895" y="581"/>
                </a:cubicBezTo>
                <a:cubicBezTo>
                  <a:pt x="1915" y="540"/>
                  <a:pt x="1925" y="511"/>
                  <a:pt x="1931" y="464"/>
                </a:cubicBezTo>
                <a:cubicBezTo>
                  <a:pt x="1938" y="411"/>
                  <a:pt x="1942" y="360"/>
                  <a:pt x="1956" y="309"/>
                </a:cubicBezTo>
                <a:cubicBezTo>
                  <a:pt x="1964" y="327"/>
                  <a:pt x="1978" y="351"/>
                  <a:pt x="1982" y="381"/>
                </a:cubicBezTo>
                <a:cubicBezTo>
                  <a:pt x="1990" y="447"/>
                  <a:pt x="1985" y="513"/>
                  <a:pt x="1992" y="578"/>
                </a:cubicBezTo>
                <a:cubicBezTo>
                  <a:pt x="1995" y="603"/>
                  <a:pt x="2001" y="610"/>
                  <a:pt x="2010" y="629"/>
                </a:cubicBezTo>
                <a:moveTo>
                  <a:pt x="1989" y="486"/>
                </a:moveTo>
                <a:cubicBezTo>
                  <a:pt x="1963" y="414"/>
                  <a:pt x="1932" y="342"/>
                  <a:pt x="1920" y="266"/>
                </a:cubicBezTo>
                <a:cubicBezTo>
                  <a:pt x="1915" y="235"/>
                  <a:pt x="1916" y="204"/>
                  <a:pt x="1916" y="172"/>
                </a:cubicBezTo>
                <a:cubicBezTo>
                  <a:pt x="1949" y="170"/>
                  <a:pt x="1940" y="170"/>
                  <a:pt x="1967" y="194"/>
                </a:cubicBezTo>
                <a:moveTo>
                  <a:pt x="2122" y="542"/>
                </a:moveTo>
                <a:cubicBezTo>
                  <a:pt x="2148" y="542"/>
                  <a:pt x="2175" y="546"/>
                  <a:pt x="2199" y="533"/>
                </a:cubicBezTo>
                <a:cubicBezTo>
                  <a:pt x="2252" y="504"/>
                  <a:pt x="2247" y="445"/>
                  <a:pt x="2248" y="393"/>
                </a:cubicBezTo>
                <a:cubicBezTo>
                  <a:pt x="2249" y="323"/>
                  <a:pt x="2227" y="259"/>
                  <a:pt x="2223" y="190"/>
                </a:cubicBezTo>
                <a:cubicBezTo>
                  <a:pt x="2223" y="183"/>
                  <a:pt x="2223" y="183"/>
                  <a:pt x="2223" y="179"/>
                </a:cubicBezTo>
                <a:cubicBezTo>
                  <a:pt x="2259" y="193"/>
                  <a:pt x="2271" y="207"/>
                  <a:pt x="2298" y="241"/>
                </a:cubicBezTo>
                <a:cubicBezTo>
                  <a:pt x="2337" y="291"/>
                  <a:pt x="2371" y="344"/>
                  <a:pt x="2408" y="396"/>
                </a:cubicBezTo>
                <a:cubicBezTo>
                  <a:pt x="2435" y="433"/>
                  <a:pt x="2456" y="462"/>
                  <a:pt x="2504" y="462"/>
                </a:cubicBezTo>
                <a:cubicBezTo>
                  <a:pt x="2552" y="462"/>
                  <a:pt x="2585" y="406"/>
                  <a:pt x="2605" y="368"/>
                </a:cubicBezTo>
                <a:cubicBezTo>
                  <a:pt x="2632" y="319"/>
                  <a:pt x="2641" y="238"/>
                  <a:pt x="2689" y="204"/>
                </a:cubicBezTo>
                <a:cubicBezTo>
                  <a:pt x="2725" y="178"/>
                  <a:pt x="2745" y="207"/>
                  <a:pt x="2760" y="233"/>
                </a:cubicBezTo>
                <a:cubicBezTo>
                  <a:pt x="2794" y="294"/>
                  <a:pt x="2797" y="362"/>
                  <a:pt x="2860" y="406"/>
                </a:cubicBezTo>
                <a:cubicBezTo>
                  <a:pt x="2900" y="434"/>
                  <a:pt x="2954" y="440"/>
                  <a:pt x="3002" y="434"/>
                </a:cubicBezTo>
                <a:cubicBezTo>
                  <a:pt x="3043" y="429"/>
                  <a:pt x="3065" y="403"/>
                  <a:pt x="3070" y="362"/>
                </a:cubicBezTo>
                <a:cubicBezTo>
                  <a:pt x="3076" y="315"/>
                  <a:pt x="3039" y="281"/>
                  <a:pt x="2998" y="264"/>
                </a:cubicBezTo>
                <a:cubicBezTo>
                  <a:pt x="2941" y="240"/>
                  <a:pt x="2878" y="250"/>
                  <a:pt x="2833" y="290"/>
                </a:cubicBezTo>
                <a:cubicBezTo>
                  <a:pt x="2779" y="338"/>
                  <a:pt x="2671" y="495"/>
                  <a:pt x="2747" y="565"/>
                </a:cubicBezTo>
                <a:cubicBezTo>
                  <a:pt x="2800" y="594"/>
                  <a:pt x="2822" y="604"/>
                  <a:pt x="2866" y="606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73" name=""/>
          <p:cNvSpPr/>
          <p:nvPr/>
        </p:nvSpPr>
        <p:spPr>
          <a:xfrm>
            <a:off x="10806120" y="2563200"/>
            <a:ext cx="377640" cy="405000"/>
          </a:xfrm>
          <a:custGeom>
            <a:avLst/>
            <a:gdLst/>
            <a:ahLst/>
            <a:rect l="0" t="0" r="r" b="b"/>
            <a:pathLst>
              <a:path fill="none" w="1049" h="1125">
                <a:moveTo>
                  <a:pt x="132" y="66"/>
                </a:moveTo>
                <a:cubicBezTo>
                  <a:pt x="123" y="30"/>
                  <a:pt x="129" y="99"/>
                  <a:pt x="130" y="136"/>
                </a:cubicBezTo>
                <a:cubicBezTo>
                  <a:pt x="133" y="237"/>
                  <a:pt x="143" y="339"/>
                  <a:pt x="154" y="439"/>
                </a:cubicBezTo>
                <a:cubicBezTo>
                  <a:pt x="163" y="516"/>
                  <a:pt x="176" y="592"/>
                  <a:pt x="179" y="670"/>
                </a:cubicBezTo>
                <a:moveTo>
                  <a:pt x="0" y="490"/>
                </a:moveTo>
                <a:cubicBezTo>
                  <a:pt x="8" y="426"/>
                  <a:pt x="41" y="416"/>
                  <a:pt x="105" y="396"/>
                </a:cubicBezTo>
                <a:cubicBezTo>
                  <a:pt x="170" y="380"/>
                  <a:pt x="195" y="374"/>
                  <a:pt x="239" y="362"/>
                </a:cubicBezTo>
                <a:moveTo>
                  <a:pt x="606" y="16"/>
                </a:moveTo>
                <a:cubicBezTo>
                  <a:pt x="586" y="14"/>
                  <a:pt x="614" y="-28"/>
                  <a:pt x="583" y="32"/>
                </a:cubicBezTo>
                <a:cubicBezTo>
                  <a:pt x="544" y="109"/>
                  <a:pt x="511" y="194"/>
                  <a:pt x="491" y="278"/>
                </a:cubicBezTo>
                <a:cubicBezTo>
                  <a:pt x="472" y="360"/>
                  <a:pt x="470" y="439"/>
                  <a:pt x="470" y="522"/>
                </a:cubicBezTo>
                <a:cubicBezTo>
                  <a:pt x="470" y="561"/>
                  <a:pt x="470" y="599"/>
                  <a:pt x="473" y="638"/>
                </a:cubicBezTo>
                <a:moveTo>
                  <a:pt x="597" y="480"/>
                </a:moveTo>
                <a:cubicBezTo>
                  <a:pt x="613" y="444"/>
                  <a:pt x="633" y="374"/>
                  <a:pt x="673" y="354"/>
                </a:cubicBezTo>
                <a:cubicBezTo>
                  <a:pt x="683" y="352"/>
                  <a:pt x="686" y="352"/>
                  <a:pt x="692" y="352"/>
                </a:cubicBezTo>
                <a:cubicBezTo>
                  <a:pt x="711" y="383"/>
                  <a:pt x="725" y="418"/>
                  <a:pt x="742" y="452"/>
                </a:cubicBezTo>
                <a:cubicBezTo>
                  <a:pt x="762" y="494"/>
                  <a:pt x="834" y="573"/>
                  <a:pt x="891" y="538"/>
                </a:cubicBezTo>
                <a:cubicBezTo>
                  <a:pt x="922" y="519"/>
                  <a:pt x="927" y="460"/>
                  <a:pt x="930" y="429"/>
                </a:cubicBezTo>
                <a:cubicBezTo>
                  <a:pt x="934" y="389"/>
                  <a:pt x="936" y="350"/>
                  <a:pt x="944" y="310"/>
                </a:cubicBezTo>
                <a:cubicBezTo>
                  <a:pt x="941" y="369"/>
                  <a:pt x="932" y="418"/>
                  <a:pt x="918" y="475"/>
                </a:cubicBezTo>
                <a:cubicBezTo>
                  <a:pt x="888" y="597"/>
                  <a:pt x="858" y="716"/>
                  <a:pt x="846" y="842"/>
                </a:cubicBezTo>
                <a:cubicBezTo>
                  <a:pt x="838" y="927"/>
                  <a:pt x="849" y="1017"/>
                  <a:pt x="828" y="1100"/>
                </a:cubicBezTo>
                <a:cubicBezTo>
                  <a:pt x="820" y="1117"/>
                  <a:pt x="821" y="1122"/>
                  <a:pt x="809" y="1125"/>
                </a:cubicBezTo>
                <a:cubicBezTo>
                  <a:pt x="801" y="1103"/>
                  <a:pt x="790" y="1087"/>
                  <a:pt x="792" y="1046"/>
                </a:cubicBezTo>
                <a:cubicBezTo>
                  <a:pt x="797" y="955"/>
                  <a:pt x="839" y="868"/>
                  <a:pt x="898" y="798"/>
                </a:cubicBezTo>
                <a:cubicBezTo>
                  <a:pt x="941" y="746"/>
                  <a:pt x="992" y="715"/>
                  <a:pt x="1049" y="682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74" name=""/>
          <p:cNvSpPr/>
          <p:nvPr/>
        </p:nvSpPr>
        <p:spPr>
          <a:xfrm>
            <a:off x="9637560" y="1818000"/>
            <a:ext cx="1328040" cy="680400"/>
          </a:xfrm>
          <a:custGeom>
            <a:avLst/>
            <a:gdLst/>
            <a:ahLst/>
            <a:rect l="0" t="0" r="r" b="b"/>
            <a:pathLst>
              <a:path fill="none" w="3689" h="1890">
                <a:moveTo>
                  <a:pt x="629" y="9"/>
                </a:moveTo>
                <a:cubicBezTo>
                  <a:pt x="568" y="-4"/>
                  <a:pt x="527" y="-7"/>
                  <a:pt x="473" y="27"/>
                </a:cubicBezTo>
                <a:cubicBezTo>
                  <a:pt x="364" y="95"/>
                  <a:pt x="286" y="208"/>
                  <a:pt x="257" y="332"/>
                </a:cubicBezTo>
                <a:cubicBezTo>
                  <a:pt x="231" y="440"/>
                  <a:pt x="244" y="556"/>
                  <a:pt x="248" y="666"/>
                </a:cubicBezTo>
                <a:cubicBezTo>
                  <a:pt x="251" y="741"/>
                  <a:pt x="267" y="823"/>
                  <a:pt x="200" y="874"/>
                </a:cubicBezTo>
                <a:cubicBezTo>
                  <a:pt x="148" y="900"/>
                  <a:pt x="129" y="908"/>
                  <a:pt x="89" y="913"/>
                </a:cubicBezTo>
                <a:moveTo>
                  <a:pt x="0" y="521"/>
                </a:moveTo>
                <a:cubicBezTo>
                  <a:pt x="114" y="509"/>
                  <a:pt x="230" y="505"/>
                  <a:pt x="345" y="512"/>
                </a:cubicBezTo>
                <a:cubicBezTo>
                  <a:pt x="428" y="521"/>
                  <a:pt x="452" y="524"/>
                  <a:pt x="505" y="532"/>
                </a:cubicBezTo>
                <a:moveTo>
                  <a:pt x="680" y="442"/>
                </a:moveTo>
                <a:cubicBezTo>
                  <a:pt x="676" y="426"/>
                  <a:pt x="673" y="410"/>
                  <a:pt x="669" y="394"/>
                </a:cubicBezTo>
                <a:cubicBezTo>
                  <a:pt x="683" y="434"/>
                  <a:pt x="699" y="470"/>
                  <a:pt x="723" y="507"/>
                </a:cubicBezTo>
                <a:cubicBezTo>
                  <a:pt x="753" y="552"/>
                  <a:pt x="796" y="606"/>
                  <a:pt x="850" y="623"/>
                </a:cubicBezTo>
                <a:cubicBezTo>
                  <a:pt x="892" y="636"/>
                  <a:pt x="905" y="613"/>
                  <a:pt x="914" y="576"/>
                </a:cubicBezTo>
                <a:cubicBezTo>
                  <a:pt x="926" y="529"/>
                  <a:pt x="928" y="465"/>
                  <a:pt x="963" y="428"/>
                </a:cubicBezTo>
                <a:cubicBezTo>
                  <a:pt x="966" y="426"/>
                  <a:pt x="969" y="425"/>
                  <a:pt x="972" y="423"/>
                </a:cubicBezTo>
                <a:cubicBezTo>
                  <a:pt x="1004" y="439"/>
                  <a:pt x="1005" y="448"/>
                  <a:pt x="1015" y="490"/>
                </a:cubicBezTo>
                <a:cubicBezTo>
                  <a:pt x="1029" y="544"/>
                  <a:pt x="1035" y="596"/>
                  <a:pt x="1055" y="648"/>
                </a:cubicBezTo>
                <a:moveTo>
                  <a:pt x="1160" y="559"/>
                </a:moveTo>
                <a:cubicBezTo>
                  <a:pt x="1160" y="527"/>
                  <a:pt x="1149" y="468"/>
                  <a:pt x="1163" y="438"/>
                </a:cubicBezTo>
                <a:cubicBezTo>
                  <a:pt x="1167" y="434"/>
                  <a:pt x="1171" y="431"/>
                  <a:pt x="1175" y="427"/>
                </a:cubicBezTo>
                <a:cubicBezTo>
                  <a:pt x="1217" y="423"/>
                  <a:pt x="1230" y="440"/>
                  <a:pt x="1243" y="485"/>
                </a:cubicBezTo>
                <a:cubicBezTo>
                  <a:pt x="1268" y="570"/>
                  <a:pt x="1258" y="662"/>
                  <a:pt x="1278" y="748"/>
                </a:cubicBezTo>
                <a:cubicBezTo>
                  <a:pt x="1283" y="771"/>
                  <a:pt x="1290" y="776"/>
                  <a:pt x="1299" y="789"/>
                </a:cubicBezTo>
                <a:cubicBezTo>
                  <a:pt x="1316" y="735"/>
                  <a:pt x="1339" y="684"/>
                  <a:pt x="1372" y="638"/>
                </a:cubicBezTo>
                <a:cubicBezTo>
                  <a:pt x="1405" y="593"/>
                  <a:pt x="1450" y="542"/>
                  <a:pt x="1507" y="529"/>
                </a:cubicBezTo>
                <a:cubicBezTo>
                  <a:pt x="1560" y="517"/>
                  <a:pt x="1573" y="546"/>
                  <a:pt x="1585" y="591"/>
                </a:cubicBezTo>
                <a:cubicBezTo>
                  <a:pt x="1599" y="641"/>
                  <a:pt x="1596" y="700"/>
                  <a:pt x="1621" y="746"/>
                </a:cubicBezTo>
                <a:cubicBezTo>
                  <a:pt x="1640" y="782"/>
                  <a:pt x="1666" y="776"/>
                  <a:pt x="1701" y="778"/>
                </a:cubicBezTo>
                <a:moveTo>
                  <a:pt x="1890" y="687"/>
                </a:moveTo>
                <a:cubicBezTo>
                  <a:pt x="1960" y="632"/>
                  <a:pt x="2028" y="577"/>
                  <a:pt x="2060" y="491"/>
                </a:cubicBezTo>
                <a:cubicBezTo>
                  <a:pt x="2070" y="462"/>
                  <a:pt x="2069" y="437"/>
                  <a:pt x="2069" y="408"/>
                </a:cubicBezTo>
                <a:cubicBezTo>
                  <a:pt x="1986" y="414"/>
                  <a:pt x="1941" y="456"/>
                  <a:pt x="1883" y="517"/>
                </a:cubicBezTo>
                <a:cubicBezTo>
                  <a:pt x="1811" y="590"/>
                  <a:pt x="1747" y="669"/>
                  <a:pt x="1736" y="772"/>
                </a:cubicBezTo>
                <a:cubicBezTo>
                  <a:pt x="1727" y="857"/>
                  <a:pt x="1853" y="830"/>
                  <a:pt x="1905" y="830"/>
                </a:cubicBezTo>
                <a:moveTo>
                  <a:pt x="2339" y="278"/>
                </a:moveTo>
                <a:cubicBezTo>
                  <a:pt x="2349" y="225"/>
                  <a:pt x="2356" y="174"/>
                  <a:pt x="2380" y="126"/>
                </a:cubicBezTo>
                <a:cubicBezTo>
                  <a:pt x="2381" y="126"/>
                  <a:pt x="2382" y="126"/>
                  <a:pt x="2383" y="126"/>
                </a:cubicBezTo>
                <a:cubicBezTo>
                  <a:pt x="2382" y="218"/>
                  <a:pt x="2357" y="285"/>
                  <a:pt x="2329" y="373"/>
                </a:cubicBezTo>
                <a:cubicBezTo>
                  <a:pt x="2285" y="513"/>
                  <a:pt x="2281" y="629"/>
                  <a:pt x="2329" y="766"/>
                </a:cubicBezTo>
                <a:cubicBezTo>
                  <a:pt x="2349" y="819"/>
                  <a:pt x="2355" y="834"/>
                  <a:pt x="2368" y="868"/>
                </a:cubicBezTo>
                <a:moveTo>
                  <a:pt x="2089" y="610"/>
                </a:moveTo>
                <a:cubicBezTo>
                  <a:pt x="2095" y="578"/>
                  <a:pt x="2101" y="586"/>
                  <a:pt x="2151" y="577"/>
                </a:cubicBezTo>
                <a:cubicBezTo>
                  <a:pt x="2252" y="559"/>
                  <a:pt x="2353" y="544"/>
                  <a:pt x="2454" y="529"/>
                </a:cubicBezTo>
                <a:cubicBezTo>
                  <a:pt x="2528" y="518"/>
                  <a:pt x="2601" y="509"/>
                  <a:pt x="2676" y="508"/>
                </a:cubicBezTo>
                <a:cubicBezTo>
                  <a:pt x="2679" y="544"/>
                  <a:pt x="2679" y="581"/>
                  <a:pt x="2678" y="617"/>
                </a:cubicBezTo>
                <a:cubicBezTo>
                  <a:pt x="2677" y="658"/>
                  <a:pt x="2678" y="709"/>
                  <a:pt x="2663" y="748"/>
                </a:cubicBezTo>
                <a:cubicBezTo>
                  <a:pt x="2661" y="750"/>
                  <a:pt x="2658" y="753"/>
                  <a:pt x="2656" y="755"/>
                </a:cubicBezTo>
                <a:moveTo>
                  <a:pt x="2615" y="203"/>
                </a:moveTo>
                <a:cubicBezTo>
                  <a:pt x="2658" y="198"/>
                  <a:pt x="2669" y="203"/>
                  <a:pt x="2714" y="229"/>
                </a:cubicBezTo>
                <a:cubicBezTo>
                  <a:pt x="2797" y="278"/>
                  <a:pt x="2903" y="335"/>
                  <a:pt x="2962" y="414"/>
                </a:cubicBezTo>
                <a:cubicBezTo>
                  <a:pt x="2996" y="459"/>
                  <a:pt x="2982" y="518"/>
                  <a:pt x="2960" y="563"/>
                </a:cubicBezTo>
                <a:cubicBezTo>
                  <a:pt x="2934" y="616"/>
                  <a:pt x="2917" y="654"/>
                  <a:pt x="2910" y="711"/>
                </a:cubicBezTo>
                <a:cubicBezTo>
                  <a:pt x="2913" y="692"/>
                  <a:pt x="2919" y="679"/>
                  <a:pt x="2920" y="660"/>
                </a:cubicBezTo>
                <a:cubicBezTo>
                  <a:pt x="2924" y="593"/>
                  <a:pt x="2912" y="545"/>
                  <a:pt x="2882" y="485"/>
                </a:cubicBezTo>
                <a:cubicBezTo>
                  <a:pt x="2866" y="451"/>
                  <a:pt x="2846" y="421"/>
                  <a:pt x="2826" y="391"/>
                </a:cubicBezTo>
                <a:lnTo>
                  <a:pt x="2826" y="390"/>
                </a:lnTo>
                <a:cubicBezTo>
                  <a:pt x="2957" y="391"/>
                  <a:pt x="3088" y="387"/>
                  <a:pt x="3219" y="387"/>
                </a:cubicBezTo>
                <a:cubicBezTo>
                  <a:pt x="3282" y="387"/>
                  <a:pt x="3310" y="404"/>
                  <a:pt x="3352" y="451"/>
                </a:cubicBezTo>
                <a:cubicBezTo>
                  <a:pt x="3407" y="512"/>
                  <a:pt x="3454" y="584"/>
                  <a:pt x="3492" y="656"/>
                </a:cubicBezTo>
                <a:cubicBezTo>
                  <a:pt x="3493" y="659"/>
                  <a:pt x="3494" y="662"/>
                  <a:pt x="3495" y="665"/>
                </a:cubicBezTo>
                <a:cubicBezTo>
                  <a:pt x="3469" y="647"/>
                  <a:pt x="3445" y="631"/>
                  <a:pt x="3429" y="601"/>
                </a:cubicBezTo>
                <a:cubicBezTo>
                  <a:pt x="3407" y="560"/>
                  <a:pt x="3410" y="498"/>
                  <a:pt x="3429" y="456"/>
                </a:cubicBezTo>
                <a:cubicBezTo>
                  <a:pt x="3452" y="407"/>
                  <a:pt x="3497" y="354"/>
                  <a:pt x="3553" y="344"/>
                </a:cubicBezTo>
                <a:cubicBezTo>
                  <a:pt x="3619" y="332"/>
                  <a:pt x="3651" y="395"/>
                  <a:pt x="3668" y="448"/>
                </a:cubicBezTo>
                <a:cubicBezTo>
                  <a:pt x="3711" y="586"/>
                  <a:pt x="3682" y="714"/>
                  <a:pt x="3645" y="845"/>
                </a:cubicBezTo>
                <a:moveTo>
                  <a:pt x="702" y="992"/>
                </a:moveTo>
                <a:cubicBezTo>
                  <a:pt x="702" y="977"/>
                  <a:pt x="702" y="975"/>
                  <a:pt x="702" y="967"/>
                </a:cubicBezTo>
                <a:cubicBezTo>
                  <a:pt x="735" y="988"/>
                  <a:pt x="738" y="1006"/>
                  <a:pt x="748" y="1052"/>
                </a:cubicBezTo>
                <a:cubicBezTo>
                  <a:pt x="775" y="1178"/>
                  <a:pt x="763" y="1313"/>
                  <a:pt x="763" y="1442"/>
                </a:cubicBezTo>
                <a:cubicBezTo>
                  <a:pt x="763" y="1498"/>
                  <a:pt x="763" y="1554"/>
                  <a:pt x="763" y="1610"/>
                </a:cubicBezTo>
                <a:cubicBezTo>
                  <a:pt x="774" y="1568"/>
                  <a:pt x="783" y="1535"/>
                  <a:pt x="811" y="1498"/>
                </a:cubicBezTo>
                <a:cubicBezTo>
                  <a:pt x="861" y="1433"/>
                  <a:pt x="1008" y="1338"/>
                  <a:pt x="1091" y="1402"/>
                </a:cubicBezTo>
                <a:cubicBezTo>
                  <a:pt x="1139" y="1440"/>
                  <a:pt x="1126" y="1532"/>
                  <a:pt x="1126" y="1583"/>
                </a:cubicBezTo>
                <a:cubicBezTo>
                  <a:pt x="1126" y="1636"/>
                  <a:pt x="1124" y="1688"/>
                  <a:pt x="1124" y="1741"/>
                </a:cubicBezTo>
                <a:cubicBezTo>
                  <a:pt x="1124" y="1775"/>
                  <a:pt x="1132" y="1773"/>
                  <a:pt x="1160" y="1786"/>
                </a:cubicBezTo>
                <a:moveTo>
                  <a:pt x="1609" y="1521"/>
                </a:moveTo>
                <a:cubicBezTo>
                  <a:pt x="1620" y="1500"/>
                  <a:pt x="1528" y="1583"/>
                  <a:pt x="1513" y="1596"/>
                </a:cubicBezTo>
                <a:cubicBezTo>
                  <a:pt x="1465" y="1635"/>
                  <a:pt x="1402" y="1682"/>
                  <a:pt x="1385" y="1745"/>
                </a:cubicBezTo>
                <a:cubicBezTo>
                  <a:pt x="1385" y="1764"/>
                  <a:pt x="1385" y="1770"/>
                  <a:pt x="1388" y="1782"/>
                </a:cubicBezTo>
                <a:cubicBezTo>
                  <a:pt x="1440" y="1788"/>
                  <a:pt x="1488" y="1795"/>
                  <a:pt x="1537" y="1771"/>
                </a:cubicBezTo>
                <a:cubicBezTo>
                  <a:pt x="1584" y="1748"/>
                  <a:pt x="1610" y="1705"/>
                  <a:pt x="1630" y="1659"/>
                </a:cubicBezTo>
                <a:cubicBezTo>
                  <a:pt x="1637" y="1643"/>
                  <a:pt x="1644" y="1627"/>
                  <a:pt x="1651" y="1612"/>
                </a:cubicBezTo>
                <a:cubicBezTo>
                  <a:pt x="1670" y="1628"/>
                  <a:pt x="1670" y="1644"/>
                  <a:pt x="1672" y="1675"/>
                </a:cubicBezTo>
                <a:cubicBezTo>
                  <a:pt x="1675" y="1728"/>
                  <a:pt x="1672" y="1776"/>
                  <a:pt x="1685" y="1827"/>
                </a:cubicBezTo>
                <a:moveTo>
                  <a:pt x="2093" y="1635"/>
                </a:moveTo>
                <a:cubicBezTo>
                  <a:pt x="2094" y="1587"/>
                  <a:pt x="2102" y="1541"/>
                  <a:pt x="2105" y="1494"/>
                </a:cubicBezTo>
                <a:cubicBezTo>
                  <a:pt x="2105" y="1475"/>
                  <a:pt x="2105" y="1469"/>
                  <a:pt x="2105" y="1457"/>
                </a:cubicBezTo>
                <a:cubicBezTo>
                  <a:pt x="2072" y="1446"/>
                  <a:pt x="2025" y="1444"/>
                  <a:pt x="1991" y="1457"/>
                </a:cubicBezTo>
                <a:cubicBezTo>
                  <a:pt x="1930" y="1480"/>
                  <a:pt x="1900" y="1521"/>
                  <a:pt x="1895" y="1583"/>
                </a:cubicBezTo>
                <a:cubicBezTo>
                  <a:pt x="1890" y="1646"/>
                  <a:pt x="1932" y="1672"/>
                  <a:pt x="1981" y="1703"/>
                </a:cubicBezTo>
                <a:cubicBezTo>
                  <a:pt x="2001" y="1715"/>
                  <a:pt x="2060" y="1743"/>
                  <a:pt x="2037" y="1780"/>
                </a:cubicBezTo>
                <a:cubicBezTo>
                  <a:pt x="2001" y="1838"/>
                  <a:pt x="1916" y="1862"/>
                  <a:pt x="1859" y="189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75" name=""/>
          <p:cNvSpPr/>
          <p:nvPr/>
        </p:nvSpPr>
        <p:spPr>
          <a:xfrm>
            <a:off x="9950400" y="3471120"/>
            <a:ext cx="718920" cy="324000"/>
          </a:xfrm>
          <a:custGeom>
            <a:avLst/>
            <a:gdLst/>
            <a:ahLst/>
            <a:rect l="0" t="0" r="r" b="b"/>
            <a:pathLst>
              <a:path fill="none" w="1997" h="900">
                <a:moveTo>
                  <a:pt x="637" y="197"/>
                </a:moveTo>
                <a:cubicBezTo>
                  <a:pt x="642" y="189"/>
                  <a:pt x="663" y="172"/>
                  <a:pt x="666" y="165"/>
                </a:cubicBezTo>
                <a:cubicBezTo>
                  <a:pt x="680" y="134"/>
                  <a:pt x="665" y="64"/>
                  <a:pt x="640" y="45"/>
                </a:cubicBezTo>
                <a:cubicBezTo>
                  <a:pt x="583" y="2"/>
                  <a:pt x="444" y="-17"/>
                  <a:pt x="381" y="18"/>
                </a:cubicBezTo>
                <a:cubicBezTo>
                  <a:pt x="316" y="54"/>
                  <a:pt x="320" y="141"/>
                  <a:pt x="321" y="204"/>
                </a:cubicBezTo>
                <a:cubicBezTo>
                  <a:pt x="323" y="319"/>
                  <a:pt x="379" y="420"/>
                  <a:pt x="403" y="533"/>
                </a:cubicBezTo>
                <a:cubicBezTo>
                  <a:pt x="421" y="620"/>
                  <a:pt x="437" y="739"/>
                  <a:pt x="391" y="819"/>
                </a:cubicBezTo>
                <a:cubicBezTo>
                  <a:pt x="349" y="891"/>
                  <a:pt x="279" y="899"/>
                  <a:pt x="205" y="900"/>
                </a:cubicBezTo>
                <a:moveTo>
                  <a:pt x="0" y="445"/>
                </a:moveTo>
                <a:cubicBezTo>
                  <a:pt x="236" y="422"/>
                  <a:pt x="474" y="436"/>
                  <a:pt x="710" y="415"/>
                </a:cubicBezTo>
                <a:cubicBezTo>
                  <a:pt x="755" y="411"/>
                  <a:pt x="862" y="409"/>
                  <a:pt x="895" y="364"/>
                </a:cubicBezTo>
                <a:cubicBezTo>
                  <a:pt x="897" y="356"/>
                  <a:pt x="898" y="355"/>
                  <a:pt x="898" y="350"/>
                </a:cubicBezTo>
                <a:cubicBezTo>
                  <a:pt x="856" y="356"/>
                  <a:pt x="840" y="362"/>
                  <a:pt x="807" y="395"/>
                </a:cubicBezTo>
                <a:cubicBezTo>
                  <a:pt x="778" y="424"/>
                  <a:pt x="726" y="496"/>
                  <a:pt x="751" y="543"/>
                </a:cubicBezTo>
                <a:cubicBezTo>
                  <a:pt x="779" y="597"/>
                  <a:pt x="898" y="610"/>
                  <a:pt x="949" y="595"/>
                </a:cubicBezTo>
                <a:cubicBezTo>
                  <a:pt x="993" y="582"/>
                  <a:pt x="1007" y="527"/>
                  <a:pt x="995" y="488"/>
                </a:cubicBezTo>
                <a:cubicBezTo>
                  <a:pt x="980" y="433"/>
                  <a:pt x="918" y="394"/>
                  <a:pt x="873" y="365"/>
                </a:cubicBezTo>
                <a:cubicBezTo>
                  <a:pt x="848" y="349"/>
                  <a:pt x="832" y="346"/>
                  <a:pt x="806" y="337"/>
                </a:cubicBezTo>
                <a:moveTo>
                  <a:pt x="1174" y="313"/>
                </a:moveTo>
                <a:cubicBezTo>
                  <a:pt x="1193" y="310"/>
                  <a:pt x="1208" y="309"/>
                  <a:pt x="1227" y="308"/>
                </a:cubicBezTo>
                <a:cubicBezTo>
                  <a:pt x="1240" y="355"/>
                  <a:pt x="1243" y="404"/>
                  <a:pt x="1239" y="454"/>
                </a:cubicBezTo>
                <a:cubicBezTo>
                  <a:pt x="1236" y="489"/>
                  <a:pt x="1231" y="521"/>
                  <a:pt x="1230" y="556"/>
                </a:cubicBezTo>
                <a:cubicBezTo>
                  <a:pt x="1265" y="559"/>
                  <a:pt x="1282" y="561"/>
                  <a:pt x="1315" y="544"/>
                </a:cubicBezTo>
                <a:cubicBezTo>
                  <a:pt x="1342" y="529"/>
                  <a:pt x="1365" y="510"/>
                  <a:pt x="1376" y="481"/>
                </a:cubicBezTo>
                <a:cubicBezTo>
                  <a:pt x="1379" y="472"/>
                  <a:pt x="1377" y="465"/>
                  <a:pt x="1379" y="457"/>
                </a:cubicBezTo>
                <a:cubicBezTo>
                  <a:pt x="1393" y="486"/>
                  <a:pt x="1402" y="504"/>
                  <a:pt x="1434" y="520"/>
                </a:cubicBezTo>
                <a:cubicBezTo>
                  <a:pt x="1485" y="544"/>
                  <a:pt x="1553" y="551"/>
                  <a:pt x="1608" y="544"/>
                </a:cubicBezTo>
                <a:cubicBezTo>
                  <a:pt x="1659" y="537"/>
                  <a:pt x="1687" y="503"/>
                  <a:pt x="1694" y="454"/>
                </a:cubicBezTo>
                <a:cubicBezTo>
                  <a:pt x="1700" y="413"/>
                  <a:pt x="1696" y="364"/>
                  <a:pt x="1678" y="327"/>
                </a:cubicBezTo>
                <a:cubicBezTo>
                  <a:pt x="1666" y="302"/>
                  <a:pt x="1649" y="279"/>
                  <a:pt x="1633" y="257"/>
                </a:cubicBezTo>
                <a:cubicBezTo>
                  <a:pt x="1632" y="267"/>
                  <a:pt x="1629" y="273"/>
                  <a:pt x="1629" y="283"/>
                </a:cubicBezTo>
                <a:cubicBezTo>
                  <a:pt x="1628" y="336"/>
                  <a:pt x="1646" y="361"/>
                  <a:pt x="1673" y="406"/>
                </a:cubicBezTo>
                <a:cubicBezTo>
                  <a:pt x="1707" y="462"/>
                  <a:pt x="1743" y="515"/>
                  <a:pt x="1767" y="576"/>
                </a:cubicBezTo>
                <a:cubicBezTo>
                  <a:pt x="1785" y="622"/>
                  <a:pt x="1782" y="683"/>
                  <a:pt x="1812" y="723"/>
                </a:cubicBezTo>
                <a:cubicBezTo>
                  <a:pt x="1838" y="758"/>
                  <a:pt x="1912" y="778"/>
                  <a:pt x="1950" y="789"/>
                </a:cubicBezTo>
                <a:cubicBezTo>
                  <a:pt x="1966" y="793"/>
                  <a:pt x="1981" y="796"/>
                  <a:pt x="1997" y="80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76" name=""/>
          <p:cNvSpPr/>
          <p:nvPr/>
        </p:nvSpPr>
        <p:spPr>
          <a:xfrm>
            <a:off x="8817120" y="5230800"/>
            <a:ext cx="1526760" cy="1015920"/>
          </a:xfrm>
          <a:custGeom>
            <a:avLst/>
            <a:gdLst/>
            <a:ahLst/>
            <a:rect l="0" t="0" r="r" b="b"/>
            <a:pathLst>
              <a:path fill="none" w="4241" h="2822">
                <a:moveTo>
                  <a:pt x="813" y="14"/>
                </a:moveTo>
                <a:cubicBezTo>
                  <a:pt x="800" y="7"/>
                  <a:pt x="788" y="-2"/>
                  <a:pt x="773" y="0"/>
                </a:cubicBezTo>
                <a:cubicBezTo>
                  <a:pt x="771" y="1"/>
                  <a:pt x="769" y="2"/>
                  <a:pt x="767" y="3"/>
                </a:cubicBezTo>
                <a:cubicBezTo>
                  <a:pt x="766" y="4"/>
                  <a:pt x="753" y="15"/>
                  <a:pt x="759" y="19"/>
                </a:cubicBezTo>
                <a:cubicBezTo>
                  <a:pt x="800" y="48"/>
                  <a:pt x="907" y="40"/>
                  <a:pt x="952" y="43"/>
                </a:cubicBezTo>
                <a:cubicBezTo>
                  <a:pt x="1041" y="47"/>
                  <a:pt x="1072" y="49"/>
                  <a:pt x="1131" y="56"/>
                </a:cubicBezTo>
                <a:moveTo>
                  <a:pt x="206" y="1336"/>
                </a:moveTo>
                <a:cubicBezTo>
                  <a:pt x="247" y="1338"/>
                  <a:pt x="270" y="1336"/>
                  <a:pt x="311" y="1332"/>
                </a:cubicBezTo>
                <a:cubicBezTo>
                  <a:pt x="443" y="1319"/>
                  <a:pt x="573" y="1318"/>
                  <a:pt x="706" y="1318"/>
                </a:cubicBezTo>
                <a:cubicBezTo>
                  <a:pt x="820" y="1318"/>
                  <a:pt x="930" y="1336"/>
                  <a:pt x="1043" y="1352"/>
                </a:cubicBezTo>
                <a:moveTo>
                  <a:pt x="1769" y="1295"/>
                </a:moveTo>
                <a:cubicBezTo>
                  <a:pt x="1797" y="1243"/>
                  <a:pt x="1813" y="1207"/>
                  <a:pt x="1815" y="1147"/>
                </a:cubicBezTo>
                <a:cubicBezTo>
                  <a:pt x="1817" y="1091"/>
                  <a:pt x="1753" y="1098"/>
                  <a:pt x="1711" y="1097"/>
                </a:cubicBezTo>
                <a:cubicBezTo>
                  <a:pt x="1656" y="1095"/>
                  <a:pt x="1588" y="1087"/>
                  <a:pt x="1552" y="1139"/>
                </a:cubicBezTo>
                <a:cubicBezTo>
                  <a:pt x="1523" y="1181"/>
                  <a:pt x="1544" y="1234"/>
                  <a:pt x="1574" y="1265"/>
                </a:cubicBezTo>
                <a:cubicBezTo>
                  <a:pt x="1633" y="1327"/>
                  <a:pt x="1715" y="1366"/>
                  <a:pt x="1787" y="1411"/>
                </a:cubicBezTo>
                <a:cubicBezTo>
                  <a:pt x="1818" y="1429"/>
                  <a:pt x="1846" y="1448"/>
                  <a:pt x="1874" y="1472"/>
                </a:cubicBezTo>
                <a:cubicBezTo>
                  <a:pt x="1862" y="1474"/>
                  <a:pt x="1803" y="1480"/>
                  <a:pt x="1783" y="1480"/>
                </a:cubicBezTo>
                <a:cubicBezTo>
                  <a:pt x="1720" y="1480"/>
                  <a:pt x="1628" y="1494"/>
                  <a:pt x="1572" y="1455"/>
                </a:cubicBezTo>
                <a:cubicBezTo>
                  <a:pt x="1567" y="1447"/>
                  <a:pt x="1561" y="1440"/>
                  <a:pt x="1556" y="1432"/>
                </a:cubicBezTo>
                <a:moveTo>
                  <a:pt x="2062" y="1083"/>
                </a:moveTo>
                <a:cubicBezTo>
                  <a:pt x="2076" y="1104"/>
                  <a:pt x="2087" y="1103"/>
                  <a:pt x="2101" y="1150"/>
                </a:cubicBezTo>
                <a:cubicBezTo>
                  <a:pt x="2128" y="1241"/>
                  <a:pt x="2146" y="1275"/>
                  <a:pt x="2243" y="1302"/>
                </a:cubicBezTo>
                <a:cubicBezTo>
                  <a:pt x="2363" y="1335"/>
                  <a:pt x="2548" y="1313"/>
                  <a:pt x="2655" y="1372"/>
                </a:cubicBezTo>
                <a:cubicBezTo>
                  <a:pt x="2696" y="1394"/>
                  <a:pt x="2698" y="1438"/>
                  <a:pt x="2746" y="1460"/>
                </a:cubicBezTo>
                <a:cubicBezTo>
                  <a:pt x="2806" y="1488"/>
                  <a:pt x="2923" y="1481"/>
                  <a:pt x="2985" y="1465"/>
                </a:cubicBezTo>
                <a:cubicBezTo>
                  <a:pt x="3074" y="1441"/>
                  <a:pt x="3175" y="1376"/>
                  <a:pt x="3199" y="1282"/>
                </a:cubicBezTo>
                <a:cubicBezTo>
                  <a:pt x="3221" y="1195"/>
                  <a:pt x="3204" y="1097"/>
                  <a:pt x="3220" y="1007"/>
                </a:cubicBezTo>
                <a:cubicBezTo>
                  <a:pt x="3225" y="989"/>
                  <a:pt x="3225" y="986"/>
                  <a:pt x="3228" y="976"/>
                </a:cubicBezTo>
                <a:cubicBezTo>
                  <a:pt x="3223" y="1039"/>
                  <a:pt x="3209" y="1108"/>
                  <a:pt x="3219" y="1171"/>
                </a:cubicBezTo>
                <a:cubicBezTo>
                  <a:pt x="3230" y="1241"/>
                  <a:pt x="3289" y="1288"/>
                  <a:pt x="3341" y="1329"/>
                </a:cubicBezTo>
                <a:cubicBezTo>
                  <a:pt x="3428" y="1398"/>
                  <a:pt x="3528" y="1445"/>
                  <a:pt x="3629" y="1489"/>
                </a:cubicBezTo>
                <a:cubicBezTo>
                  <a:pt x="3701" y="1520"/>
                  <a:pt x="3821" y="1547"/>
                  <a:pt x="3866" y="1618"/>
                </a:cubicBezTo>
                <a:cubicBezTo>
                  <a:pt x="3905" y="1679"/>
                  <a:pt x="3838" y="1702"/>
                  <a:pt x="3794" y="1720"/>
                </a:cubicBezTo>
                <a:cubicBezTo>
                  <a:pt x="3699" y="1760"/>
                  <a:pt x="3588" y="1757"/>
                  <a:pt x="3487" y="1758"/>
                </a:cubicBezTo>
                <a:cubicBezTo>
                  <a:pt x="3412" y="1759"/>
                  <a:pt x="3339" y="1757"/>
                  <a:pt x="3264" y="1753"/>
                </a:cubicBezTo>
                <a:moveTo>
                  <a:pt x="1065" y="1736"/>
                </a:moveTo>
                <a:cubicBezTo>
                  <a:pt x="1167" y="1725"/>
                  <a:pt x="1271" y="1723"/>
                  <a:pt x="1374" y="1727"/>
                </a:cubicBezTo>
                <a:cubicBezTo>
                  <a:pt x="1440" y="1729"/>
                  <a:pt x="1506" y="1737"/>
                  <a:pt x="1572" y="1737"/>
                </a:cubicBezTo>
                <a:moveTo>
                  <a:pt x="1795" y="1651"/>
                </a:moveTo>
                <a:cubicBezTo>
                  <a:pt x="1809" y="1662"/>
                  <a:pt x="1825" y="1680"/>
                  <a:pt x="1841" y="1692"/>
                </a:cubicBezTo>
                <a:cubicBezTo>
                  <a:pt x="1925" y="1755"/>
                  <a:pt x="2005" y="1866"/>
                  <a:pt x="2088" y="1918"/>
                </a:cubicBezTo>
                <a:cubicBezTo>
                  <a:pt x="2106" y="1930"/>
                  <a:pt x="2106" y="1928"/>
                  <a:pt x="2134" y="1929"/>
                </a:cubicBezTo>
                <a:cubicBezTo>
                  <a:pt x="2191" y="1931"/>
                  <a:pt x="2252" y="1916"/>
                  <a:pt x="2310" y="1916"/>
                </a:cubicBezTo>
                <a:cubicBezTo>
                  <a:pt x="2385" y="1916"/>
                  <a:pt x="2433" y="1939"/>
                  <a:pt x="2488" y="1987"/>
                </a:cubicBezTo>
                <a:cubicBezTo>
                  <a:pt x="2523" y="2018"/>
                  <a:pt x="2512" y="2020"/>
                  <a:pt x="2558" y="2026"/>
                </a:cubicBezTo>
                <a:cubicBezTo>
                  <a:pt x="2661" y="2041"/>
                  <a:pt x="2766" y="2004"/>
                  <a:pt x="2868" y="1997"/>
                </a:cubicBezTo>
                <a:cubicBezTo>
                  <a:pt x="2938" y="1992"/>
                  <a:pt x="3012" y="1985"/>
                  <a:pt x="3076" y="2017"/>
                </a:cubicBezTo>
                <a:cubicBezTo>
                  <a:pt x="3113" y="2035"/>
                  <a:pt x="3115" y="2081"/>
                  <a:pt x="3146" y="2101"/>
                </a:cubicBezTo>
                <a:cubicBezTo>
                  <a:pt x="3182" y="2125"/>
                  <a:pt x="3213" y="2125"/>
                  <a:pt x="3256" y="2132"/>
                </a:cubicBezTo>
                <a:cubicBezTo>
                  <a:pt x="3326" y="2144"/>
                  <a:pt x="3399" y="2138"/>
                  <a:pt x="3469" y="2135"/>
                </a:cubicBezTo>
                <a:cubicBezTo>
                  <a:pt x="3497" y="2134"/>
                  <a:pt x="3509" y="2129"/>
                  <a:pt x="3532" y="2146"/>
                </a:cubicBezTo>
                <a:cubicBezTo>
                  <a:pt x="3572" y="2176"/>
                  <a:pt x="3571" y="2210"/>
                  <a:pt x="3629" y="2224"/>
                </a:cubicBezTo>
                <a:cubicBezTo>
                  <a:pt x="3803" y="2267"/>
                  <a:pt x="3997" y="2266"/>
                  <a:pt x="4175" y="2297"/>
                </a:cubicBezTo>
                <a:cubicBezTo>
                  <a:pt x="4197" y="2301"/>
                  <a:pt x="4219" y="2304"/>
                  <a:pt x="4241" y="2308"/>
                </a:cubicBezTo>
                <a:moveTo>
                  <a:pt x="197" y="2705"/>
                </a:moveTo>
                <a:cubicBezTo>
                  <a:pt x="131" y="2716"/>
                  <a:pt x="66" y="2729"/>
                  <a:pt x="0" y="2740"/>
                </a:cubicBezTo>
                <a:cubicBezTo>
                  <a:pt x="338" y="2740"/>
                  <a:pt x="676" y="2734"/>
                  <a:pt x="1013" y="2753"/>
                </a:cubicBezTo>
                <a:moveTo>
                  <a:pt x="2048" y="2754"/>
                </a:moveTo>
                <a:cubicBezTo>
                  <a:pt x="2024" y="2753"/>
                  <a:pt x="2005" y="2749"/>
                  <a:pt x="1981" y="2749"/>
                </a:cubicBezTo>
                <a:cubicBezTo>
                  <a:pt x="1886" y="2747"/>
                  <a:pt x="1795" y="2746"/>
                  <a:pt x="1701" y="2764"/>
                </a:cubicBezTo>
                <a:cubicBezTo>
                  <a:pt x="1630" y="2777"/>
                  <a:pt x="1563" y="2800"/>
                  <a:pt x="1495" y="2822"/>
                </a:cubicBezTo>
                <a:cubicBezTo>
                  <a:pt x="1529" y="2821"/>
                  <a:pt x="1554" y="2820"/>
                  <a:pt x="1587" y="2811"/>
                </a:cubicBezTo>
                <a:cubicBezTo>
                  <a:pt x="1748" y="2767"/>
                  <a:pt x="1918" y="2701"/>
                  <a:pt x="2023" y="2565"/>
                </a:cubicBezTo>
                <a:cubicBezTo>
                  <a:pt x="2133" y="2423"/>
                  <a:pt x="2172" y="2236"/>
                  <a:pt x="2203" y="2064"/>
                </a:cubicBezTo>
                <a:cubicBezTo>
                  <a:pt x="2207" y="2044"/>
                  <a:pt x="2209" y="2044"/>
                  <a:pt x="2209" y="2033"/>
                </a:cubicBezTo>
                <a:cubicBezTo>
                  <a:pt x="2207" y="2094"/>
                  <a:pt x="2200" y="2151"/>
                  <a:pt x="2193" y="2211"/>
                </a:cubicBezTo>
                <a:cubicBezTo>
                  <a:pt x="2184" y="2294"/>
                  <a:pt x="2169" y="2406"/>
                  <a:pt x="2193" y="2488"/>
                </a:cubicBezTo>
                <a:cubicBezTo>
                  <a:pt x="2212" y="2554"/>
                  <a:pt x="2269" y="2585"/>
                  <a:pt x="2333" y="2592"/>
                </a:cubicBezTo>
                <a:cubicBezTo>
                  <a:pt x="2422" y="2602"/>
                  <a:pt x="2530" y="2601"/>
                  <a:pt x="2618" y="2586"/>
                </a:cubicBezTo>
                <a:cubicBezTo>
                  <a:pt x="2702" y="2571"/>
                  <a:pt x="2822" y="2510"/>
                  <a:pt x="2897" y="2583"/>
                </a:cubicBezTo>
                <a:cubicBezTo>
                  <a:pt x="2922" y="2608"/>
                  <a:pt x="2927" y="2625"/>
                  <a:pt x="2938" y="2656"/>
                </a:cubicBezTo>
                <a:cubicBezTo>
                  <a:pt x="2941" y="2664"/>
                  <a:pt x="2937" y="2674"/>
                  <a:pt x="2938" y="2682"/>
                </a:cubicBezTo>
                <a:moveTo>
                  <a:pt x="2819" y="2361"/>
                </a:moveTo>
                <a:cubicBezTo>
                  <a:pt x="2832" y="2296"/>
                  <a:pt x="2850" y="2291"/>
                  <a:pt x="2919" y="2289"/>
                </a:cubicBezTo>
                <a:cubicBezTo>
                  <a:pt x="2984" y="2287"/>
                  <a:pt x="3023" y="2317"/>
                  <a:pt x="3074" y="2354"/>
                </a:cubicBezTo>
                <a:cubicBezTo>
                  <a:pt x="3110" y="2380"/>
                  <a:pt x="3121" y="2388"/>
                  <a:pt x="3144" y="2406"/>
                </a:cubicBezTo>
                <a:moveTo>
                  <a:pt x="3268" y="2510"/>
                </a:moveTo>
                <a:cubicBezTo>
                  <a:pt x="3291" y="2558"/>
                  <a:pt x="3303" y="2603"/>
                  <a:pt x="3313" y="2656"/>
                </a:cubicBezTo>
                <a:cubicBezTo>
                  <a:pt x="3321" y="2698"/>
                  <a:pt x="3322" y="2756"/>
                  <a:pt x="3356" y="2787"/>
                </a:cubicBezTo>
                <a:cubicBezTo>
                  <a:pt x="3391" y="2818"/>
                  <a:pt x="3454" y="2810"/>
                  <a:pt x="3496" y="2810"/>
                </a:cubicBezTo>
                <a:cubicBezTo>
                  <a:pt x="3541" y="2810"/>
                  <a:pt x="3643" y="2804"/>
                  <a:pt x="3680" y="2773"/>
                </a:cubicBezTo>
                <a:cubicBezTo>
                  <a:pt x="3695" y="2761"/>
                  <a:pt x="3691" y="2755"/>
                  <a:pt x="3692" y="2735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77" name=""/>
          <p:cNvSpPr/>
          <p:nvPr/>
        </p:nvSpPr>
        <p:spPr>
          <a:xfrm>
            <a:off x="4222800" y="1739160"/>
            <a:ext cx="1125000" cy="441720"/>
          </a:xfrm>
          <a:custGeom>
            <a:avLst/>
            <a:gdLst/>
            <a:ahLst/>
            <a:rect l="0" t="0" r="r" b="b"/>
            <a:pathLst>
              <a:path fill="none" w="3125" h="1227">
                <a:moveTo>
                  <a:pt x="67" y="851"/>
                </a:moveTo>
                <a:cubicBezTo>
                  <a:pt x="51" y="836"/>
                  <a:pt x="36" y="824"/>
                  <a:pt x="19" y="810"/>
                </a:cubicBezTo>
                <a:cubicBezTo>
                  <a:pt x="12" y="804"/>
                  <a:pt x="8" y="798"/>
                  <a:pt x="4" y="790"/>
                </a:cubicBezTo>
                <a:cubicBezTo>
                  <a:pt x="2" y="786"/>
                  <a:pt x="1" y="784"/>
                  <a:pt x="0" y="779"/>
                </a:cubicBezTo>
                <a:cubicBezTo>
                  <a:pt x="0" y="777"/>
                  <a:pt x="0" y="776"/>
                  <a:pt x="0" y="774"/>
                </a:cubicBezTo>
                <a:cubicBezTo>
                  <a:pt x="31" y="753"/>
                  <a:pt x="59" y="739"/>
                  <a:pt x="97" y="728"/>
                </a:cubicBezTo>
                <a:cubicBezTo>
                  <a:pt x="139" y="715"/>
                  <a:pt x="181" y="707"/>
                  <a:pt x="225" y="705"/>
                </a:cubicBezTo>
                <a:cubicBezTo>
                  <a:pt x="233" y="705"/>
                  <a:pt x="234" y="705"/>
                  <a:pt x="239" y="705"/>
                </a:cubicBezTo>
                <a:cubicBezTo>
                  <a:pt x="235" y="751"/>
                  <a:pt x="214" y="782"/>
                  <a:pt x="188" y="820"/>
                </a:cubicBezTo>
                <a:cubicBezTo>
                  <a:pt x="159" y="864"/>
                  <a:pt x="123" y="903"/>
                  <a:pt x="87" y="941"/>
                </a:cubicBezTo>
                <a:cubicBezTo>
                  <a:pt x="78" y="951"/>
                  <a:pt x="73" y="958"/>
                  <a:pt x="65" y="968"/>
                </a:cubicBezTo>
                <a:cubicBezTo>
                  <a:pt x="84" y="937"/>
                  <a:pt x="112" y="912"/>
                  <a:pt x="134" y="882"/>
                </a:cubicBezTo>
                <a:cubicBezTo>
                  <a:pt x="166" y="839"/>
                  <a:pt x="193" y="792"/>
                  <a:pt x="222" y="747"/>
                </a:cubicBezTo>
                <a:cubicBezTo>
                  <a:pt x="242" y="716"/>
                  <a:pt x="261" y="684"/>
                  <a:pt x="279" y="651"/>
                </a:cubicBezTo>
                <a:cubicBezTo>
                  <a:pt x="272" y="680"/>
                  <a:pt x="260" y="705"/>
                  <a:pt x="252" y="734"/>
                </a:cubicBezTo>
                <a:cubicBezTo>
                  <a:pt x="243" y="769"/>
                  <a:pt x="236" y="806"/>
                  <a:pt x="270" y="824"/>
                </a:cubicBezTo>
                <a:cubicBezTo>
                  <a:pt x="323" y="852"/>
                  <a:pt x="401" y="845"/>
                  <a:pt x="459" y="848"/>
                </a:cubicBezTo>
                <a:cubicBezTo>
                  <a:pt x="487" y="849"/>
                  <a:pt x="495" y="849"/>
                  <a:pt x="513" y="849"/>
                </a:cubicBezTo>
                <a:moveTo>
                  <a:pt x="975" y="504"/>
                </a:moveTo>
                <a:cubicBezTo>
                  <a:pt x="975" y="493"/>
                  <a:pt x="975" y="481"/>
                  <a:pt x="975" y="470"/>
                </a:cubicBezTo>
                <a:cubicBezTo>
                  <a:pt x="991" y="480"/>
                  <a:pt x="982" y="451"/>
                  <a:pt x="992" y="493"/>
                </a:cubicBezTo>
                <a:cubicBezTo>
                  <a:pt x="1018" y="600"/>
                  <a:pt x="1023" y="712"/>
                  <a:pt x="1032" y="821"/>
                </a:cubicBezTo>
                <a:cubicBezTo>
                  <a:pt x="1035" y="853"/>
                  <a:pt x="1032" y="893"/>
                  <a:pt x="1042" y="924"/>
                </a:cubicBezTo>
                <a:cubicBezTo>
                  <a:pt x="1044" y="929"/>
                  <a:pt x="1051" y="941"/>
                  <a:pt x="1059" y="934"/>
                </a:cubicBezTo>
                <a:cubicBezTo>
                  <a:pt x="1062" y="928"/>
                  <a:pt x="1066" y="922"/>
                  <a:pt x="1069" y="916"/>
                </a:cubicBezTo>
                <a:moveTo>
                  <a:pt x="970" y="455"/>
                </a:moveTo>
                <a:cubicBezTo>
                  <a:pt x="1010" y="429"/>
                  <a:pt x="1048" y="398"/>
                  <a:pt x="1114" y="377"/>
                </a:cubicBezTo>
                <a:cubicBezTo>
                  <a:pt x="1572" y="231"/>
                  <a:pt x="2089" y="57"/>
                  <a:pt x="2569" y="2"/>
                </a:cubicBezTo>
                <a:cubicBezTo>
                  <a:pt x="2593" y="-1"/>
                  <a:pt x="2622" y="-2"/>
                  <a:pt x="2642" y="12"/>
                </a:cubicBezTo>
                <a:cubicBezTo>
                  <a:pt x="2688" y="42"/>
                  <a:pt x="2695" y="133"/>
                  <a:pt x="2704" y="179"/>
                </a:cubicBezTo>
                <a:cubicBezTo>
                  <a:pt x="2748" y="409"/>
                  <a:pt x="2795" y="597"/>
                  <a:pt x="2957" y="774"/>
                </a:cubicBezTo>
                <a:cubicBezTo>
                  <a:pt x="3010" y="832"/>
                  <a:pt x="3072" y="881"/>
                  <a:pt x="3125" y="938"/>
                </a:cubicBezTo>
                <a:cubicBezTo>
                  <a:pt x="3125" y="939"/>
                  <a:pt x="3125" y="940"/>
                  <a:pt x="3125" y="941"/>
                </a:cubicBezTo>
                <a:cubicBezTo>
                  <a:pt x="3044" y="947"/>
                  <a:pt x="2962" y="952"/>
                  <a:pt x="2881" y="958"/>
                </a:cubicBezTo>
                <a:cubicBezTo>
                  <a:pt x="2389" y="995"/>
                  <a:pt x="1919" y="1186"/>
                  <a:pt x="1435" y="1223"/>
                </a:cubicBezTo>
                <a:cubicBezTo>
                  <a:pt x="1404" y="1225"/>
                  <a:pt x="1372" y="1223"/>
                  <a:pt x="1341" y="1225"/>
                </a:cubicBezTo>
                <a:cubicBezTo>
                  <a:pt x="1340" y="1226"/>
                  <a:pt x="1340" y="1226"/>
                  <a:pt x="1339" y="1227"/>
                </a:cubicBezTo>
                <a:moveTo>
                  <a:pt x="1530" y="357"/>
                </a:moveTo>
                <a:cubicBezTo>
                  <a:pt x="1526" y="347"/>
                  <a:pt x="1525" y="340"/>
                  <a:pt x="1524" y="329"/>
                </a:cubicBezTo>
                <a:cubicBezTo>
                  <a:pt x="1528" y="370"/>
                  <a:pt x="1536" y="406"/>
                  <a:pt x="1547" y="446"/>
                </a:cubicBezTo>
                <a:cubicBezTo>
                  <a:pt x="1565" y="518"/>
                  <a:pt x="1591" y="588"/>
                  <a:pt x="1622" y="656"/>
                </a:cubicBezTo>
                <a:cubicBezTo>
                  <a:pt x="1632" y="677"/>
                  <a:pt x="1641" y="706"/>
                  <a:pt x="1658" y="722"/>
                </a:cubicBezTo>
                <a:cubicBezTo>
                  <a:pt x="1661" y="726"/>
                  <a:pt x="1661" y="728"/>
                  <a:pt x="1665" y="727"/>
                </a:cubicBezTo>
                <a:moveTo>
                  <a:pt x="1927" y="374"/>
                </a:moveTo>
                <a:cubicBezTo>
                  <a:pt x="1915" y="393"/>
                  <a:pt x="1900" y="413"/>
                  <a:pt x="1887" y="433"/>
                </a:cubicBezTo>
                <a:cubicBezTo>
                  <a:pt x="1866" y="464"/>
                  <a:pt x="1858" y="492"/>
                  <a:pt x="1857" y="529"/>
                </a:cubicBezTo>
                <a:cubicBezTo>
                  <a:pt x="1856" y="567"/>
                  <a:pt x="1857" y="588"/>
                  <a:pt x="1884" y="618"/>
                </a:cubicBezTo>
                <a:cubicBezTo>
                  <a:pt x="1902" y="637"/>
                  <a:pt x="1926" y="655"/>
                  <a:pt x="1950" y="665"/>
                </a:cubicBezTo>
                <a:cubicBezTo>
                  <a:pt x="1992" y="683"/>
                  <a:pt x="2065" y="685"/>
                  <a:pt x="2109" y="673"/>
                </a:cubicBezTo>
                <a:cubicBezTo>
                  <a:pt x="2140" y="665"/>
                  <a:pt x="2166" y="645"/>
                  <a:pt x="2184" y="619"/>
                </a:cubicBezTo>
                <a:cubicBezTo>
                  <a:pt x="2205" y="586"/>
                  <a:pt x="2201" y="550"/>
                  <a:pt x="2200" y="514"/>
                </a:cubicBezTo>
                <a:cubicBezTo>
                  <a:pt x="2199" y="477"/>
                  <a:pt x="2182" y="442"/>
                  <a:pt x="2151" y="419"/>
                </a:cubicBezTo>
                <a:cubicBezTo>
                  <a:pt x="2131" y="404"/>
                  <a:pt x="2082" y="402"/>
                  <a:pt x="2059" y="408"/>
                </a:cubicBezTo>
                <a:cubicBezTo>
                  <a:pt x="2000" y="423"/>
                  <a:pt x="1937" y="463"/>
                  <a:pt x="1884" y="493"/>
                </a:cubicBezTo>
                <a:cubicBezTo>
                  <a:pt x="1878" y="497"/>
                  <a:pt x="1872" y="500"/>
                  <a:pt x="1866" y="504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78" name=""/>
          <p:cNvSpPr/>
          <p:nvPr/>
        </p:nvSpPr>
        <p:spPr>
          <a:xfrm>
            <a:off x="9482040" y="1322640"/>
            <a:ext cx="1356840" cy="405720"/>
          </a:xfrm>
          <a:custGeom>
            <a:avLst/>
            <a:gdLst/>
            <a:ahLst/>
            <a:rect l="0" t="0" r="r" b="b"/>
            <a:pathLst>
              <a:path fill="none" w="3769" h="1127">
                <a:moveTo>
                  <a:pt x="567" y="850"/>
                </a:moveTo>
                <a:cubicBezTo>
                  <a:pt x="526" y="824"/>
                  <a:pt x="482" y="801"/>
                  <a:pt x="432" y="794"/>
                </a:cubicBezTo>
                <a:cubicBezTo>
                  <a:pt x="375" y="786"/>
                  <a:pt x="337" y="801"/>
                  <a:pt x="289" y="832"/>
                </a:cubicBezTo>
                <a:cubicBezTo>
                  <a:pt x="187" y="898"/>
                  <a:pt x="79" y="990"/>
                  <a:pt x="15" y="1094"/>
                </a:cubicBezTo>
                <a:cubicBezTo>
                  <a:pt x="4" y="1113"/>
                  <a:pt x="0" y="1114"/>
                  <a:pt x="0" y="1127"/>
                </a:cubicBezTo>
                <a:cubicBezTo>
                  <a:pt x="59" y="1070"/>
                  <a:pt x="122" y="1010"/>
                  <a:pt x="179" y="950"/>
                </a:cubicBezTo>
                <a:cubicBezTo>
                  <a:pt x="334" y="786"/>
                  <a:pt x="470" y="610"/>
                  <a:pt x="571" y="408"/>
                </a:cubicBezTo>
                <a:cubicBezTo>
                  <a:pt x="638" y="274"/>
                  <a:pt x="675" y="145"/>
                  <a:pt x="694" y="0"/>
                </a:cubicBezTo>
                <a:cubicBezTo>
                  <a:pt x="662" y="37"/>
                  <a:pt x="636" y="67"/>
                  <a:pt x="605" y="105"/>
                </a:cubicBezTo>
                <a:cubicBezTo>
                  <a:pt x="502" y="238"/>
                  <a:pt x="362" y="381"/>
                  <a:pt x="332" y="553"/>
                </a:cubicBezTo>
                <a:cubicBezTo>
                  <a:pt x="314" y="652"/>
                  <a:pt x="389" y="674"/>
                  <a:pt x="470" y="679"/>
                </a:cubicBezTo>
                <a:cubicBezTo>
                  <a:pt x="575" y="686"/>
                  <a:pt x="675" y="642"/>
                  <a:pt x="754" y="573"/>
                </a:cubicBezTo>
                <a:cubicBezTo>
                  <a:pt x="819" y="516"/>
                  <a:pt x="835" y="446"/>
                  <a:pt x="869" y="373"/>
                </a:cubicBezTo>
                <a:cubicBezTo>
                  <a:pt x="872" y="370"/>
                  <a:pt x="873" y="369"/>
                  <a:pt x="872" y="376"/>
                </a:cubicBezTo>
                <a:cubicBezTo>
                  <a:pt x="869" y="471"/>
                  <a:pt x="834" y="556"/>
                  <a:pt x="826" y="649"/>
                </a:cubicBezTo>
                <a:cubicBezTo>
                  <a:pt x="818" y="745"/>
                  <a:pt x="921" y="732"/>
                  <a:pt x="990" y="733"/>
                </a:cubicBezTo>
                <a:cubicBezTo>
                  <a:pt x="1063" y="734"/>
                  <a:pt x="1171" y="729"/>
                  <a:pt x="1194" y="642"/>
                </a:cubicBezTo>
                <a:cubicBezTo>
                  <a:pt x="1215" y="564"/>
                  <a:pt x="1148" y="498"/>
                  <a:pt x="1097" y="452"/>
                </a:cubicBezTo>
                <a:cubicBezTo>
                  <a:pt x="1051" y="411"/>
                  <a:pt x="970" y="349"/>
                  <a:pt x="902" y="361"/>
                </a:cubicBezTo>
                <a:cubicBezTo>
                  <a:pt x="854" y="370"/>
                  <a:pt x="881" y="377"/>
                  <a:pt x="857" y="400"/>
                </a:cubicBezTo>
                <a:moveTo>
                  <a:pt x="1296" y="370"/>
                </a:moveTo>
                <a:cubicBezTo>
                  <a:pt x="1294" y="376"/>
                  <a:pt x="1283" y="392"/>
                  <a:pt x="1282" y="426"/>
                </a:cubicBezTo>
                <a:cubicBezTo>
                  <a:pt x="1280" y="484"/>
                  <a:pt x="1281" y="539"/>
                  <a:pt x="1301" y="594"/>
                </a:cubicBezTo>
                <a:cubicBezTo>
                  <a:pt x="1311" y="623"/>
                  <a:pt x="1329" y="649"/>
                  <a:pt x="1346" y="675"/>
                </a:cubicBezTo>
                <a:cubicBezTo>
                  <a:pt x="1347" y="675"/>
                  <a:pt x="1348" y="676"/>
                  <a:pt x="1349" y="676"/>
                </a:cubicBezTo>
                <a:cubicBezTo>
                  <a:pt x="1378" y="596"/>
                  <a:pt x="1457" y="456"/>
                  <a:pt x="1570" y="506"/>
                </a:cubicBezTo>
                <a:cubicBezTo>
                  <a:pt x="1619" y="528"/>
                  <a:pt x="1617" y="570"/>
                  <a:pt x="1618" y="618"/>
                </a:cubicBezTo>
                <a:cubicBezTo>
                  <a:pt x="1618" y="640"/>
                  <a:pt x="1618" y="663"/>
                  <a:pt x="1618" y="685"/>
                </a:cubicBezTo>
                <a:cubicBezTo>
                  <a:pt x="1634" y="632"/>
                  <a:pt x="1652" y="583"/>
                  <a:pt x="1687" y="538"/>
                </a:cubicBezTo>
                <a:cubicBezTo>
                  <a:pt x="1723" y="492"/>
                  <a:pt x="1789" y="437"/>
                  <a:pt x="1849" y="470"/>
                </a:cubicBezTo>
                <a:cubicBezTo>
                  <a:pt x="1924" y="511"/>
                  <a:pt x="1859" y="688"/>
                  <a:pt x="1947" y="718"/>
                </a:cubicBezTo>
                <a:cubicBezTo>
                  <a:pt x="1993" y="734"/>
                  <a:pt x="2045" y="680"/>
                  <a:pt x="2078" y="659"/>
                </a:cubicBezTo>
                <a:cubicBezTo>
                  <a:pt x="2228" y="564"/>
                  <a:pt x="2377" y="462"/>
                  <a:pt x="2521" y="360"/>
                </a:cubicBezTo>
                <a:cubicBezTo>
                  <a:pt x="2426" y="372"/>
                  <a:pt x="2330" y="407"/>
                  <a:pt x="2238" y="439"/>
                </a:cubicBezTo>
                <a:cubicBezTo>
                  <a:pt x="2173" y="461"/>
                  <a:pt x="2109" y="480"/>
                  <a:pt x="2062" y="526"/>
                </a:cubicBezTo>
                <a:cubicBezTo>
                  <a:pt x="2062" y="528"/>
                  <a:pt x="2062" y="531"/>
                  <a:pt x="2062" y="533"/>
                </a:cubicBezTo>
                <a:cubicBezTo>
                  <a:pt x="2125" y="535"/>
                  <a:pt x="2178" y="536"/>
                  <a:pt x="2240" y="522"/>
                </a:cubicBezTo>
                <a:cubicBezTo>
                  <a:pt x="2309" y="506"/>
                  <a:pt x="2377" y="485"/>
                  <a:pt x="2445" y="466"/>
                </a:cubicBezTo>
                <a:cubicBezTo>
                  <a:pt x="2443" y="484"/>
                  <a:pt x="2421" y="527"/>
                  <a:pt x="2445" y="535"/>
                </a:cubicBezTo>
                <a:cubicBezTo>
                  <a:pt x="2497" y="552"/>
                  <a:pt x="2570" y="521"/>
                  <a:pt x="2615" y="499"/>
                </a:cubicBezTo>
                <a:cubicBezTo>
                  <a:pt x="2670" y="472"/>
                  <a:pt x="2727" y="434"/>
                  <a:pt x="2751" y="376"/>
                </a:cubicBezTo>
                <a:cubicBezTo>
                  <a:pt x="2795" y="269"/>
                  <a:pt x="2756" y="139"/>
                  <a:pt x="2812" y="42"/>
                </a:cubicBezTo>
                <a:cubicBezTo>
                  <a:pt x="2813" y="42"/>
                  <a:pt x="2814" y="42"/>
                  <a:pt x="2815" y="42"/>
                </a:cubicBezTo>
                <a:cubicBezTo>
                  <a:pt x="2818" y="105"/>
                  <a:pt x="2823" y="166"/>
                  <a:pt x="2811" y="230"/>
                </a:cubicBezTo>
                <a:cubicBezTo>
                  <a:pt x="2788" y="355"/>
                  <a:pt x="2698" y="524"/>
                  <a:pt x="2736" y="654"/>
                </a:cubicBezTo>
                <a:cubicBezTo>
                  <a:pt x="2755" y="684"/>
                  <a:pt x="2760" y="694"/>
                  <a:pt x="2781" y="706"/>
                </a:cubicBezTo>
                <a:moveTo>
                  <a:pt x="2566" y="484"/>
                </a:moveTo>
                <a:cubicBezTo>
                  <a:pt x="2559" y="473"/>
                  <a:pt x="2544" y="474"/>
                  <a:pt x="2566" y="467"/>
                </a:cubicBezTo>
                <a:cubicBezTo>
                  <a:pt x="2646" y="441"/>
                  <a:pt x="2733" y="433"/>
                  <a:pt x="2814" y="410"/>
                </a:cubicBezTo>
                <a:cubicBezTo>
                  <a:pt x="2891" y="385"/>
                  <a:pt x="2915" y="377"/>
                  <a:pt x="2963" y="354"/>
                </a:cubicBezTo>
                <a:moveTo>
                  <a:pt x="3058" y="181"/>
                </a:moveTo>
                <a:cubicBezTo>
                  <a:pt x="3059" y="150"/>
                  <a:pt x="3060" y="118"/>
                  <a:pt x="3060" y="87"/>
                </a:cubicBezTo>
                <a:cubicBezTo>
                  <a:pt x="3060" y="111"/>
                  <a:pt x="3062" y="124"/>
                  <a:pt x="3060" y="148"/>
                </a:cubicBezTo>
                <a:cubicBezTo>
                  <a:pt x="3052" y="225"/>
                  <a:pt x="3030" y="301"/>
                  <a:pt x="3019" y="378"/>
                </a:cubicBezTo>
                <a:cubicBezTo>
                  <a:pt x="3009" y="448"/>
                  <a:pt x="3004" y="519"/>
                  <a:pt x="3023" y="583"/>
                </a:cubicBezTo>
                <a:cubicBezTo>
                  <a:pt x="3036" y="577"/>
                  <a:pt x="3042" y="597"/>
                  <a:pt x="3057" y="579"/>
                </a:cubicBezTo>
                <a:cubicBezTo>
                  <a:pt x="3083" y="547"/>
                  <a:pt x="3090" y="505"/>
                  <a:pt x="3109" y="470"/>
                </a:cubicBezTo>
                <a:cubicBezTo>
                  <a:pt x="3116" y="458"/>
                  <a:pt x="3129" y="446"/>
                  <a:pt x="3136" y="436"/>
                </a:cubicBezTo>
                <a:cubicBezTo>
                  <a:pt x="3146" y="451"/>
                  <a:pt x="3158" y="477"/>
                  <a:pt x="3168" y="494"/>
                </a:cubicBezTo>
                <a:cubicBezTo>
                  <a:pt x="3194" y="539"/>
                  <a:pt x="3224" y="575"/>
                  <a:pt x="3275" y="592"/>
                </a:cubicBezTo>
                <a:cubicBezTo>
                  <a:pt x="3350" y="617"/>
                  <a:pt x="3461" y="613"/>
                  <a:pt x="3537" y="594"/>
                </a:cubicBezTo>
                <a:cubicBezTo>
                  <a:pt x="3612" y="575"/>
                  <a:pt x="3692" y="532"/>
                  <a:pt x="3739" y="470"/>
                </a:cubicBezTo>
                <a:cubicBezTo>
                  <a:pt x="3767" y="433"/>
                  <a:pt x="3766" y="403"/>
                  <a:pt x="3769" y="361"/>
                </a:cubicBezTo>
                <a:cubicBezTo>
                  <a:pt x="3707" y="356"/>
                  <a:pt x="3673" y="358"/>
                  <a:pt x="3612" y="388"/>
                </a:cubicBezTo>
                <a:cubicBezTo>
                  <a:pt x="3539" y="423"/>
                  <a:pt x="3452" y="476"/>
                  <a:pt x="3419" y="555"/>
                </a:cubicBezTo>
                <a:cubicBezTo>
                  <a:pt x="3387" y="632"/>
                  <a:pt x="3430" y="686"/>
                  <a:pt x="3485" y="735"/>
                </a:cubicBezTo>
                <a:cubicBezTo>
                  <a:pt x="3567" y="809"/>
                  <a:pt x="3683" y="869"/>
                  <a:pt x="3725" y="978"/>
                </a:cubicBezTo>
                <a:cubicBezTo>
                  <a:pt x="3733" y="1037"/>
                  <a:pt x="3736" y="1055"/>
                  <a:pt x="3722" y="1092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79" name=""/>
          <p:cNvSpPr/>
          <p:nvPr/>
        </p:nvSpPr>
        <p:spPr>
          <a:xfrm>
            <a:off x="10071000" y="4092480"/>
            <a:ext cx="902880" cy="487080"/>
          </a:xfrm>
          <a:custGeom>
            <a:avLst/>
            <a:gdLst/>
            <a:ahLst/>
            <a:rect l="0" t="0" r="r" b="b"/>
            <a:pathLst>
              <a:path fill="none" w="2508" h="1353">
                <a:moveTo>
                  <a:pt x="331" y="0"/>
                </a:moveTo>
                <a:cubicBezTo>
                  <a:pt x="331" y="84"/>
                  <a:pt x="318" y="163"/>
                  <a:pt x="310" y="247"/>
                </a:cubicBezTo>
                <a:cubicBezTo>
                  <a:pt x="306" y="285"/>
                  <a:pt x="290" y="376"/>
                  <a:pt x="313" y="411"/>
                </a:cubicBezTo>
                <a:cubicBezTo>
                  <a:pt x="318" y="419"/>
                  <a:pt x="319" y="421"/>
                  <a:pt x="326" y="421"/>
                </a:cubicBezTo>
                <a:cubicBezTo>
                  <a:pt x="363" y="418"/>
                  <a:pt x="393" y="407"/>
                  <a:pt x="430" y="399"/>
                </a:cubicBezTo>
                <a:cubicBezTo>
                  <a:pt x="490" y="386"/>
                  <a:pt x="586" y="372"/>
                  <a:pt x="645" y="395"/>
                </a:cubicBezTo>
                <a:cubicBezTo>
                  <a:pt x="703" y="417"/>
                  <a:pt x="721" y="489"/>
                  <a:pt x="682" y="536"/>
                </a:cubicBezTo>
                <a:cubicBezTo>
                  <a:pt x="623" y="607"/>
                  <a:pt x="511" y="635"/>
                  <a:pt x="424" y="647"/>
                </a:cubicBezTo>
                <a:cubicBezTo>
                  <a:pt x="359" y="656"/>
                  <a:pt x="248" y="671"/>
                  <a:pt x="184" y="650"/>
                </a:cubicBezTo>
                <a:cubicBezTo>
                  <a:pt x="170" y="636"/>
                  <a:pt x="165" y="632"/>
                  <a:pt x="176" y="618"/>
                </a:cubicBezTo>
                <a:moveTo>
                  <a:pt x="1043" y="409"/>
                </a:moveTo>
                <a:cubicBezTo>
                  <a:pt x="1005" y="439"/>
                  <a:pt x="966" y="469"/>
                  <a:pt x="927" y="498"/>
                </a:cubicBezTo>
                <a:cubicBezTo>
                  <a:pt x="891" y="525"/>
                  <a:pt x="840" y="553"/>
                  <a:pt x="828" y="600"/>
                </a:cubicBezTo>
                <a:cubicBezTo>
                  <a:pt x="828" y="605"/>
                  <a:pt x="828" y="609"/>
                  <a:pt x="828" y="614"/>
                </a:cubicBezTo>
                <a:cubicBezTo>
                  <a:pt x="876" y="632"/>
                  <a:pt x="927" y="629"/>
                  <a:pt x="979" y="628"/>
                </a:cubicBezTo>
                <a:cubicBezTo>
                  <a:pt x="1024" y="627"/>
                  <a:pt x="1053" y="618"/>
                  <a:pt x="1092" y="597"/>
                </a:cubicBezTo>
                <a:cubicBezTo>
                  <a:pt x="1096" y="594"/>
                  <a:pt x="1096" y="593"/>
                  <a:pt x="1099" y="593"/>
                </a:cubicBezTo>
                <a:cubicBezTo>
                  <a:pt x="1096" y="622"/>
                  <a:pt x="1086" y="646"/>
                  <a:pt x="1080" y="675"/>
                </a:cubicBezTo>
                <a:cubicBezTo>
                  <a:pt x="1073" y="709"/>
                  <a:pt x="1076" y="725"/>
                  <a:pt x="1088" y="755"/>
                </a:cubicBezTo>
                <a:moveTo>
                  <a:pt x="1835" y="550"/>
                </a:moveTo>
                <a:cubicBezTo>
                  <a:pt x="1825" y="487"/>
                  <a:pt x="1820" y="448"/>
                  <a:pt x="1744" y="452"/>
                </a:cubicBezTo>
                <a:cubicBezTo>
                  <a:pt x="1664" y="456"/>
                  <a:pt x="1583" y="515"/>
                  <a:pt x="1523" y="566"/>
                </a:cubicBezTo>
                <a:cubicBezTo>
                  <a:pt x="1484" y="599"/>
                  <a:pt x="1474" y="617"/>
                  <a:pt x="1466" y="662"/>
                </a:cubicBezTo>
                <a:cubicBezTo>
                  <a:pt x="1524" y="708"/>
                  <a:pt x="1589" y="706"/>
                  <a:pt x="1664" y="707"/>
                </a:cubicBezTo>
                <a:cubicBezTo>
                  <a:pt x="1689" y="707"/>
                  <a:pt x="1714" y="707"/>
                  <a:pt x="1739" y="707"/>
                </a:cubicBezTo>
                <a:moveTo>
                  <a:pt x="1951" y="409"/>
                </a:moveTo>
                <a:cubicBezTo>
                  <a:pt x="1935" y="361"/>
                  <a:pt x="1922" y="314"/>
                  <a:pt x="1907" y="266"/>
                </a:cubicBezTo>
                <a:cubicBezTo>
                  <a:pt x="1905" y="275"/>
                  <a:pt x="1894" y="328"/>
                  <a:pt x="1893" y="339"/>
                </a:cubicBezTo>
                <a:cubicBezTo>
                  <a:pt x="1882" y="418"/>
                  <a:pt x="1869" y="510"/>
                  <a:pt x="1881" y="590"/>
                </a:cubicBezTo>
                <a:cubicBezTo>
                  <a:pt x="1896" y="640"/>
                  <a:pt x="1900" y="656"/>
                  <a:pt x="1924" y="682"/>
                </a:cubicBezTo>
                <a:moveTo>
                  <a:pt x="2448" y="498"/>
                </a:moveTo>
                <a:cubicBezTo>
                  <a:pt x="2454" y="474"/>
                  <a:pt x="2456" y="464"/>
                  <a:pt x="2461" y="442"/>
                </a:cubicBezTo>
                <a:cubicBezTo>
                  <a:pt x="2396" y="468"/>
                  <a:pt x="2329" y="499"/>
                  <a:pt x="2263" y="524"/>
                </a:cubicBezTo>
                <a:cubicBezTo>
                  <a:pt x="2177" y="556"/>
                  <a:pt x="2097" y="583"/>
                  <a:pt x="2021" y="634"/>
                </a:cubicBezTo>
                <a:cubicBezTo>
                  <a:pt x="2024" y="699"/>
                  <a:pt x="2087" y="704"/>
                  <a:pt x="2145" y="720"/>
                </a:cubicBezTo>
                <a:cubicBezTo>
                  <a:pt x="2246" y="748"/>
                  <a:pt x="2353" y="762"/>
                  <a:pt x="2451" y="800"/>
                </a:cubicBezTo>
                <a:cubicBezTo>
                  <a:pt x="2486" y="817"/>
                  <a:pt x="2495" y="819"/>
                  <a:pt x="2508" y="841"/>
                </a:cubicBezTo>
                <a:moveTo>
                  <a:pt x="232" y="529"/>
                </a:moveTo>
                <a:cubicBezTo>
                  <a:pt x="252" y="540"/>
                  <a:pt x="244" y="515"/>
                  <a:pt x="267" y="563"/>
                </a:cubicBezTo>
                <a:cubicBezTo>
                  <a:pt x="322" y="679"/>
                  <a:pt x="311" y="807"/>
                  <a:pt x="318" y="931"/>
                </a:cubicBezTo>
                <a:cubicBezTo>
                  <a:pt x="324" y="1040"/>
                  <a:pt x="338" y="1147"/>
                  <a:pt x="388" y="1245"/>
                </a:cubicBezTo>
                <a:cubicBezTo>
                  <a:pt x="413" y="1294"/>
                  <a:pt x="441" y="1322"/>
                  <a:pt x="483" y="1353"/>
                </a:cubicBezTo>
                <a:moveTo>
                  <a:pt x="0" y="1003"/>
                </a:moveTo>
                <a:cubicBezTo>
                  <a:pt x="67" y="1002"/>
                  <a:pt x="133" y="999"/>
                  <a:pt x="200" y="996"/>
                </a:cubicBezTo>
                <a:cubicBezTo>
                  <a:pt x="349" y="990"/>
                  <a:pt x="497" y="990"/>
                  <a:pt x="646" y="981"/>
                </a:cubicBezTo>
                <a:cubicBezTo>
                  <a:pt x="672" y="979"/>
                  <a:pt x="699" y="977"/>
                  <a:pt x="725" y="975"/>
                </a:cubicBezTo>
                <a:cubicBezTo>
                  <a:pt x="684" y="1031"/>
                  <a:pt x="626" y="1097"/>
                  <a:pt x="646" y="1174"/>
                </a:cubicBezTo>
                <a:cubicBezTo>
                  <a:pt x="666" y="1252"/>
                  <a:pt x="781" y="1256"/>
                  <a:pt x="843" y="1259"/>
                </a:cubicBezTo>
                <a:cubicBezTo>
                  <a:pt x="902" y="1262"/>
                  <a:pt x="1028" y="1278"/>
                  <a:pt x="1070" y="1218"/>
                </a:cubicBezTo>
                <a:cubicBezTo>
                  <a:pt x="1108" y="1163"/>
                  <a:pt x="1029" y="1106"/>
                  <a:pt x="994" y="1081"/>
                </a:cubicBezTo>
                <a:cubicBezTo>
                  <a:pt x="938" y="1041"/>
                  <a:pt x="822" y="967"/>
                  <a:pt x="746" y="986"/>
                </a:cubicBezTo>
                <a:cubicBezTo>
                  <a:pt x="735" y="986"/>
                  <a:pt x="731" y="986"/>
                  <a:pt x="735" y="99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80" name=""/>
          <p:cNvSpPr/>
          <p:nvPr/>
        </p:nvSpPr>
        <p:spPr>
          <a:xfrm>
            <a:off x="4103640" y="4332240"/>
            <a:ext cx="1719000" cy="568080"/>
          </a:xfrm>
          <a:custGeom>
            <a:avLst/>
            <a:gdLst/>
            <a:ahLst/>
            <a:rect l="0" t="0" r="r" b="b"/>
            <a:pathLst>
              <a:path fill="none" w="4775" h="1578">
                <a:moveTo>
                  <a:pt x="118" y="1125"/>
                </a:moveTo>
                <a:cubicBezTo>
                  <a:pt x="104" y="1095"/>
                  <a:pt x="83" y="1064"/>
                  <a:pt x="112" y="1036"/>
                </a:cubicBezTo>
                <a:cubicBezTo>
                  <a:pt x="145" y="1004"/>
                  <a:pt x="188" y="996"/>
                  <a:pt x="231" y="994"/>
                </a:cubicBezTo>
                <a:cubicBezTo>
                  <a:pt x="287" y="991"/>
                  <a:pt x="315" y="1015"/>
                  <a:pt x="341" y="1063"/>
                </a:cubicBezTo>
                <a:cubicBezTo>
                  <a:pt x="368" y="1112"/>
                  <a:pt x="381" y="1173"/>
                  <a:pt x="383" y="1228"/>
                </a:cubicBezTo>
                <a:cubicBezTo>
                  <a:pt x="383" y="1245"/>
                  <a:pt x="383" y="1249"/>
                  <a:pt x="383" y="1259"/>
                </a:cubicBezTo>
                <a:cubicBezTo>
                  <a:pt x="363" y="1263"/>
                  <a:pt x="338" y="1269"/>
                  <a:pt x="314" y="1265"/>
                </a:cubicBezTo>
                <a:cubicBezTo>
                  <a:pt x="283" y="1260"/>
                  <a:pt x="252" y="1239"/>
                  <a:pt x="243" y="1208"/>
                </a:cubicBezTo>
                <a:cubicBezTo>
                  <a:pt x="232" y="1170"/>
                  <a:pt x="247" y="1116"/>
                  <a:pt x="247" y="1077"/>
                </a:cubicBezTo>
                <a:cubicBezTo>
                  <a:pt x="247" y="1034"/>
                  <a:pt x="213" y="1027"/>
                  <a:pt x="176" y="1030"/>
                </a:cubicBezTo>
                <a:cubicBezTo>
                  <a:pt x="125" y="1034"/>
                  <a:pt x="90" y="1092"/>
                  <a:pt x="65" y="1131"/>
                </a:cubicBezTo>
                <a:cubicBezTo>
                  <a:pt x="37" y="1175"/>
                  <a:pt x="-22" y="1291"/>
                  <a:pt x="9" y="1347"/>
                </a:cubicBezTo>
                <a:cubicBezTo>
                  <a:pt x="38" y="1398"/>
                  <a:pt x="134" y="1387"/>
                  <a:pt x="180" y="1387"/>
                </a:cubicBezTo>
                <a:cubicBezTo>
                  <a:pt x="256" y="1387"/>
                  <a:pt x="328" y="1366"/>
                  <a:pt x="386" y="1314"/>
                </a:cubicBezTo>
                <a:cubicBezTo>
                  <a:pt x="434" y="1271"/>
                  <a:pt x="440" y="1211"/>
                  <a:pt x="435" y="1151"/>
                </a:cubicBezTo>
                <a:cubicBezTo>
                  <a:pt x="432" y="1112"/>
                  <a:pt x="415" y="1081"/>
                  <a:pt x="401" y="1046"/>
                </a:cubicBezTo>
                <a:cubicBezTo>
                  <a:pt x="422" y="1092"/>
                  <a:pt x="448" y="1139"/>
                  <a:pt x="473" y="1185"/>
                </a:cubicBezTo>
                <a:cubicBezTo>
                  <a:pt x="501" y="1236"/>
                  <a:pt x="526" y="1297"/>
                  <a:pt x="573" y="1334"/>
                </a:cubicBezTo>
                <a:cubicBezTo>
                  <a:pt x="615" y="1367"/>
                  <a:pt x="675" y="1357"/>
                  <a:pt x="725" y="1357"/>
                </a:cubicBezTo>
                <a:moveTo>
                  <a:pt x="1099" y="1105"/>
                </a:moveTo>
                <a:cubicBezTo>
                  <a:pt x="1106" y="1076"/>
                  <a:pt x="1110" y="1052"/>
                  <a:pt x="1111" y="1022"/>
                </a:cubicBezTo>
                <a:cubicBezTo>
                  <a:pt x="1046" y="1032"/>
                  <a:pt x="996" y="1071"/>
                  <a:pt x="941" y="1108"/>
                </a:cubicBezTo>
                <a:cubicBezTo>
                  <a:pt x="872" y="1154"/>
                  <a:pt x="790" y="1204"/>
                  <a:pt x="746" y="1276"/>
                </a:cubicBezTo>
                <a:cubicBezTo>
                  <a:pt x="737" y="1301"/>
                  <a:pt x="734" y="1306"/>
                  <a:pt x="736" y="1323"/>
                </a:cubicBezTo>
                <a:cubicBezTo>
                  <a:pt x="795" y="1335"/>
                  <a:pt x="842" y="1333"/>
                  <a:pt x="898" y="1304"/>
                </a:cubicBezTo>
                <a:cubicBezTo>
                  <a:pt x="968" y="1268"/>
                  <a:pt x="1020" y="1203"/>
                  <a:pt x="1042" y="1128"/>
                </a:cubicBezTo>
                <a:cubicBezTo>
                  <a:pt x="1065" y="1052"/>
                  <a:pt x="1061" y="953"/>
                  <a:pt x="1044" y="877"/>
                </a:cubicBezTo>
                <a:cubicBezTo>
                  <a:pt x="1028" y="806"/>
                  <a:pt x="998" y="741"/>
                  <a:pt x="986" y="669"/>
                </a:cubicBezTo>
                <a:cubicBezTo>
                  <a:pt x="986" y="668"/>
                  <a:pt x="986" y="666"/>
                  <a:pt x="986" y="665"/>
                </a:cubicBezTo>
                <a:cubicBezTo>
                  <a:pt x="991" y="735"/>
                  <a:pt x="1006" y="803"/>
                  <a:pt x="1022" y="872"/>
                </a:cubicBezTo>
                <a:cubicBezTo>
                  <a:pt x="1048" y="983"/>
                  <a:pt x="1084" y="1130"/>
                  <a:pt x="1199" y="1183"/>
                </a:cubicBezTo>
                <a:cubicBezTo>
                  <a:pt x="1215" y="1188"/>
                  <a:pt x="1233" y="1193"/>
                  <a:pt x="1250" y="1198"/>
                </a:cubicBezTo>
                <a:moveTo>
                  <a:pt x="1602" y="1039"/>
                </a:moveTo>
                <a:cubicBezTo>
                  <a:pt x="1601" y="991"/>
                  <a:pt x="1605" y="973"/>
                  <a:pt x="1565" y="947"/>
                </a:cubicBezTo>
                <a:cubicBezTo>
                  <a:pt x="1509" y="954"/>
                  <a:pt x="1489" y="984"/>
                  <a:pt x="1456" y="1030"/>
                </a:cubicBezTo>
                <a:cubicBezTo>
                  <a:pt x="1423" y="1077"/>
                  <a:pt x="1391" y="1131"/>
                  <a:pt x="1383" y="1189"/>
                </a:cubicBezTo>
                <a:cubicBezTo>
                  <a:pt x="1383" y="1196"/>
                  <a:pt x="1383" y="1203"/>
                  <a:pt x="1383" y="1210"/>
                </a:cubicBezTo>
                <a:cubicBezTo>
                  <a:pt x="1400" y="1217"/>
                  <a:pt x="1426" y="1231"/>
                  <a:pt x="1456" y="1217"/>
                </a:cubicBezTo>
                <a:cubicBezTo>
                  <a:pt x="1503" y="1194"/>
                  <a:pt x="1544" y="1134"/>
                  <a:pt x="1559" y="1086"/>
                </a:cubicBezTo>
                <a:cubicBezTo>
                  <a:pt x="1580" y="1018"/>
                  <a:pt x="1570" y="939"/>
                  <a:pt x="1553" y="872"/>
                </a:cubicBezTo>
                <a:cubicBezTo>
                  <a:pt x="1525" y="761"/>
                  <a:pt x="1503" y="659"/>
                  <a:pt x="1502" y="544"/>
                </a:cubicBezTo>
                <a:cubicBezTo>
                  <a:pt x="1513" y="621"/>
                  <a:pt x="1524" y="699"/>
                  <a:pt x="1538" y="776"/>
                </a:cubicBezTo>
                <a:cubicBezTo>
                  <a:pt x="1555" y="873"/>
                  <a:pt x="1576" y="969"/>
                  <a:pt x="1617" y="1059"/>
                </a:cubicBezTo>
                <a:cubicBezTo>
                  <a:pt x="1643" y="1115"/>
                  <a:pt x="1681" y="1176"/>
                  <a:pt x="1745" y="1192"/>
                </a:cubicBezTo>
                <a:cubicBezTo>
                  <a:pt x="1759" y="1193"/>
                  <a:pt x="1772" y="1193"/>
                  <a:pt x="1786" y="1194"/>
                </a:cubicBezTo>
                <a:moveTo>
                  <a:pt x="1968" y="960"/>
                </a:moveTo>
                <a:cubicBezTo>
                  <a:pt x="1968" y="942"/>
                  <a:pt x="1968" y="939"/>
                  <a:pt x="1968" y="929"/>
                </a:cubicBezTo>
                <a:cubicBezTo>
                  <a:pt x="1983" y="952"/>
                  <a:pt x="1993" y="986"/>
                  <a:pt x="2001" y="1018"/>
                </a:cubicBezTo>
                <a:cubicBezTo>
                  <a:pt x="2017" y="1083"/>
                  <a:pt x="2027" y="1150"/>
                  <a:pt x="2054" y="1212"/>
                </a:cubicBezTo>
                <a:cubicBezTo>
                  <a:pt x="2072" y="1255"/>
                  <a:pt x="2096" y="1286"/>
                  <a:pt x="2144" y="1292"/>
                </a:cubicBezTo>
                <a:cubicBezTo>
                  <a:pt x="2173" y="1292"/>
                  <a:pt x="2183" y="1292"/>
                  <a:pt x="2202" y="1290"/>
                </a:cubicBezTo>
                <a:moveTo>
                  <a:pt x="2194" y="933"/>
                </a:moveTo>
                <a:cubicBezTo>
                  <a:pt x="2180" y="882"/>
                  <a:pt x="2133" y="808"/>
                  <a:pt x="2158" y="750"/>
                </a:cubicBezTo>
                <a:cubicBezTo>
                  <a:pt x="2185" y="688"/>
                  <a:pt x="2298" y="651"/>
                  <a:pt x="2351" y="626"/>
                </a:cubicBezTo>
                <a:cubicBezTo>
                  <a:pt x="2539" y="539"/>
                  <a:pt x="2734" y="468"/>
                  <a:pt x="2931" y="403"/>
                </a:cubicBezTo>
                <a:cubicBezTo>
                  <a:pt x="3271" y="291"/>
                  <a:pt x="3630" y="223"/>
                  <a:pt x="3961" y="85"/>
                </a:cubicBezTo>
                <a:cubicBezTo>
                  <a:pt x="4017" y="61"/>
                  <a:pt x="4068" y="28"/>
                  <a:pt x="4121" y="0"/>
                </a:cubicBezTo>
                <a:cubicBezTo>
                  <a:pt x="4123" y="0"/>
                  <a:pt x="4124" y="0"/>
                  <a:pt x="4125" y="0"/>
                </a:cubicBezTo>
                <a:cubicBezTo>
                  <a:pt x="4139" y="91"/>
                  <a:pt x="4140" y="179"/>
                  <a:pt x="4144" y="273"/>
                </a:cubicBezTo>
                <a:cubicBezTo>
                  <a:pt x="4154" y="539"/>
                  <a:pt x="4259" y="768"/>
                  <a:pt x="4437" y="963"/>
                </a:cubicBezTo>
                <a:cubicBezTo>
                  <a:pt x="4539" y="1074"/>
                  <a:pt x="4679" y="1152"/>
                  <a:pt x="4774" y="1267"/>
                </a:cubicBezTo>
                <a:cubicBezTo>
                  <a:pt x="4774" y="1272"/>
                  <a:pt x="4775" y="1277"/>
                  <a:pt x="4775" y="1282"/>
                </a:cubicBezTo>
                <a:cubicBezTo>
                  <a:pt x="4731" y="1289"/>
                  <a:pt x="4649" y="1303"/>
                  <a:pt x="4589" y="1304"/>
                </a:cubicBezTo>
                <a:cubicBezTo>
                  <a:pt x="3945" y="1314"/>
                  <a:pt x="3287" y="1256"/>
                  <a:pt x="2646" y="1324"/>
                </a:cubicBezTo>
                <a:cubicBezTo>
                  <a:pt x="2411" y="1349"/>
                  <a:pt x="2184" y="1399"/>
                  <a:pt x="1965" y="1485"/>
                </a:cubicBezTo>
                <a:cubicBezTo>
                  <a:pt x="1885" y="1516"/>
                  <a:pt x="1806" y="1548"/>
                  <a:pt x="1726" y="1578"/>
                </a:cubicBezTo>
                <a:moveTo>
                  <a:pt x="2989" y="705"/>
                </a:moveTo>
                <a:cubicBezTo>
                  <a:pt x="2993" y="702"/>
                  <a:pt x="2989" y="698"/>
                  <a:pt x="2994" y="696"/>
                </a:cubicBezTo>
                <a:cubicBezTo>
                  <a:pt x="3001" y="694"/>
                  <a:pt x="3003" y="696"/>
                  <a:pt x="3010" y="695"/>
                </a:cubicBezTo>
                <a:cubicBezTo>
                  <a:pt x="3061" y="691"/>
                  <a:pt x="3129" y="687"/>
                  <a:pt x="3177" y="703"/>
                </a:cubicBezTo>
                <a:cubicBezTo>
                  <a:pt x="3210" y="714"/>
                  <a:pt x="3231" y="732"/>
                  <a:pt x="3234" y="767"/>
                </a:cubicBezTo>
                <a:cubicBezTo>
                  <a:pt x="3237" y="810"/>
                  <a:pt x="3217" y="830"/>
                  <a:pt x="3189" y="861"/>
                </a:cubicBezTo>
                <a:cubicBezTo>
                  <a:pt x="3158" y="894"/>
                  <a:pt x="3123" y="922"/>
                  <a:pt x="3080" y="937"/>
                </a:cubicBezTo>
                <a:cubicBezTo>
                  <a:pt x="3047" y="949"/>
                  <a:pt x="3012" y="949"/>
                  <a:pt x="2977" y="950"/>
                </a:cubicBezTo>
                <a:cubicBezTo>
                  <a:pt x="3019" y="950"/>
                  <a:pt x="3071" y="940"/>
                  <a:pt x="3107" y="964"/>
                </a:cubicBezTo>
                <a:cubicBezTo>
                  <a:pt x="3141" y="987"/>
                  <a:pt x="3140" y="1021"/>
                  <a:pt x="3140" y="1057"/>
                </a:cubicBezTo>
                <a:cubicBezTo>
                  <a:pt x="3141" y="1100"/>
                  <a:pt x="3128" y="1124"/>
                  <a:pt x="3089" y="1146"/>
                </a:cubicBezTo>
                <a:cubicBezTo>
                  <a:pt x="3028" y="1180"/>
                  <a:pt x="2923" y="1172"/>
                  <a:pt x="2856" y="1166"/>
                </a:cubicBezTo>
                <a:cubicBezTo>
                  <a:pt x="2813" y="1162"/>
                  <a:pt x="2772" y="1149"/>
                  <a:pt x="2732" y="1135"/>
                </a:cubicBezTo>
                <a:moveTo>
                  <a:pt x="3697" y="762"/>
                </a:moveTo>
                <a:cubicBezTo>
                  <a:pt x="3689" y="741"/>
                  <a:pt x="3681" y="744"/>
                  <a:pt x="3643" y="748"/>
                </a:cubicBezTo>
                <a:cubicBezTo>
                  <a:pt x="3575" y="755"/>
                  <a:pt x="3494" y="773"/>
                  <a:pt x="3438" y="815"/>
                </a:cubicBezTo>
                <a:cubicBezTo>
                  <a:pt x="3390" y="851"/>
                  <a:pt x="3369" y="896"/>
                  <a:pt x="3365" y="954"/>
                </a:cubicBezTo>
                <a:cubicBezTo>
                  <a:pt x="3361" y="1007"/>
                  <a:pt x="3390" y="1029"/>
                  <a:pt x="3440" y="1040"/>
                </a:cubicBezTo>
                <a:cubicBezTo>
                  <a:pt x="3499" y="1053"/>
                  <a:pt x="3576" y="1051"/>
                  <a:pt x="3634" y="1043"/>
                </a:cubicBezTo>
                <a:cubicBezTo>
                  <a:pt x="3689" y="1036"/>
                  <a:pt x="3756" y="1014"/>
                  <a:pt x="3791" y="968"/>
                </a:cubicBezTo>
                <a:cubicBezTo>
                  <a:pt x="3819" y="931"/>
                  <a:pt x="3815" y="880"/>
                  <a:pt x="3815" y="837"/>
                </a:cubicBezTo>
                <a:cubicBezTo>
                  <a:pt x="3815" y="792"/>
                  <a:pt x="3797" y="780"/>
                  <a:pt x="3754" y="778"/>
                </a:cubicBezTo>
                <a:cubicBezTo>
                  <a:pt x="3698" y="775"/>
                  <a:pt x="3652" y="786"/>
                  <a:pt x="3598" y="798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81" name=""/>
          <p:cNvSpPr/>
          <p:nvPr/>
        </p:nvSpPr>
        <p:spPr>
          <a:xfrm>
            <a:off x="6888240" y="4417920"/>
            <a:ext cx="896400" cy="312480"/>
          </a:xfrm>
          <a:custGeom>
            <a:avLst/>
            <a:gdLst/>
            <a:ahLst/>
            <a:rect l="0" t="0" r="r" b="b"/>
            <a:pathLst>
              <a:path fill="none" w="2490" h="868">
                <a:moveTo>
                  <a:pt x="76" y="554"/>
                </a:moveTo>
                <a:cubicBezTo>
                  <a:pt x="58" y="493"/>
                  <a:pt x="35" y="434"/>
                  <a:pt x="15" y="374"/>
                </a:cubicBezTo>
                <a:cubicBezTo>
                  <a:pt x="3" y="339"/>
                  <a:pt x="2" y="305"/>
                  <a:pt x="0" y="269"/>
                </a:cubicBezTo>
                <a:cubicBezTo>
                  <a:pt x="40" y="272"/>
                  <a:pt x="55" y="269"/>
                  <a:pt x="81" y="307"/>
                </a:cubicBezTo>
                <a:cubicBezTo>
                  <a:pt x="141" y="393"/>
                  <a:pt x="151" y="510"/>
                  <a:pt x="154" y="611"/>
                </a:cubicBezTo>
                <a:cubicBezTo>
                  <a:pt x="156" y="666"/>
                  <a:pt x="159" y="716"/>
                  <a:pt x="134" y="766"/>
                </a:cubicBezTo>
                <a:cubicBezTo>
                  <a:pt x="132" y="770"/>
                  <a:pt x="129" y="773"/>
                  <a:pt x="127" y="777"/>
                </a:cubicBezTo>
                <a:cubicBezTo>
                  <a:pt x="118" y="757"/>
                  <a:pt x="119" y="826"/>
                  <a:pt x="113" y="755"/>
                </a:cubicBezTo>
                <a:cubicBezTo>
                  <a:pt x="108" y="694"/>
                  <a:pt x="130" y="654"/>
                  <a:pt x="169" y="608"/>
                </a:cubicBezTo>
                <a:cubicBezTo>
                  <a:pt x="213" y="556"/>
                  <a:pt x="262" y="523"/>
                  <a:pt x="330" y="518"/>
                </a:cubicBezTo>
                <a:cubicBezTo>
                  <a:pt x="394" y="513"/>
                  <a:pt x="407" y="577"/>
                  <a:pt x="422" y="627"/>
                </a:cubicBezTo>
                <a:cubicBezTo>
                  <a:pt x="437" y="676"/>
                  <a:pt x="447" y="729"/>
                  <a:pt x="473" y="773"/>
                </a:cubicBezTo>
                <a:cubicBezTo>
                  <a:pt x="476" y="777"/>
                  <a:pt x="479" y="780"/>
                  <a:pt x="482" y="784"/>
                </a:cubicBezTo>
                <a:cubicBezTo>
                  <a:pt x="503" y="772"/>
                  <a:pt x="504" y="779"/>
                  <a:pt x="526" y="748"/>
                </a:cubicBezTo>
                <a:cubicBezTo>
                  <a:pt x="562" y="698"/>
                  <a:pt x="594" y="644"/>
                  <a:pt x="630" y="593"/>
                </a:cubicBezTo>
                <a:cubicBezTo>
                  <a:pt x="648" y="567"/>
                  <a:pt x="656" y="568"/>
                  <a:pt x="677" y="554"/>
                </a:cubicBezTo>
                <a:cubicBezTo>
                  <a:pt x="695" y="579"/>
                  <a:pt x="705" y="608"/>
                  <a:pt x="713" y="650"/>
                </a:cubicBezTo>
                <a:cubicBezTo>
                  <a:pt x="722" y="696"/>
                  <a:pt x="732" y="752"/>
                  <a:pt x="771" y="783"/>
                </a:cubicBezTo>
                <a:cubicBezTo>
                  <a:pt x="798" y="797"/>
                  <a:pt x="807" y="802"/>
                  <a:pt x="829" y="800"/>
                </a:cubicBezTo>
                <a:moveTo>
                  <a:pt x="1208" y="452"/>
                </a:moveTo>
                <a:cubicBezTo>
                  <a:pt x="1151" y="463"/>
                  <a:pt x="1145" y="476"/>
                  <a:pt x="1105" y="533"/>
                </a:cubicBezTo>
                <a:cubicBezTo>
                  <a:pt x="1045" y="617"/>
                  <a:pt x="989" y="699"/>
                  <a:pt x="981" y="804"/>
                </a:cubicBezTo>
                <a:cubicBezTo>
                  <a:pt x="976" y="871"/>
                  <a:pt x="1035" y="867"/>
                  <a:pt x="1086" y="868"/>
                </a:cubicBezTo>
                <a:cubicBezTo>
                  <a:pt x="1159" y="870"/>
                  <a:pt x="1223" y="843"/>
                  <a:pt x="1270" y="786"/>
                </a:cubicBezTo>
                <a:cubicBezTo>
                  <a:pt x="1302" y="749"/>
                  <a:pt x="1297" y="709"/>
                  <a:pt x="1307" y="665"/>
                </a:cubicBezTo>
                <a:cubicBezTo>
                  <a:pt x="1309" y="654"/>
                  <a:pt x="1306" y="649"/>
                  <a:pt x="1313" y="650"/>
                </a:cubicBezTo>
                <a:cubicBezTo>
                  <a:pt x="1325" y="701"/>
                  <a:pt x="1334" y="768"/>
                  <a:pt x="1389" y="791"/>
                </a:cubicBezTo>
                <a:cubicBezTo>
                  <a:pt x="1443" y="814"/>
                  <a:pt x="1509" y="795"/>
                  <a:pt x="1549" y="755"/>
                </a:cubicBezTo>
                <a:cubicBezTo>
                  <a:pt x="1606" y="698"/>
                  <a:pt x="1603" y="622"/>
                  <a:pt x="1603" y="548"/>
                </a:cubicBezTo>
                <a:cubicBezTo>
                  <a:pt x="1603" y="543"/>
                  <a:pt x="1603" y="443"/>
                  <a:pt x="1603" y="509"/>
                </a:cubicBezTo>
                <a:cubicBezTo>
                  <a:pt x="1603" y="590"/>
                  <a:pt x="1598" y="667"/>
                  <a:pt x="1637" y="741"/>
                </a:cubicBezTo>
                <a:cubicBezTo>
                  <a:pt x="1656" y="778"/>
                  <a:pt x="1667" y="769"/>
                  <a:pt x="1695" y="784"/>
                </a:cubicBezTo>
                <a:moveTo>
                  <a:pt x="1485" y="45"/>
                </a:moveTo>
                <a:cubicBezTo>
                  <a:pt x="1483" y="19"/>
                  <a:pt x="1482" y="15"/>
                  <a:pt x="1482" y="0"/>
                </a:cubicBezTo>
                <a:cubicBezTo>
                  <a:pt x="1545" y="3"/>
                  <a:pt x="1571" y="34"/>
                  <a:pt x="1622" y="72"/>
                </a:cubicBezTo>
                <a:cubicBezTo>
                  <a:pt x="1638" y="84"/>
                  <a:pt x="1655" y="96"/>
                  <a:pt x="1671" y="108"/>
                </a:cubicBezTo>
                <a:moveTo>
                  <a:pt x="2081" y="255"/>
                </a:moveTo>
                <a:cubicBezTo>
                  <a:pt x="2110" y="294"/>
                  <a:pt x="2123" y="339"/>
                  <a:pt x="2136" y="386"/>
                </a:cubicBezTo>
                <a:cubicBezTo>
                  <a:pt x="2154" y="452"/>
                  <a:pt x="2158" y="527"/>
                  <a:pt x="2190" y="588"/>
                </a:cubicBezTo>
                <a:cubicBezTo>
                  <a:pt x="2194" y="593"/>
                  <a:pt x="2193" y="595"/>
                  <a:pt x="2196" y="595"/>
                </a:cubicBezTo>
                <a:cubicBezTo>
                  <a:pt x="2196" y="541"/>
                  <a:pt x="2198" y="487"/>
                  <a:pt x="2202" y="433"/>
                </a:cubicBezTo>
                <a:cubicBezTo>
                  <a:pt x="2205" y="392"/>
                  <a:pt x="2204" y="292"/>
                  <a:pt x="2246" y="265"/>
                </a:cubicBezTo>
                <a:cubicBezTo>
                  <a:pt x="2303" y="229"/>
                  <a:pt x="2359" y="306"/>
                  <a:pt x="2384" y="343"/>
                </a:cubicBezTo>
                <a:cubicBezTo>
                  <a:pt x="2443" y="430"/>
                  <a:pt x="2480" y="541"/>
                  <a:pt x="2490" y="645"/>
                </a:cubicBezTo>
                <a:cubicBezTo>
                  <a:pt x="2490" y="666"/>
                  <a:pt x="2490" y="688"/>
                  <a:pt x="2490" y="709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82" name=""/>
          <p:cNvSpPr/>
          <p:nvPr/>
        </p:nvSpPr>
        <p:spPr>
          <a:xfrm>
            <a:off x="9618840" y="4648320"/>
            <a:ext cx="1376280" cy="443160"/>
          </a:xfrm>
          <a:custGeom>
            <a:avLst/>
            <a:gdLst/>
            <a:ahLst/>
            <a:rect l="0" t="0" r="r" b="b"/>
            <a:pathLst>
              <a:path fill="none" w="3823" h="1231">
                <a:moveTo>
                  <a:pt x="634" y="246"/>
                </a:moveTo>
                <a:cubicBezTo>
                  <a:pt x="634" y="221"/>
                  <a:pt x="651" y="224"/>
                  <a:pt x="624" y="221"/>
                </a:cubicBezTo>
                <a:cubicBezTo>
                  <a:pt x="539" y="211"/>
                  <a:pt x="455" y="239"/>
                  <a:pt x="376" y="267"/>
                </a:cubicBezTo>
                <a:cubicBezTo>
                  <a:pt x="265" y="306"/>
                  <a:pt x="143" y="351"/>
                  <a:pt x="49" y="425"/>
                </a:cubicBezTo>
                <a:cubicBezTo>
                  <a:pt x="11" y="455"/>
                  <a:pt x="6" y="476"/>
                  <a:pt x="0" y="518"/>
                </a:cubicBezTo>
                <a:cubicBezTo>
                  <a:pt x="97" y="565"/>
                  <a:pt x="193" y="557"/>
                  <a:pt x="300" y="558"/>
                </a:cubicBezTo>
                <a:moveTo>
                  <a:pt x="1135" y="278"/>
                </a:moveTo>
                <a:cubicBezTo>
                  <a:pt x="1099" y="273"/>
                  <a:pt x="1067" y="282"/>
                  <a:pt x="1019" y="304"/>
                </a:cubicBezTo>
                <a:cubicBezTo>
                  <a:pt x="942" y="339"/>
                  <a:pt x="859" y="375"/>
                  <a:pt x="792" y="428"/>
                </a:cubicBezTo>
                <a:cubicBezTo>
                  <a:pt x="774" y="447"/>
                  <a:pt x="768" y="449"/>
                  <a:pt x="766" y="466"/>
                </a:cubicBezTo>
                <a:cubicBezTo>
                  <a:pt x="818" y="475"/>
                  <a:pt x="885" y="480"/>
                  <a:pt x="946" y="478"/>
                </a:cubicBezTo>
                <a:cubicBezTo>
                  <a:pt x="1023" y="475"/>
                  <a:pt x="1107" y="465"/>
                  <a:pt x="1180" y="439"/>
                </a:cubicBezTo>
                <a:cubicBezTo>
                  <a:pt x="1203" y="431"/>
                  <a:pt x="1201" y="424"/>
                  <a:pt x="1212" y="411"/>
                </a:cubicBezTo>
                <a:cubicBezTo>
                  <a:pt x="1212" y="444"/>
                  <a:pt x="1201" y="489"/>
                  <a:pt x="1228" y="514"/>
                </a:cubicBezTo>
                <a:cubicBezTo>
                  <a:pt x="1274" y="557"/>
                  <a:pt x="1378" y="539"/>
                  <a:pt x="1429" y="525"/>
                </a:cubicBezTo>
                <a:cubicBezTo>
                  <a:pt x="1516" y="492"/>
                  <a:pt x="1546" y="481"/>
                  <a:pt x="1601" y="452"/>
                </a:cubicBezTo>
                <a:moveTo>
                  <a:pt x="1786" y="233"/>
                </a:moveTo>
                <a:cubicBezTo>
                  <a:pt x="1786" y="164"/>
                  <a:pt x="1791" y="95"/>
                  <a:pt x="1775" y="27"/>
                </a:cubicBezTo>
                <a:cubicBezTo>
                  <a:pt x="1772" y="18"/>
                  <a:pt x="1770" y="9"/>
                  <a:pt x="1767" y="0"/>
                </a:cubicBezTo>
                <a:cubicBezTo>
                  <a:pt x="1761" y="6"/>
                  <a:pt x="1734" y="28"/>
                  <a:pt x="1715" y="69"/>
                </a:cubicBezTo>
                <a:cubicBezTo>
                  <a:pt x="1674" y="160"/>
                  <a:pt x="1597" y="314"/>
                  <a:pt x="1635" y="419"/>
                </a:cubicBezTo>
                <a:cubicBezTo>
                  <a:pt x="1669" y="514"/>
                  <a:pt x="1798" y="522"/>
                  <a:pt x="1880" y="521"/>
                </a:cubicBezTo>
                <a:cubicBezTo>
                  <a:pt x="1965" y="519"/>
                  <a:pt x="2029" y="478"/>
                  <a:pt x="2071" y="403"/>
                </a:cubicBezTo>
                <a:cubicBezTo>
                  <a:pt x="2119" y="318"/>
                  <a:pt x="2110" y="186"/>
                  <a:pt x="2095" y="93"/>
                </a:cubicBezTo>
                <a:cubicBezTo>
                  <a:pt x="2093" y="85"/>
                  <a:pt x="2091" y="77"/>
                  <a:pt x="2089" y="69"/>
                </a:cubicBezTo>
                <a:cubicBezTo>
                  <a:pt x="2070" y="94"/>
                  <a:pt x="2061" y="107"/>
                  <a:pt x="2050" y="136"/>
                </a:cubicBezTo>
                <a:cubicBezTo>
                  <a:pt x="2027" y="199"/>
                  <a:pt x="2006" y="275"/>
                  <a:pt x="2018" y="344"/>
                </a:cubicBezTo>
                <a:cubicBezTo>
                  <a:pt x="2030" y="414"/>
                  <a:pt x="2101" y="454"/>
                  <a:pt x="2163" y="472"/>
                </a:cubicBezTo>
                <a:cubicBezTo>
                  <a:pt x="2221" y="489"/>
                  <a:pt x="2312" y="495"/>
                  <a:pt x="2369" y="469"/>
                </a:cubicBezTo>
                <a:cubicBezTo>
                  <a:pt x="2411" y="449"/>
                  <a:pt x="2425" y="411"/>
                  <a:pt x="2443" y="373"/>
                </a:cubicBezTo>
                <a:cubicBezTo>
                  <a:pt x="2456" y="345"/>
                  <a:pt x="2463" y="344"/>
                  <a:pt x="2478" y="326"/>
                </a:cubicBezTo>
                <a:cubicBezTo>
                  <a:pt x="2497" y="341"/>
                  <a:pt x="2506" y="343"/>
                  <a:pt x="2526" y="367"/>
                </a:cubicBezTo>
                <a:cubicBezTo>
                  <a:pt x="2578" y="429"/>
                  <a:pt x="2620" y="447"/>
                  <a:pt x="2703" y="449"/>
                </a:cubicBezTo>
                <a:cubicBezTo>
                  <a:pt x="2766" y="450"/>
                  <a:pt x="2811" y="446"/>
                  <a:pt x="2845" y="392"/>
                </a:cubicBezTo>
                <a:cubicBezTo>
                  <a:pt x="2845" y="385"/>
                  <a:pt x="2845" y="377"/>
                  <a:pt x="2845" y="370"/>
                </a:cubicBezTo>
                <a:cubicBezTo>
                  <a:pt x="2810" y="333"/>
                  <a:pt x="2791" y="306"/>
                  <a:pt x="2728" y="298"/>
                </a:cubicBezTo>
                <a:cubicBezTo>
                  <a:pt x="2657" y="289"/>
                  <a:pt x="2594" y="298"/>
                  <a:pt x="2539" y="347"/>
                </a:cubicBezTo>
                <a:cubicBezTo>
                  <a:pt x="2503" y="379"/>
                  <a:pt x="2453" y="444"/>
                  <a:pt x="2468" y="498"/>
                </a:cubicBezTo>
                <a:cubicBezTo>
                  <a:pt x="2487" y="566"/>
                  <a:pt x="2576" y="575"/>
                  <a:pt x="2640" y="579"/>
                </a:cubicBezTo>
                <a:cubicBezTo>
                  <a:pt x="2764" y="588"/>
                  <a:pt x="2887" y="585"/>
                  <a:pt x="2997" y="522"/>
                </a:cubicBezTo>
                <a:cubicBezTo>
                  <a:pt x="3084" y="472"/>
                  <a:pt x="3099" y="407"/>
                  <a:pt x="3101" y="314"/>
                </a:cubicBezTo>
                <a:cubicBezTo>
                  <a:pt x="3103" y="240"/>
                  <a:pt x="3079" y="180"/>
                  <a:pt x="3045" y="114"/>
                </a:cubicBezTo>
                <a:cubicBezTo>
                  <a:pt x="3037" y="98"/>
                  <a:pt x="3021" y="84"/>
                  <a:pt x="3014" y="74"/>
                </a:cubicBezTo>
                <a:cubicBezTo>
                  <a:pt x="3016" y="115"/>
                  <a:pt x="3004" y="133"/>
                  <a:pt x="3031" y="172"/>
                </a:cubicBezTo>
                <a:cubicBezTo>
                  <a:pt x="3101" y="275"/>
                  <a:pt x="3257" y="312"/>
                  <a:pt x="3298" y="438"/>
                </a:cubicBezTo>
                <a:cubicBezTo>
                  <a:pt x="3317" y="496"/>
                  <a:pt x="3288" y="536"/>
                  <a:pt x="3326" y="590"/>
                </a:cubicBezTo>
                <a:cubicBezTo>
                  <a:pt x="3335" y="598"/>
                  <a:pt x="3344" y="605"/>
                  <a:pt x="3353" y="612"/>
                </a:cubicBezTo>
                <a:moveTo>
                  <a:pt x="758" y="723"/>
                </a:moveTo>
                <a:cubicBezTo>
                  <a:pt x="758" y="735"/>
                  <a:pt x="735" y="666"/>
                  <a:pt x="755" y="739"/>
                </a:cubicBezTo>
                <a:cubicBezTo>
                  <a:pt x="771" y="799"/>
                  <a:pt x="792" y="860"/>
                  <a:pt x="815" y="918"/>
                </a:cubicBezTo>
                <a:cubicBezTo>
                  <a:pt x="832" y="962"/>
                  <a:pt x="853" y="1003"/>
                  <a:pt x="873" y="1045"/>
                </a:cubicBezTo>
                <a:cubicBezTo>
                  <a:pt x="876" y="1055"/>
                  <a:pt x="876" y="1057"/>
                  <a:pt x="880" y="1061"/>
                </a:cubicBezTo>
                <a:cubicBezTo>
                  <a:pt x="880" y="1018"/>
                  <a:pt x="867" y="970"/>
                  <a:pt x="909" y="942"/>
                </a:cubicBezTo>
                <a:cubicBezTo>
                  <a:pt x="953" y="913"/>
                  <a:pt x="1026" y="914"/>
                  <a:pt x="1072" y="934"/>
                </a:cubicBezTo>
                <a:cubicBezTo>
                  <a:pt x="1127" y="957"/>
                  <a:pt x="1152" y="1007"/>
                  <a:pt x="1180" y="1055"/>
                </a:cubicBezTo>
                <a:cubicBezTo>
                  <a:pt x="1181" y="1057"/>
                  <a:pt x="1188" y="1069"/>
                  <a:pt x="1189" y="1071"/>
                </a:cubicBezTo>
                <a:cubicBezTo>
                  <a:pt x="1204" y="1049"/>
                  <a:pt x="1218" y="1025"/>
                  <a:pt x="1237" y="1007"/>
                </a:cubicBezTo>
                <a:cubicBezTo>
                  <a:pt x="1285" y="958"/>
                  <a:pt x="1349" y="913"/>
                  <a:pt x="1417" y="896"/>
                </a:cubicBezTo>
                <a:cubicBezTo>
                  <a:pt x="1480" y="880"/>
                  <a:pt x="1559" y="874"/>
                  <a:pt x="1605" y="927"/>
                </a:cubicBezTo>
                <a:cubicBezTo>
                  <a:pt x="1641" y="969"/>
                  <a:pt x="1627" y="1026"/>
                  <a:pt x="1640" y="1075"/>
                </a:cubicBezTo>
                <a:cubicBezTo>
                  <a:pt x="1652" y="1120"/>
                  <a:pt x="1687" y="1117"/>
                  <a:pt x="1726" y="1121"/>
                </a:cubicBezTo>
                <a:moveTo>
                  <a:pt x="2254" y="883"/>
                </a:moveTo>
                <a:cubicBezTo>
                  <a:pt x="2155" y="884"/>
                  <a:pt x="2093" y="902"/>
                  <a:pt x="2004" y="949"/>
                </a:cubicBezTo>
                <a:cubicBezTo>
                  <a:pt x="1954" y="975"/>
                  <a:pt x="1864" y="1013"/>
                  <a:pt x="1844" y="1071"/>
                </a:cubicBezTo>
                <a:cubicBezTo>
                  <a:pt x="1844" y="1077"/>
                  <a:pt x="1844" y="1082"/>
                  <a:pt x="1844" y="1088"/>
                </a:cubicBezTo>
                <a:cubicBezTo>
                  <a:pt x="1922" y="1105"/>
                  <a:pt x="1998" y="1105"/>
                  <a:pt x="2078" y="1105"/>
                </a:cubicBezTo>
                <a:cubicBezTo>
                  <a:pt x="2153" y="1105"/>
                  <a:pt x="2224" y="1103"/>
                  <a:pt x="2291" y="1065"/>
                </a:cubicBezTo>
                <a:cubicBezTo>
                  <a:pt x="2318" y="1050"/>
                  <a:pt x="2329" y="1028"/>
                  <a:pt x="2344" y="1004"/>
                </a:cubicBezTo>
                <a:cubicBezTo>
                  <a:pt x="2344" y="1043"/>
                  <a:pt x="2336" y="1090"/>
                  <a:pt x="2355" y="1127"/>
                </a:cubicBezTo>
                <a:cubicBezTo>
                  <a:pt x="2387" y="1188"/>
                  <a:pt x="2466" y="1210"/>
                  <a:pt x="2529" y="1216"/>
                </a:cubicBezTo>
                <a:cubicBezTo>
                  <a:pt x="2620" y="1225"/>
                  <a:pt x="2721" y="1222"/>
                  <a:pt x="2809" y="1198"/>
                </a:cubicBezTo>
                <a:cubicBezTo>
                  <a:pt x="2860" y="1184"/>
                  <a:pt x="2927" y="1161"/>
                  <a:pt x="2945" y="1105"/>
                </a:cubicBezTo>
                <a:cubicBezTo>
                  <a:pt x="2954" y="1077"/>
                  <a:pt x="2949" y="1042"/>
                  <a:pt x="2949" y="1014"/>
                </a:cubicBezTo>
                <a:cubicBezTo>
                  <a:pt x="2940" y="1045"/>
                  <a:pt x="2930" y="1077"/>
                  <a:pt x="2927" y="1110"/>
                </a:cubicBezTo>
                <a:cubicBezTo>
                  <a:pt x="2925" y="1134"/>
                  <a:pt x="2917" y="1193"/>
                  <a:pt x="2933" y="1214"/>
                </a:cubicBezTo>
                <a:cubicBezTo>
                  <a:pt x="2945" y="1225"/>
                  <a:pt x="2949" y="1229"/>
                  <a:pt x="2961" y="1227"/>
                </a:cubicBezTo>
                <a:moveTo>
                  <a:pt x="2904" y="896"/>
                </a:moveTo>
                <a:cubicBezTo>
                  <a:pt x="2881" y="847"/>
                  <a:pt x="2792" y="725"/>
                  <a:pt x="2842" y="746"/>
                </a:cubicBezTo>
                <a:cubicBezTo>
                  <a:pt x="2853" y="750"/>
                  <a:pt x="2861" y="756"/>
                  <a:pt x="2867" y="767"/>
                </a:cubicBezTo>
                <a:moveTo>
                  <a:pt x="3216" y="908"/>
                </a:moveTo>
                <a:cubicBezTo>
                  <a:pt x="3245" y="908"/>
                  <a:pt x="3261" y="901"/>
                  <a:pt x="3276" y="936"/>
                </a:cubicBezTo>
                <a:cubicBezTo>
                  <a:pt x="3297" y="986"/>
                  <a:pt x="3292" y="1046"/>
                  <a:pt x="3292" y="1099"/>
                </a:cubicBezTo>
                <a:cubicBezTo>
                  <a:pt x="3292" y="1136"/>
                  <a:pt x="3282" y="1189"/>
                  <a:pt x="3309" y="1220"/>
                </a:cubicBezTo>
                <a:cubicBezTo>
                  <a:pt x="3326" y="1239"/>
                  <a:pt x="3370" y="1230"/>
                  <a:pt x="3389" y="1222"/>
                </a:cubicBezTo>
                <a:cubicBezTo>
                  <a:pt x="3458" y="1194"/>
                  <a:pt x="3517" y="1145"/>
                  <a:pt x="3576" y="1102"/>
                </a:cubicBezTo>
                <a:cubicBezTo>
                  <a:pt x="3625" y="1066"/>
                  <a:pt x="3667" y="1047"/>
                  <a:pt x="3728" y="1045"/>
                </a:cubicBezTo>
                <a:cubicBezTo>
                  <a:pt x="3779" y="1043"/>
                  <a:pt x="3805" y="1072"/>
                  <a:pt x="3817" y="1121"/>
                </a:cubicBezTo>
                <a:cubicBezTo>
                  <a:pt x="3822" y="1165"/>
                  <a:pt x="3824" y="1178"/>
                  <a:pt x="3822" y="120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83" name=""/>
          <p:cNvSpPr/>
          <p:nvPr/>
        </p:nvSpPr>
        <p:spPr>
          <a:xfrm>
            <a:off x="9407880" y="5175360"/>
            <a:ext cx="1514160" cy="307440"/>
          </a:xfrm>
          <a:custGeom>
            <a:avLst/>
            <a:gdLst/>
            <a:ahLst/>
            <a:rect l="0" t="0" r="r" b="b"/>
            <a:pathLst>
              <a:path fill="none" w="4206" h="854">
                <a:moveTo>
                  <a:pt x="427" y="258"/>
                </a:moveTo>
                <a:cubicBezTo>
                  <a:pt x="432" y="242"/>
                  <a:pt x="434" y="240"/>
                  <a:pt x="433" y="231"/>
                </a:cubicBezTo>
                <a:cubicBezTo>
                  <a:pt x="364" y="248"/>
                  <a:pt x="299" y="298"/>
                  <a:pt x="240" y="339"/>
                </a:cubicBezTo>
                <a:cubicBezTo>
                  <a:pt x="161" y="394"/>
                  <a:pt x="77" y="456"/>
                  <a:pt x="18" y="534"/>
                </a:cubicBezTo>
                <a:cubicBezTo>
                  <a:pt x="-12" y="573"/>
                  <a:pt x="5" y="567"/>
                  <a:pt x="6" y="601"/>
                </a:cubicBezTo>
                <a:cubicBezTo>
                  <a:pt x="88" y="606"/>
                  <a:pt x="158" y="606"/>
                  <a:pt x="237" y="580"/>
                </a:cubicBezTo>
                <a:cubicBezTo>
                  <a:pt x="303" y="558"/>
                  <a:pt x="356" y="527"/>
                  <a:pt x="394" y="468"/>
                </a:cubicBezTo>
                <a:cubicBezTo>
                  <a:pt x="395" y="467"/>
                  <a:pt x="402" y="455"/>
                  <a:pt x="404" y="452"/>
                </a:cubicBezTo>
                <a:cubicBezTo>
                  <a:pt x="407" y="490"/>
                  <a:pt x="410" y="530"/>
                  <a:pt x="419" y="568"/>
                </a:cubicBezTo>
                <a:cubicBezTo>
                  <a:pt x="438" y="646"/>
                  <a:pt x="477" y="677"/>
                  <a:pt x="541" y="718"/>
                </a:cubicBezTo>
                <a:moveTo>
                  <a:pt x="1195" y="660"/>
                </a:moveTo>
                <a:cubicBezTo>
                  <a:pt x="1232" y="612"/>
                  <a:pt x="1245" y="601"/>
                  <a:pt x="1252" y="541"/>
                </a:cubicBezTo>
                <a:cubicBezTo>
                  <a:pt x="1250" y="534"/>
                  <a:pt x="1248" y="526"/>
                  <a:pt x="1246" y="519"/>
                </a:cubicBezTo>
                <a:cubicBezTo>
                  <a:pt x="1184" y="509"/>
                  <a:pt x="1152" y="498"/>
                  <a:pt x="1090" y="532"/>
                </a:cubicBezTo>
                <a:cubicBezTo>
                  <a:pt x="1028" y="566"/>
                  <a:pt x="973" y="618"/>
                  <a:pt x="925" y="669"/>
                </a:cubicBezTo>
                <a:cubicBezTo>
                  <a:pt x="915" y="682"/>
                  <a:pt x="910" y="682"/>
                  <a:pt x="911" y="691"/>
                </a:cubicBezTo>
                <a:cubicBezTo>
                  <a:pt x="977" y="665"/>
                  <a:pt x="1024" y="637"/>
                  <a:pt x="1080" y="588"/>
                </a:cubicBezTo>
                <a:cubicBezTo>
                  <a:pt x="1194" y="489"/>
                  <a:pt x="1317" y="370"/>
                  <a:pt x="1347" y="216"/>
                </a:cubicBezTo>
                <a:cubicBezTo>
                  <a:pt x="1361" y="146"/>
                  <a:pt x="1353" y="48"/>
                  <a:pt x="1343" y="0"/>
                </a:cubicBezTo>
                <a:cubicBezTo>
                  <a:pt x="1304" y="65"/>
                  <a:pt x="1266" y="120"/>
                  <a:pt x="1255" y="198"/>
                </a:cubicBezTo>
                <a:cubicBezTo>
                  <a:pt x="1238" y="311"/>
                  <a:pt x="1256" y="392"/>
                  <a:pt x="1357" y="458"/>
                </a:cubicBezTo>
                <a:cubicBezTo>
                  <a:pt x="1513" y="559"/>
                  <a:pt x="1765" y="590"/>
                  <a:pt x="1947" y="564"/>
                </a:cubicBezTo>
                <a:cubicBezTo>
                  <a:pt x="2009" y="555"/>
                  <a:pt x="2080" y="524"/>
                  <a:pt x="2094" y="458"/>
                </a:cubicBezTo>
                <a:cubicBezTo>
                  <a:pt x="2107" y="398"/>
                  <a:pt x="2065" y="353"/>
                  <a:pt x="2008" y="341"/>
                </a:cubicBezTo>
                <a:cubicBezTo>
                  <a:pt x="1916" y="321"/>
                  <a:pt x="1858" y="365"/>
                  <a:pt x="1802" y="434"/>
                </a:cubicBezTo>
                <a:cubicBezTo>
                  <a:pt x="1745" y="504"/>
                  <a:pt x="1732" y="565"/>
                  <a:pt x="1713" y="647"/>
                </a:cubicBezTo>
                <a:cubicBezTo>
                  <a:pt x="1780" y="682"/>
                  <a:pt x="1818" y="697"/>
                  <a:pt x="1908" y="691"/>
                </a:cubicBezTo>
                <a:cubicBezTo>
                  <a:pt x="2024" y="683"/>
                  <a:pt x="2140" y="637"/>
                  <a:pt x="2221" y="551"/>
                </a:cubicBezTo>
                <a:cubicBezTo>
                  <a:pt x="2295" y="473"/>
                  <a:pt x="2295" y="373"/>
                  <a:pt x="2297" y="273"/>
                </a:cubicBezTo>
                <a:cubicBezTo>
                  <a:pt x="2298" y="191"/>
                  <a:pt x="2278" y="127"/>
                  <a:pt x="2252" y="51"/>
                </a:cubicBezTo>
                <a:cubicBezTo>
                  <a:pt x="2250" y="46"/>
                  <a:pt x="2247" y="40"/>
                  <a:pt x="2245" y="35"/>
                </a:cubicBezTo>
                <a:cubicBezTo>
                  <a:pt x="2235" y="64"/>
                  <a:pt x="2217" y="113"/>
                  <a:pt x="2212" y="152"/>
                </a:cubicBezTo>
                <a:cubicBezTo>
                  <a:pt x="2201" y="245"/>
                  <a:pt x="2195" y="352"/>
                  <a:pt x="2229" y="441"/>
                </a:cubicBezTo>
                <a:cubicBezTo>
                  <a:pt x="2283" y="579"/>
                  <a:pt x="2562" y="776"/>
                  <a:pt x="2706" y="643"/>
                </a:cubicBezTo>
                <a:cubicBezTo>
                  <a:pt x="2749" y="604"/>
                  <a:pt x="2750" y="541"/>
                  <a:pt x="2761" y="489"/>
                </a:cubicBezTo>
                <a:cubicBezTo>
                  <a:pt x="2761" y="557"/>
                  <a:pt x="2734" y="694"/>
                  <a:pt x="2780" y="745"/>
                </a:cubicBezTo>
                <a:cubicBezTo>
                  <a:pt x="2789" y="747"/>
                  <a:pt x="2797" y="748"/>
                  <a:pt x="2806" y="750"/>
                </a:cubicBezTo>
                <a:moveTo>
                  <a:pt x="2837" y="347"/>
                </a:moveTo>
                <a:cubicBezTo>
                  <a:pt x="2821" y="301"/>
                  <a:pt x="2799" y="253"/>
                  <a:pt x="2788" y="206"/>
                </a:cubicBezTo>
                <a:cubicBezTo>
                  <a:pt x="2803" y="246"/>
                  <a:pt x="2832" y="273"/>
                  <a:pt x="2861" y="305"/>
                </a:cubicBezTo>
                <a:moveTo>
                  <a:pt x="3328" y="324"/>
                </a:moveTo>
                <a:cubicBezTo>
                  <a:pt x="3328" y="320"/>
                  <a:pt x="3329" y="316"/>
                  <a:pt x="3329" y="312"/>
                </a:cubicBezTo>
                <a:cubicBezTo>
                  <a:pt x="3335" y="309"/>
                  <a:pt x="3334" y="295"/>
                  <a:pt x="3335" y="317"/>
                </a:cubicBezTo>
                <a:cubicBezTo>
                  <a:pt x="3337" y="393"/>
                  <a:pt x="3317" y="458"/>
                  <a:pt x="3305" y="532"/>
                </a:cubicBezTo>
                <a:cubicBezTo>
                  <a:pt x="3291" y="615"/>
                  <a:pt x="3289" y="695"/>
                  <a:pt x="3289" y="779"/>
                </a:cubicBezTo>
                <a:cubicBezTo>
                  <a:pt x="3289" y="818"/>
                  <a:pt x="3289" y="829"/>
                  <a:pt x="3283" y="854"/>
                </a:cubicBezTo>
                <a:moveTo>
                  <a:pt x="3074" y="721"/>
                </a:moveTo>
                <a:cubicBezTo>
                  <a:pt x="3072" y="676"/>
                  <a:pt x="3095" y="679"/>
                  <a:pt x="3139" y="667"/>
                </a:cubicBezTo>
                <a:cubicBezTo>
                  <a:pt x="3322" y="619"/>
                  <a:pt x="3515" y="592"/>
                  <a:pt x="3702" y="566"/>
                </a:cubicBezTo>
                <a:moveTo>
                  <a:pt x="3908" y="501"/>
                </a:moveTo>
                <a:cubicBezTo>
                  <a:pt x="3918" y="497"/>
                  <a:pt x="3924" y="497"/>
                  <a:pt x="3935" y="497"/>
                </a:cubicBezTo>
                <a:cubicBezTo>
                  <a:pt x="3936" y="497"/>
                  <a:pt x="3938" y="497"/>
                  <a:pt x="3939" y="497"/>
                </a:cubicBezTo>
                <a:cubicBezTo>
                  <a:pt x="3943" y="537"/>
                  <a:pt x="3942" y="578"/>
                  <a:pt x="3942" y="619"/>
                </a:cubicBezTo>
                <a:cubicBezTo>
                  <a:pt x="3942" y="664"/>
                  <a:pt x="3937" y="712"/>
                  <a:pt x="3947" y="755"/>
                </a:cubicBezTo>
                <a:moveTo>
                  <a:pt x="4100" y="448"/>
                </a:moveTo>
                <a:cubicBezTo>
                  <a:pt x="4115" y="430"/>
                  <a:pt x="4161" y="366"/>
                  <a:pt x="4198" y="393"/>
                </a:cubicBezTo>
                <a:cubicBezTo>
                  <a:pt x="4206" y="413"/>
                  <a:pt x="4208" y="421"/>
                  <a:pt x="4205" y="43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84" name=""/>
          <p:cNvSpPr/>
          <p:nvPr/>
        </p:nvSpPr>
        <p:spPr>
          <a:xfrm>
            <a:off x="3791520" y="2723040"/>
            <a:ext cx="2660400" cy="577080"/>
          </a:xfrm>
          <a:custGeom>
            <a:avLst/>
            <a:gdLst/>
            <a:ahLst/>
            <a:rect l="0" t="0" r="r" b="b"/>
            <a:pathLst>
              <a:path fill="none" w="7390" h="1603">
                <a:moveTo>
                  <a:pt x="16" y="1329"/>
                </a:moveTo>
                <a:cubicBezTo>
                  <a:pt x="8" y="1306"/>
                  <a:pt x="7" y="1302"/>
                  <a:pt x="3" y="1288"/>
                </a:cubicBezTo>
                <a:cubicBezTo>
                  <a:pt x="-4" y="1306"/>
                  <a:pt x="3" y="1328"/>
                  <a:pt x="12" y="1356"/>
                </a:cubicBezTo>
                <a:cubicBezTo>
                  <a:pt x="32" y="1414"/>
                  <a:pt x="57" y="1471"/>
                  <a:pt x="83" y="1526"/>
                </a:cubicBezTo>
                <a:cubicBezTo>
                  <a:pt x="90" y="1541"/>
                  <a:pt x="112" y="1604"/>
                  <a:pt x="136" y="1603"/>
                </a:cubicBezTo>
                <a:cubicBezTo>
                  <a:pt x="143" y="1603"/>
                  <a:pt x="145" y="1603"/>
                  <a:pt x="149" y="1600"/>
                </a:cubicBezTo>
                <a:moveTo>
                  <a:pt x="67" y="1230"/>
                </a:moveTo>
                <a:cubicBezTo>
                  <a:pt x="69" y="1183"/>
                  <a:pt x="68" y="1158"/>
                  <a:pt x="122" y="1150"/>
                </a:cubicBezTo>
                <a:cubicBezTo>
                  <a:pt x="169" y="1143"/>
                  <a:pt x="193" y="1175"/>
                  <a:pt x="216" y="1212"/>
                </a:cubicBezTo>
                <a:cubicBezTo>
                  <a:pt x="237" y="1245"/>
                  <a:pt x="248" y="1277"/>
                  <a:pt x="249" y="1316"/>
                </a:cubicBezTo>
                <a:cubicBezTo>
                  <a:pt x="250" y="1339"/>
                  <a:pt x="243" y="1344"/>
                  <a:pt x="225" y="1356"/>
                </a:cubicBezTo>
                <a:cubicBezTo>
                  <a:pt x="212" y="1364"/>
                  <a:pt x="206" y="1367"/>
                  <a:pt x="191" y="1371"/>
                </a:cubicBezTo>
                <a:moveTo>
                  <a:pt x="484" y="1205"/>
                </a:moveTo>
                <a:cubicBezTo>
                  <a:pt x="481" y="1202"/>
                  <a:pt x="478" y="1198"/>
                  <a:pt x="475" y="1195"/>
                </a:cubicBezTo>
                <a:cubicBezTo>
                  <a:pt x="489" y="1190"/>
                  <a:pt x="458" y="1185"/>
                  <a:pt x="504" y="1181"/>
                </a:cubicBezTo>
                <a:cubicBezTo>
                  <a:pt x="564" y="1176"/>
                  <a:pt x="609" y="1187"/>
                  <a:pt x="660" y="1220"/>
                </a:cubicBezTo>
                <a:cubicBezTo>
                  <a:pt x="693" y="1242"/>
                  <a:pt x="730" y="1274"/>
                  <a:pt x="750" y="1309"/>
                </a:cubicBezTo>
                <a:cubicBezTo>
                  <a:pt x="753" y="1314"/>
                  <a:pt x="754" y="1320"/>
                  <a:pt x="756" y="1325"/>
                </a:cubicBezTo>
                <a:cubicBezTo>
                  <a:pt x="754" y="1301"/>
                  <a:pt x="753" y="1277"/>
                  <a:pt x="753" y="1253"/>
                </a:cubicBezTo>
                <a:cubicBezTo>
                  <a:pt x="753" y="1219"/>
                  <a:pt x="758" y="1199"/>
                  <a:pt x="796" y="1192"/>
                </a:cubicBezTo>
                <a:cubicBezTo>
                  <a:pt x="835" y="1185"/>
                  <a:pt x="854" y="1199"/>
                  <a:pt x="881" y="1223"/>
                </a:cubicBezTo>
                <a:cubicBezTo>
                  <a:pt x="899" y="1239"/>
                  <a:pt x="914" y="1256"/>
                  <a:pt x="933" y="1270"/>
                </a:cubicBezTo>
                <a:cubicBezTo>
                  <a:pt x="934" y="1270"/>
                  <a:pt x="934" y="1270"/>
                  <a:pt x="935" y="1270"/>
                </a:cubicBezTo>
                <a:cubicBezTo>
                  <a:pt x="935" y="1232"/>
                  <a:pt x="929" y="1202"/>
                  <a:pt x="951" y="1170"/>
                </a:cubicBezTo>
                <a:cubicBezTo>
                  <a:pt x="981" y="1125"/>
                  <a:pt x="1030" y="1079"/>
                  <a:pt x="1085" y="1070"/>
                </a:cubicBezTo>
                <a:cubicBezTo>
                  <a:pt x="1143" y="1061"/>
                  <a:pt x="1173" y="1078"/>
                  <a:pt x="1195" y="1133"/>
                </a:cubicBezTo>
                <a:cubicBezTo>
                  <a:pt x="1213" y="1177"/>
                  <a:pt x="1213" y="1228"/>
                  <a:pt x="1220" y="1274"/>
                </a:cubicBezTo>
                <a:cubicBezTo>
                  <a:pt x="1222" y="1291"/>
                  <a:pt x="1221" y="1295"/>
                  <a:pt x="1229" y="1302"/>
                </a:cubicBezTo>
                <a:moveTo>
                  <a:pt x="1496" y="982"/>
                </a:moveTo>
                <a:cubicBezTo>
                  <a:pt x="1499" y="958"/>
                  <a:pt x="1498" y="952"/>
                  <a:pt x="1509" y="941"/>
                </a:cubicBezTo>
                <a:cubicBezTo>
                  <a:pt x="1545" y="964"/>
                  <a:pt x="1554" y="983"/>
                  <a:pt x="1576" y="1028"/>
                </a:cubicBezTo>
                <a:cubicBezTo>
                  <a:pt x="1610" y="1098"/>
                  <a:pt x="1642" y="1170"/>
                  <a:pt x="1689" y="1232"/>
                </a:cubicBezTo>
                <a:cubicBezTo>
                  <a:pt x="1728" y="1283"/>
                  <a:pt x="1774" y="1323"/>
                  <a:pt x="1833" y="1349"/>
                </a:cubicBezTo>
                <a:cubicBezTo>
                  <a:pt x="1859" y="1358"/>
                  <a:pt x="1865" y="1360"/>
                  <a:pt x="1882" y="1363"/>
                </a:cubicBezTo>
                <a:moveTo>
                  <a:pt x="1654" y="1159"/>
                </a:moveTo>
                <a:cubicBezTo>
                  <a:pt x="1628" y="1130"/>
                  <a:pt x="1526" y="1046"/>
                  <a:pt x="1557" y="992"/>
                </a:cubicBezTo>
                <a:cubicBezTo>
                  <a:pt x="1600" y="917"/>
                  <a:pt x="1746" y="888"/>
                  <a:pt x="1819" y="862"/>
                </a:cubicBezTo>
                <a:cubicBezTo>
                  <a:pt x="2097" y="762"/>
                  <a:pt x="2376" y="697"/>
                  <a:pt x="2668" y="659"/>
                </a:cubicBezTo>
                <a:cubicBezTo>
                  <a:pt x="2771" y="646"/>
                  <a:pt x="2874" y="631"/>
                  <a:pt x="2977" y="620"/>
                </a:cubicBezTo>
                <a:cubicBezTo>
                  <a:pt x="2982" y="703"/>
                  <a:pt x="2983" y="728"/>
                  <a:pt x="3049" y="789"/>
                </a:cubicBezTo>
                <a:cubicBezTo>
                  <a:pt x="3175" y="905"/>
                  <a:pt x="3314" y="1011"/>
                  <a:pt x="3444" y="1119"/>
                </a:cubicBezTo>
                <a:cubicBezTo>
                  <a:pt x="3406" y="1133"/>
                  <a:pt x="3340" y="1156"/>
                  <a:pt x="3293" y="1168"/>
                </a:cubicBezTo>
                <a:cubicBezTo>
                  <a:pt x="3056" y="1228"/>
                  <a:pt x="2817" y="1276"/>
                  <a:pt x="2579" y="1332"/>
                </a:cubicBezTo>
                <a:cubicBezTo>
                  <a:pt x="2465" y="1359"/>
                  <a:pt x="2354" y="1390"/>
                  <a:pt x="2243" y="1424"/>
                </a:cubicBezTo>
                <a:cubicBezTo>
                  <a:pt x="2235" y="1427"/>
                  <a:pt x="2231" y="1428"/>
                  <a:pt x="2240" y="1425"/>
                </a:cubicBezTo>
                <a:moveTo>
                  <a:pt x="4186" y="386"/>
                </a:moveTo>
                <a:cubicBezTo>
                  <a:pt x="4225" y="381"/>
                  <a:pt x="4230" y="401"/>
                  <a:pt x="4252" y="436"/>
                </a:cubicBezTo>
                <a:cubicBezTo>
                  <a:pt x="4282" y="483"/>
                  <a:pt x="4302" y="536"/>
                  <a:pt x="4324" y="587"/>
                </a:cubicBezTo>
                <a:cubicBezTo>
                  <a:pt x="4336" y="614"/>
                  <a:pt x="4351" y="644"/>
                  <a:pt x="4358" y="673"/>
                </a:cubicBezTo>
                <a:cubicBezTo>
                  <a:pt x="4362" y="688"/>
                  <a:pt x="4356" y="677"/>
                  <a:pt x="4354" y="683"/>
                </a:cubicBezTo>
                <a:moveTo>
                  <a:pt x="4212" y="401"/>
                </a:moveTo>
                <a:cubicBezTo>
                  <a:pt x="4229" y="355"/>
                  <a:pt x="4261" y="345"/>
                  <a:pt x="4310" y="332"/>
                </a:cubicBezTo>
                <a:cubicBezTo>
                  <a:pt x="4345" y="323"/>
                  <a:pt x="4411" y="306"/>
                  <a:pt x="4437" y="340"/>
                </a:cubicBezTo>
                <a:cubicBezTo>
                  <a:pt x="4452" y="360"/>
                  <a:pt x="4453" y="413"/>
                  <a:pt x="4437" y="433"/>
                </a:cubicBezTo>
                <a:cubicBezTo>
                  <a:pt x="4413" y="464"/>
                  <a:pt x="4368" y="478"/>
                  <a:pt x="4334" y="491"/>
                </a:cubicBezTo>
                <a:cubicBezTo>
                  <a:pt x="4323" y="496"/>
                  <a:pt x="4322" y="497"/>
                  <a:pt x="4315" y="498"/>
                </a:cubicBezTo>
                <a:moveTo>
                  <a:pt x="4922" y="421"/>
                </a:moveTo>
                <a:cubicBezTo>
                  <a:pt x="4911" y="421"/>
                  <a:pt x="4912" y="415"/>
                  <a:pt x="4886" y="429"/>
                </a:cubicBezTo>
                <a:cubicBezTo>
                  <a:pt x="4804" y="475"/>
                  <a:pt x="4714" y="527"/>
                  <a:pt x="4670" y="614"/>
                </a:cubicBezTo>
                <a:cubicBezTo>
                  <a:pt x="4652" y="650"/>
                  <a:pt x="4655" y="680"/>
                  <a:pt x="4655" y="719"/>
                </a:cubicBezTo>
                <a:cubicBezTo>
                  <a:pt x="4701" y="742"/>
                  <a:pt x="4755" y="752"/>
                  <a:pt x="4807" y="731"/>
                </a:cubicBezTo>
                <a:cubicBezTo>
                  <a:pt x="4874" y="704"/>
                  <a:pt x="4927" y="636"/>
                  <a:pt x="4946" y="568"/>
                </a:cubicBezTo>
                <a:cubicBezTo>
                  <a:pt x="4966" y="496"/>
                  <a:pt x="4954" y="417"/>
                  <a:pt x="4928" y="350"/>
                </a:cubicBezTo>
                <a:cubicBezTo>
                  <a:pt x="4897" y="269"/>
                  <a:pt x="4853" y="193"/>
                  <a:pt x="4822" y="112"/>
                </a:cubicBezTo>
                <a:cubicBezTo>
                  <a:pt x="4821" y="109"/>
                  <a:pt x="4820" y="106"/>
                  <a:pt x="4819" y="103"/>
                </a:cubicBezTo>
                <a:cubicBezTo>
                  <a:pt x="4819" y="160"/>
                  <a:pt x="4824" y="214"/>
                  <a:pt x="4838" y="270"/>
                </a:cubicBezTo>
                <a:cubicBezTo>
                  <a:pt x="4858" y="354"/>
                  <a:pt x="4887" y="437"/>
                  <a:pt x="4923" y="515"/>
                </a:cubicBezTo>
                <a:cubicBezTo>
                  <a:pt x="4954" y="581"/>
                  <a:pt x="4988" y="638"/>
                  <a:pt x="5037" y="690"/>
                </a:cubicBezTo>
                <a:moveTo>
                  <a:pt x="5363" y="372"/>
                </a:moveTo>
                <a:cubicBezTo>
                  <a:pt x="5404" y="382"/>
                  <a:pt x="5420" y="422"/>
                  <a:pt x="5433" y="462"/>
                </a:cubicBezTo>
                <a:cubicBezTo>
                  <a:pt x="5453" y="526"/>
                  <a:pt x="5457" y="593"/>
                  <a:pt x="5469" y="658"/>
                </a:cubicBezTo>
                <a:cubicBezTo>
                  <a:pt x="5476" y="697"/>
                  <a:pt x="5488" y="744"/>
                  <a:pt x="5517" y="773"/>
                </a:cubicBezTo>
                <a:cubicBezTo>
                  <a:pt x="5523" y="777"/>
                  <a:pt x="5529" y="782"/>
                  <a:pt x="5535" y="786"/>
                </a:cubicBezTo>
                <a:moveTo>
                  <a:pt x="5510" y="418"/>
                </a:moveTo>
                <a:cubicBezTo>
                  <a:pt x="5543" y="354"/>
                  <a:pt x="5517" y="364"/>
                  <a:pt x="5599" y="326"/>
                </a:cubicBezTo>
                <a:cubicBezTo>
                  <a:pt x="5881" y="195"/>
                  <a:pt x="6229" y="157"/>
                  <a:pt x="6530" y="96"/>
                </a:cubicBezTo>
                <a:cubicBezTo>
                  <a:pt x="6637" y="74"/>
                  <a:pt x="6933" y="-43"/>
                  <a:pt x="7047" y="16"/>
                </a:cubicBezTo>
                <a:cubicBezTo>
                  <a:pt x="7073" y="29"/>
                  <a:pt x="7073" y="55"/>
                  <a:pt x="7089" y="79"/>
                </a:cubicBezTo>
                <a:cubicBezTo>
                  <a:pt x="7134" y="147"/>
                  <a:pt x="7169" y="222"/>
                  <a:pt x="7214" y="290"/>
                </a:cubicBezTo>
                <a:cubicBezTo>
                  <a:pt x="7267" y="370"/>
                  <a:pt x="7347" y="457"/>
                  <a:pt x="7380" y="547"/>
                </a:cubicBezTo>
                <a:cubicBezTo>
                  <a:pt x="7389" y="571"/>
                  <a:pt x="7398" y="613"/>
                  <a:pt x="7379" y="635"/>
                </a:cubicBezTo>
                <a:cubicBezTo>
                  <a:pt x="7324" y="699"/>
                  <a:pt x="7152" y="695"/>
                  <a:pt x="7082" y="704"/>
                </a:cubicBezTo>
                <a:cubicBezTo>
                  <a:pt x="6781" y="741"/>
                  <a:pt x="6483" y="780"/>
                  <a:pt x="6184" y="835"/>
                </a:cubicBezTo>
                <a:cubicBezTo>
                  <a:pt x="5784" y="908"/>
                  <a:pt x="5389" y="1017"/>
                  <a:pt x="4986" y="1067"/>
                </a:cubicBezTo>
                <a:moveTo>
                  <a:pt x="1967" y="1181"/>
                </a:moveTo>
                <a:cubicBezTo>
                  <a:pt x="1960" y="1173"/>
                  <a:pt x="1954" y="1167"/>
                  <a:pt x="1943" y="1164"/>
                </a:cubicBezTo>
                <a:cubicBezTo>
                  <a:pt x="1937" y="1163"/>
                  <a:pt x="1928" y="1162"/>
                  <a:pt x="1922" y="1161"/>
                </a:cubicBezTo>
                <a:cubicBezTo>
                  <a:pt x="1923" y="1157"/>
                  <a:pt x="1918" y="1147"/>
                  <a:pt x="1921" y="1144"/>
                </a:cubicBezTo>
                <a:cubicBezTo>
                  <a:pt x="1942" y="1121"/>
                  <a:pt x="1998" y="1119"/>
                  <a:pt x="2025" y="1117"/>
                </a:cubicBezTo>
                <a:cubicBezTo>
                  <a:pt x="2062" y="1115"/>
                  <a:pt x="2094" y="1112"/>
                  <a:pt x="2119" y="1143"/>
                </a:cubicBezTo>
                <a:cubicBezTo>
                  <a:pt x="2133" y="1161"/>
                  <a:pt x="2139" y="1191"/>
                  <a:pt x="2134" y="1213"/>
                </a:cubicBezTo>
                <a:cubicBezTo>
                  <a:pt x="2127" y="1243"/>
                  <a:pt x="2083" y="1256"/>
                  <a:pt x="2058" y="1266"/>
                </a:cubicBezTo>
                <a:cubicBezTo>
                  <a:pt x="2042" y="1272"/>
                  <a:pt x="2025" y="1276"/>
                  <a:pt x="2009" y="1281"/>
                </a:cubicBezTo>
                <a:cubicBezTo>
                  <a:pt x="2033" y="1279"/>
                  <a:pt x="2054" y="1272"/>
                  <a:pt x="2078" y="1271"/>
                </a:cubicBezTo>
                <a:cubicBezTo>
                  <a:pt x="2108" y="1270"/>
                  <a:pt x="2104" y="1298"/>
                  <a:pt x="2103" y="1321"/>
                </a:cubicBezTo>
                <a:cubicBezTo>
                  <a:pt x="2102" y="1360"/>
                  <a:pt x="2072" y="1377"/>
                  <a:pt x="2039" y="1392"/>
                </a:cubicBezTo>
                <a:cubicBezTo>
                  <a:pt x="2009" y="1405"/>
                  <a:pt x="1975" y="1416"/>
                  <a:pt x="1942" y="1422"/>
                </a:cubicBezTo>
                <a:cubicBezTo>
                  <a:pt x="1926" y="1425"/>
                  <a:pt x="1909" y="1428"/>
                  <a:pt x="1893" y="1430"/>
                </a:cubicBezTo>
                <a:moveTo>
                  <a:pt x="2247" y="1157"/>
                </a:moveTo>
                <a:cubicBezTo>
                  <a:pt x="2248" y="1145"/>
                  <a:pt x="2249" y="1134"/>
                  <a:pt x="2249" y="1146"/>
                </a:cubicBezTo>
                <a:cubicBezTo>
                  <a:pt x="2245" y="1177"/>
                  <a:pt x="2219" y="1244"/>
                  <a:pt x="2235" y="1274"/>
                </a:cubicBezTo>
                <a:cubicBezTo>
                  <a:pt x="2249" y="1300"/>
                  <a:pt x="2326" y="1284"/>
                  <a:pt x="2346" y="1278"/>
                </a:cubicBezTo>
                <a:cubicBezTo>
                  <a:pt x="2389" y="1266"/>
                  <a:pt x="2424" y="1243"/>
                  <a:pt x="2456" y="1213"/>
                </a:cubicBezTo>
                <a:cubicBezTo>
                  <a:pt x="2454" y="1172"/>
                  <a:pt x="2430" y="1169"/>
                  <a:pt x="2392" y="1156"/>
                </a:cubicBezTo>
                <a:cubicBezTo>
                  <a:pt x="2340" y="1139"/>
                  <a:pt x="2274" y="1125"/>
                  <a:pt x="2219" y="1134"/>
                </a:cubicBezTo>
                <a:cubicBezTo>
                  <a:pt x="2199" y="1137"/>
                  <a:pt x="2211" y="1139"/>
                  <a:pt x="2207" y="1149"/>
                </a:cubicBezTo>
                <a:moveTo>
                  <a:pt x="2663" y="1017"/>
                </a:moveTo>
                <a:cubicBezTo>
                  <a:pt x="2673" y="1010"/>
                  <a:pt x="2682" y="1006"/>
                  <a:pt x="2692" y="1001"/>
                </a:cubicBezTo>
                <a:cubicBezTo>
                  <a:pt x="2685" y="1038"/>
                  <a:pt x="2661" y="1062"/>
                  <a:pt x="2644" y="1096"/>
                </a:cubicBezTo>
                <a:cubicBezTo>
                  <a:pt x="2635" y="1115"/>
                  <a:pt x="2635" y="1125"/>
                  <a:pt x="2635" y="1144"/>
                </a:cubicBezTo>
                <a:cubicBezTo>
                  <a:pt x="2672" y="1148"/>
                  <a:pt x="2698" y="1147"/>
                  <a:pt x="2731" y="1129"/>
                </a:cubicBezTo>
                <a:cubicBezTo>
                  <a:pt x="2771" y="1108"/>
                  <a:pt x="2818" y="1075"/>
                  <a:pt x="2842" y="1035"/>
                </a:cubicBezTo>
                <a:cubicBezTo>
                  <a:pt x="2859" y="1007"/>
                  <a:pt x="2852" y="981"/>
                  <a:pt x="2823" y="969"/>
                </a:cubicBezTo>
                <a:cubicBezTo>
                  <a:pt x="2792" y="956"/>
                  <a:pt x="2755" y="959"/>
                  <a:pt x="2722" y="959"/>
                </a:cubicBezTo>
                <a:cubicBezTo>
                  <a:pt x="2672" y="959"/>
                  <a:pt x="2743" y="942"/>
                  <a:pt x="2751" y="939"/>
                </a:cubicBezTo>
                <a:moveTo>
                  <a:pt x="2892" y="895"/>
                </a:moveTo>
                <a:cubicBezTo>
                  <a:pt x="2942" y="880"/>
                  <a:pt x="2990" y="864"/>
                  <a:pt x="3043" y="862"/>
                </a:cubicBezTo>
                <a:cubicBezTo>
                  <a:pt x="3081" y="860"/>
                  <a:pt x="3085" y="872"/>
                  <a:pt x="3104" y="902"/>
                </a:cubicBezTo>
                <a:cubicBezTo>
                  <a:pt x="3131" y="944"/>
                  <a:pt x="3164" y="977"/>
                  <a:pt x="3214" y="986"/>
                </a:cubicBezTo>
                <a:cubicBezTo>
                  <a:pt x="3226" y="988"/>
                  <a:pt x="3238" y="988"/>
                  <a:pt x="3251" y="988"/>
                </a:cubicBezTo>
                <a:cubicBezTo>
                  <a:pt x="3243" y="963"/>
                  <a:pt x="3236" y="960"/>
                  <a:pt x="3208" y="948"/>
                </a:cubicBezTo>
                <a:cubicBezTo>
                  <a:pt x="3170" y="931"/>
                  <a:pt x="3126" y="918"/>
                  <a:pt x="3084" y="921"/>
                </a:cubicBezTo>
                <a:cubicBezTo>
                  <a:pt x="3073" y="923"/>
                  <a:pt x="3069" y="925"/>
                  <a:pt x="3068" y="935"/>
                </a:cubicBezTo>
                <a:moveTo>
                  <a:pt x="5857" y="346"/>
                </a:moveTo>
                <a:cubicBezTo>
                  <a:pt x="5838" y="349"/>
                  <a:pt x="5836" y="350"/>
                  <a:pt x="5820" y="357"/>
                </a:cubicBezTo>
                <a:cubicBezTo>
                  <a:pt x="5799" y="366"/>
                  <a:pt x="5783" y="366"/>
                  <a:pt x="5760" y="367"/>
                </a:cubicBezTo>
                <a:cubicBezTo>
                  <a:pt x="5790" y="353"/>
                  <a:pt x="5815" y="341"/>
                  <a:pt x="5849" y="336"/>
                </a:cubicBezTo>
                <a:cubicBezTo>
                  <a:pt x="5876" y="332"/>
                  <a:pt x="5918" y="324"/>
                  <a:pt x="5940" y="342"/>
                </a:cubicBezTo>
                <a:cubicBezTo>
                  <a:pt x="5970" y="366"/>
                  <a:pt x="5917" y="426"/>
                  <a:pt x="5905" y="439"/>
                </a:cubicBezTo>
                <a:cubicBezTo>
                  <a:pt x="5873" y="474"/>
                  <a:pt x="5832" y="500"/>
                  <a:pt x="5800" y="534"/>
                </a:cubicBezTo>
                <a:cubicBezTo>
                  <a:pt x="5791" y="543"/>
                  <a:pt x="5793" y="549"/>
                  <a:pt x="5788" y="557"/>
                </a:cubicBezTo>
                <a:cubicBezTo>
                  <a:pt x="5865" y="557"/>
                  <a:pt x="5934" y="553"/>
                  <a:pt x="6008" y="529"/>
                </a:cubicBezTo>
                <a:cubicBezTo>
                  <a:pt x="6071" y="509"/>
                  <a:pt x="6133" y="476"/>
                  <a:pt x="6173" y="422"/>
                </a:cubicBezTo>
                <a:cubicBezTo>
                  <a:pt x="6193" y="395"/>
                  <a:pt x="6201" y="366"/>
                  <a:pt x="6203" y="333"/>
                </a:cubicBezTo>
                <a:cubicBezTo>
                  <a:pt x="6204" y="324"/>
                  <a:pt x="6203" y="316"/>
                  <a:pt x="6203" y="307"/>
                </a:cubicBezTo>
                <a:cubicBezTo>
                  <a:pt x="6194" y="324"/>
                  <a:pt x="6184" y="332"/>
                  <a:pt x="6182" y="356"/>
                </a:cubicBezTo>
                <a:cubicBezTo>
                  <a:pt x="6177" y="404"/>
                  <a:pt x="6185" y="434"/>
                  <a:pt x="6224" y="465"/>
                </a:cubicBezTo>
                <a:cubicBezTo>
                  <a:pt x="6290" y="517"/>
                  <a:pt x="6419" y="533"/>
                  <a:pt x="6464" y="607"/>
                </a:cubicBezTo>
                <a:cubicBezTo>
                  <a:pt x="6491" y="651"/>
                  <a:pt x="6425" y="668"/>
                  <a:pt x="6397" y="675"/>
                </a:cubicBezTo>
                <a:cubicBezTo>
                  <a:pt x="6346" y="688"/>
                  <a:pt x="6266" y="696"/>
                  <a:pt x="6215" y="677"/>
                </a:cubicBezTo>
                <a:cubicBezTo>
                  <a:pt x="6205" y="671"/>
                  <a:pt x="6194" y="664"/>
                  <a:pt x="6184" y="658"/>
                </a:cubicBezTo>
                <a:moveTo>
                  <a:pt x="6213" y="438"/>
                </a:moveTo>
                <a:cubicBezTo>
                  <a:pt x="6248" y="396"/>
                  <a:pt x="6284" y="349"/>
                  <a:pt x="6337" y="327"/>
                </a:cubicBezTo>
                <a:cubicBezTo>
                  <a:pt x="6367" y="314"/>
                  <a:pt x="6402" y="316"/>
                  <a:pt x="6434" y="316"/>
                </a:cubicBezTo>
                <a:cubicBezTo>
                  <a:pt x="6462" y="316"/>
                  <a:pt x="6488" y="320"/>
                  <a:pt x="6516" y="323"/>
                </a:cubicBezTo>
                <a:cubicBezTo>
                  <a:pt x="6541" y="326"/>
                  <a:pt x="6572" y="322"/>
                  <a:pt x="6594" y="337"/>
                </a:cubicBezTo>
                <a:cubicBezTo>
                  <a:pt x="6636" y="365"/>
                  <a:pt x="6636" y="413"/>
                  <a:pt x="6660" y="452"/>
                </a:cubicBezTo>
                <a:cubicBezTo>
                  <a:pt x="6678" y="481"/>
                  <a:pt x="6702" y="480"/>
                  <a:pt x="6733" y="480"/>
                </a:cubicBezTo>
                <a:cubicBezTo>
                  <a:pt x="6777" y="481"/>
                  <a:pt x="6816" y="460"/>
                  <a:pt x="6853" y="438"/>
                </a:cubicBezTo>
                <a:cubicBezTo>
                  <a:pt x="6880" y="423"/>
                  <a:pt x="6926" y="399"/>
                  <a:pt x="6940" y="369"/>
                </a:cubicBezTo>
                <a:cubicBezTo>
                  <a:pt x="6947" y="355"/>
                  <a:pt x="6943" y="346"/>
                  <a:pt x="6946" y="332"/>
                </a:cubicBezTo>
                <a:cubicBezTo>
                  <a:pt x="6912" y="330"/>
                  <a:pt x="6871" y="324"/>
                  <a:pt x="6837" y="333"/>
                </a:cubicBezTo>
                <a:cubicBezTo>
                  <a:pt x="6813" y="339"/>
                  <a:pt x="6791" y="352"/>
                  <a:pt x="6777" y="372"/>
                </a:cubicBezTo>
                <a:cubicBezTo>
                  <a:pt x="6777" y="375"/>
                  <a:pt x="6777" y="375"/>
                  <a:pt x="6777" y="377"/>
                </a:cubicBezTo>
                <a:cubicBezTo>
                  <a:pt x="6832" y="377"/>
                  <a:pt x="6879" y="377"/>
                  <a:pt x="6931" y="357"/>
                </a:cubicBezTo>
                <a:cubicBezTo>
                  <a:pt x="6954" y="348"/>
                  <a:pt x="6970" y="334"/>
                  <a:pt x="6991" y="323"/>
                </a:cubicBezTo>
                <a:cubicBezTo>
                  <a:pt x="7023" y="306"/>
                  <a:pt x="7052" y="298"/>
                  <a:pt x="7074" y="326"/>
                </a:cubicBezTo>
                <a:cubicBezTo>
                  <a:pt x="7098" y="357"/>
                  <a:pt x="7090" y="403"/>
                  <a:pt x="7132" y="422"/>
                </a:cubicBezTo>
                <a:cubicBezTo>
                  <a:pt x="7149" y="430"/>
                  <a:pt x="7191" y="431"/>
                  <a:pt x="7209" y="426"/>
                </a:cubicBezTo>
                <a:cubicBezTo>
                  <a:pt x="7234" y="419"/>
                  <a:pt x="7256" y="403"/>
                  <a:pt x="7256" y="377"/>
                </a:cubicBezTo>
                <a:cubicBezTo>
                  <a:pt x="7256" y="333"/>
                  <a:pt x="7220" y="320"/>
                  <a:pt x="7179" y="315"/>
                </a:cubicBezTo>
                <a:cubicBezTo>
                  <a:pt x="7080" y="303"/>
                  <a:pt x="6993" y="350"/>
                  <a:pt x="6903" y="384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85" name=""/>
          <p:cNvSpPr/>
          <p:nvPr/>
        </p:nvSpPr>
        <p:spPr>
          <a:xfrm>
            <a:off x="360360" y="2749680"/>
            <a:ext cx="2258640" cy="385560"/>
          </a:xfrm>
          <a:custGeom>
            <a:avLst/>
            <a:gdLst/>
            <a:ahLst/>
            <a:rect l="0" t="0" r="r" b="b"/>
            <a:pathLst>
              <a:path fill="none" w="6274" h="1071">
                <a:moveTo>
                  <a:pt x="485" y="154"/>
                </a:moveTo>
                <a:cubicBezTo>
                  <a:pt x="484" y="143"/>
                  <a:pt x="483" y="133"/>
                  <a:pt x="483" y="122"/>
                </a:cubicBezTo>
                <a:cubicBezTo>
                  <a:pt x="452" y="184"/>
                  <a:pt x="421" y="247"/>
                  <a:pt x="383" y="306"/>
                </a:cubicBezTo>
                <a:cubicBezTo>
                  <a:pt x="298" y="437"/>
                  <a:pt x="198" y="556"/>
                  <a:pt x="97" y="674"/>
                </a:cubicBezTo>
                <a:cubicBezTo>
                  <a:pt x="62" y="715"/>
                  <a:pt x="30" y="756"/>
                  <a:pt x="0" y="800"/>
                </a:cubicBezTo>
                <a:moveTo>
                  <a:pt x="155" y="296"/>
                </a:moveTo>
                <a:cubicBezTo>
                  <a:pt x="155" y="259"/>
                  <a:pt x="164" y="339"/>
                  <a:pt x="168" y="376"/>
                </a:cubicBezTo>
                <a:cubicBezTo>
                  <a:pt x="178" y="459"/>
                  <a:pt x="183" y="542"/>
                  <a:pt x="188" y="626"/>
                </a:cubicBezTo>
                <a:cubicBezTo>
                  <a:pt x="191" y="670"/>
                  <a:pt x="191" y="681"/>
                  <a:pt x="198" y="708"/>
                </a:cubicBezTo>
                <a:moveTo>
                  <a:pt x="88" y="531"/>
                </a:moveTo>
                <a:cubicBezTo>
                  <a:pt x="173" y="485"/>
                  <a:pt x="270" y="496"/>
                  <a:pt x="367" y="496"/>
                </a:cubicBezTo>
                <a:cubicBezTo>
                  <a:pt x="471" y="496"/>
                  <a:pt x="571" y="503"/>
                  <a:pt x="674" y="514"/>
                </a:cubicBezTo>
                <a:moveTo>
                  <a:pt x="1098" y="332"/>
                </a:moveTo>
                <a:cubicBezTo>
                  <a:pt x="1076" y="321"/>
                  <a:pt x="1087" y="345"/>
                  <a:pt x="1089" y="380"/>
                </a:cubicBezTo>
                <a:cubicBezTo>
                  <a:pt x="1093" y="477"/>
                  <a:pt x="1108" y="572"/>
                  <a:pt x="1128" y="667"/>
                </a:cubicBezTo>
                <a:cubicBezTo>
                  <a:pt x="1143" y="738"/>
                  <a:pt x="1164" y="807"/>
                  <a:pt x="1181" y="877"/>
                </a:cubicBezTo>
                <a:cubicBezTo>
                  <a:pt x="1185" y="896"/>
                  <a:pt x="1186" y="899"/>
                  <a:pt x="1187" y="911"/>
                </a:cubicBezTo>
                <a:moveTo>
                  <a:pt x="1081" y="435"/>
                </a:moveTo>
                <a:cubicBezTo>
                  <a:pt x="1082" y="347"/>
                  <a:pt x="1065" y="255"/>
                  <a:pt x="1153" y="203"/>
                </a:cubicBezTo>
                <a:cubicBezTo>
                  <a:pt x="1207" y="171"/>
                  <a:pt x="1288" y="178"/>
                  <a:pt x="1323" y="231"/>
                </a:cubicBezTo>
                <a:cubicBezTo>
                  <a:pt x="1360" y="287"/>
                  <a:pt x="1352" y="388"/>
                  <a:pt x="1326" y="446"/>
                </a:cubicBezTo>
                <a:cubicBezTo>
                  <a:pt x="1300" y="505"/>
                  <a:pt x="1244" y="569"/>
                  <a:pt x="1193" y="608"/>
                </a:cubicBezTo>
                <a:cubicBezTo>
                  <a:pt x="1174" y="618"/>
                  <a:pt x="1170" y="622"/>
                  <a:pt x="1156" y="620"/>
                </a:cubicBezTo>
                <a:moveTo>
                  <a:pt x="2161" y="259"/>
                </a:moveTo>
                <a:cubicBezTo>
                  <a:pt x="2160" y="253"/>
                  <a:pt x="2173" y="240"/>
                  <a:pt x="2165" y="235"/>
                </a:cubicBezTo>
                <a:cubicBezTo>
                  <a:pt x="2131" y="214"/>
                  <a:pt x="2029" y="280"/>
                  <a:pt x="2003" y="296"/>
                </a:cubicBezTo>
                <a:cubicBezTo>
                  <a:pt x="1977" y="312"/>
                  <a:pt x="1919" y="356"/>
                  <a:pt x="1940" y="397"/>
                </a:cubicBezTo>
                <a:cubicBezTo>
                  <a:pt x="1968" y="450"/>
                  <a:pt x="2073" y="461"/>
                  <a:pt x="2122" y="474"/>
                </a:cubicBezTo>
                <a:cubicBezTo>
                  <a:pt x="2169" y="486"/>
                  <a:pt x="2237" y="489"/>
                  <a:pt x="2240" y="547"/>
                </a:cubicBezTo>
                <a:cubicBezTo>
                  <a:pt x="2244" y="618"/>
                  <a:pt x="2124" y="652"/>
                  <a:pt x="2073" y="673"/>
                </a:cubicBezTo>
                <a:cubicBezTo>
                  <a:pt x="2007" y="700"/>
                  <a:pt x="1936" y="722"/>
                  <a:pt x="1866" y="736"/>
                </a:cubicBezTo>
                <a:cubicBezTo>
                  <a:pt x="1848" y="738"/>
                  <a:pt x="1846" y="739"/>
                  <a:pt x="1836" y="739"/>
                </a:cubicBezTo>
                <a:moveTo>
                  <a:pt x="2690" y="270"/>
                </a:moveTo>
                <a:cubicBezTo>
                  <a:pt x="2695" y="281"/>
                  <a:pt x="2770" y="274"/>
                  <a:pt x="2781" y="274"/>
                </a:cubicBezTo>
                <a:cubicBezTo>
                  <a:pt x="2835" y="274"/>
                  <a:pt x="2888" y="274"/>
                  <a:pt x="2942" y="274"/>
                </a:cubicBezTo>
                <a:moveTo>
                  <a:pt x="2641" y="599"/>
                </a:moveTo>
                <a:cubicBezTo>
                  <a:pt x="2701" y="591"/>
                  <a:pt x="2758" y="568"/>
                  <a:pt x="2817" y="554"/>
                </a:cubicBezTo>
                <a:cubicBezTo>
                  <a:pt x="2882" y="538"/>
                  <a:pt x="2947" y="531"/>
                  <a:pt x="3014" y="525"/>
                </a:cubicBezTo>
                <a:moveTo>
                  <a:pt x="3579" y="442"/>
                </a:moveTo>
                <a:cubicBezTo>
                  <a:pt x="3563" y="395"/>
                  <a:pt x="3559" y="383"/>
                  <a:pt x="3612" y="365"/>
                </a:cubicBezTo>
                <a:cubicBezTo>
                  <a:pt x="3655" y="350"/>
                  <a:pt x="3741" y="333"/>
                  <a:pt x="3785" y="350"/>
                </a:cubicBezTo>
                <a:cubicBezTo>
                  <a:pt x="3861" y="379"/>
                  <a:pt x="3877" y="471"/>
                  <a:pt x="3882" y="539"/>
                </a:cubicBezTo>
                <a:cubicBezTo>
                  <a:pt x="3887" y="612"/>
                  <a:pt x="3883" y="683"/>
                  <a:pt x="3828" y="736"/>
                </a:cubicBezTo>
                <a:cubicBezTo>
                  <a:pt x="3800" y="763"/>
                  <a:pt x="3770" y="763"/>
                  <a:pt x="3734" y="763"/>
                </a:cubicBezTo>
                <a:cubicBezTo>
                  <a:pt x="3722" y="703"/>
                  <a:pt x="3739" y="668"/>
                  <a:pt x="3776" y="618"/>
                </a:cubicBezTo>
                <a:cubicBezTo>
                  <a:pt x="3829" y="547"/>
                  <a:pt x="3893" y="485"/>
                  <a:pt x="3951" y="418"/>
                </a:cubicBezTo>
                <a:cubicBezTo>
                  <a:pt x="3973" y="393"/>
                  <a:pt x="3995" y="369"/>
                  <a:pt x="4015" y="343"/>
                </a:cubicBezTo>
                <a:cubicBezTo>
                  <a:pt x="3987" y="386"/>
                  <a:pt x="3952" y="427"/>
                  <a:pt x="3924" y="471"/>
                </a:cubicBezTo>
                <a:cubicBezTo>
                  <a:pt x="3895" y="518"/>
                  <a:pt x="3854" y="586"/>
                  <a:pt x="3869" y="645"/>
                </a:cubicBezTo>
                <a:cubicBezTo>
                  <a:pt x="3882" y="698"/>
                  <a:pt x="3992" y="680"/>
                  <a:pt x="4028" y="680"/>
                </a:cubicBezTo>
                <a:cubicBezTo>
                  <a:pt x="4095" y="680"/>
                  <a:pt x="4118" y="680"/>
                  <a:pt x="4161" y="663"/>
                </a:cubicBezTo>
                <a:moveTo>
                  <a:pt x="4359" y="490"/>
                </a:moveTo>
                <a:cubicBezTo>
                  <a:pt x="4366" y="470"/>
                  <a:pt x="4367" y="479"/>
                  <a:pt x="4401" y="475"/>
                </a:cubicBezTo>
                <a:cubicBezTo>
                  <a:pt x="4473" y="466"/>
                  <a:pt x="4545" y="457"/>
                  <a:pt x="4616" y="445"/>
                </a:cubicBezTo>
                <a:cubicBezTo>
                  <a:pt x="4634" y="441"/>
                  <a:pt x="4653" y="438"/>
                  <a:pt x="4671" y="434"/>
                </a:cubicBezTo>
                <a:moveTo>
                  <a:pt x="4884" y="205"/>
                </a:moveTo>
                <a:cubicBezTo>
                  <a:pt x="4904" y="173"/>
                  <a:pt x="4887" y="190"/>
                  <a:pt x="4915" y="171"/>
                </a:cubicBezTo>
                <a:cubicBezTo>
                  <a:pt x="4956" y="189"/>
                  <a:pt x="4956" y="188"/>
                  <a:pt x="4963" y="245"/>
                </a:cubicBezTo>
                <a:cubicBezTo>
                  <a:pt x="4970" y="299"/>
                  <a:pt x="4964" y="365"/>
                  <a:pt x="4990" y="415"/>
                </a:cubicBezTo>
                <a:cubicBezTo>
                  <a:pt x="5013" y="459"/>
                  <a:pt x="5074" y="469"/>
                  <a:pt x="5119" y="458"/>
                </a:cubicBezTo>
                <a:cubicBezTo>
                  <a:pt x="5219" y="434"/>
                  <a:pt x="5303" y="348"/>
                  <a:pt x="5321" y="249"/>
                </a:cubicBezTo>
                <a:cubicBezTo>
                  <a:pt x="5329" y="208"/>
                  <a:pt x="5326" y="166"/>
                  <a:pt x="5326" y="125"/>
                </a:cubicBezTo>
                <a:cubicBezTo>
                  <a:pt x="5326" y="61"/>
                  <a:pt x="5326" y="104"/>
                  <a:pt x="5326" y="146"/>
                </a:cubicBezTo>
                <a:cubicBezTo>
                  <a:pt x="5326" y="359"/>
                  <a:pt x="5419" y="822"/>
                  <a:pt x="5303" y="1005"/>
                </a:cubicBezTo>
                <a:cubicBezTo>
                  <a:pt x="5271" y="1056"/>
                  <a:pt x="5210" y="1068"/>
                  <a:pt x="5155" y="1071"/>
                </a:cubicBezTo>
                <a:cubicBezTo>
                  <a:pt x="5106" y="1073"/>
                  <a:pt x="5066" y="1065"/>
                  <a:pt x="5053" y="1010"/>
                </a:cubicBezTo>
                <a:cubicBezTo>
                  <a:pt x="5035" y="934"/>
                  <a:pt x="5067" y="867"/>
                  <a:pt x="5108" y="805"/>
                </a:cubicBezTo>
                <a:cubicBezTo>
                  <a:pt x="5193" y="678"/>
                  <a:pt x="5312" y="611"/>
                  <a:pt x="5445" y="546"/>
                </a:cubicBezTo>
                <a:cubicBezTo>
                  <a:pt x="5464" y="536"/>
                  <a:pt x="5484" y="528"/>
                  <a:pt x="5503" y="518"/>
                </a:cubicBezTo>
                <a:moveTo>
                  <a:pt x="6195" y="43"/>
                </a:moveTo>
                <a:cubicBezTo>
                  <a:pt x="6205" y="24"/>
                  <a:pt x="6208" y="9"/>
                  <a:pt x="6225" y="0"/>
                </a:cubicBezTo>
                <a:cubicBezTo>
                  <a:pt x="6210" y="27"/>
                  <a:pt x="6191" y="47"/>
                  <a:pt x="6170" y="70"/>
                </a:cubicBezTo>
                <a:moveTo>
                  <a:pt x="6211" y="287"/>
                </a:moveTo>
                <a:cubicBezTo>
                  <a:pt x="6253" y="344"/>
                  <a:pt x="6270" y="389"/>
                  <a:pt x="6274" y="462"/>
                </a:cubicBezTo>
                <a:cubicBezTo>
                  <a:pt x="6280" y="576"/>
                  <a:pt x="6212" y="657"/>
                  <a:pt x="6134" y="735"/>
                </a:cubicBezTo>
                <a:cubicBezTo>
                  <a:pt x="6060" y="801"/>
                  <a:pt x="6036" y="823"/>
                  <a:pt x="5985" y="864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86" name=""/>
          <p:cNvSpPr/>
          <p:nvPr/>
        </p:nvSpPr>
        <p:spPr>
          <a:xfrm>
            <a:off x="3731400" y="2582640"/>
            <a:ext cx="1083240" cy="384120"/>
          </a:xfrm>
          <a:custGeom>
            <a:avLst/>
            <a:gdLst/>
            <a:ahLst/>
            <a:rect l="0" t="0" r="r" b="b"/>
            <a:pathLst>
              <a:path fill="none" w="3009" h="1067">
                <a:moveTo>
                  <a:pt x="2" y="684"/>
                </a:moveTo>
                <a:cubicBezTo>
                  <a:pt x="2" y="671"/>
                  <a:pt x="2" y="666"/>
                  <a:pt x="2" y="657"/>
                </a:cubicBezTo>
                <a:cubicBezTo>
                  <a:pt x="2" y="643"/>
                  <a:pt x="-3" y="628"/>
                  <a:pt x="2" y="660"/>
                </a:cubicBezTo>
                <a:cubicBezTo>
                  <a:pt x="10" y="711"/>
                  <a:pt x="17" y="762"/>
                  <a:pt x="26" y="812"/>
                </a:cubicBezTo>
                <a:cubicBezTo>
                  <a:pt x="37" y="874"/>
                  <a:pt x="52" y="930"/>
                  <a:pt x="78" y="987"/>
                </a:cubicBezTo>
                <a:cubicBezTo>
                  <a:pt x="94" y="1022"/>
                  <a:pt x="106" y="1048"/>
                  <a:pt x="139" y="1067"/>
                </a:cubicBezTo>
                <a:moveTo>
                  <a:pt x="56" y="777"/>
                </a:moveTo>
                <a:cubicBezTo>
                  <a:pt x="47" y="730"/>
                  <a:pt x="42" y="688"/>
                  <a:pt x="42" y="640"/>
                </a:cubicBezTo>
                <a:cubicBezTo>
                  <a:pt x="42" y="618"/>
                  <a:pt x="51" y="604"/>
                  <a:pt x="74" y="599"/>
                </a:cubicBezTo>
                <a:cubicBezTo>
                  <a:pt x="97" y="594"/>
                  <a:pt x="111" y="606"/>
                  <a:pt x="124" y="623"/>
                </a:cubicBezTo>
                <a:cubicBezTo>
                  <a:pt x="152" y="659"/>
                  <a:pt x="192" y="707"/>
                  <a:pt x="199" y="754"/>
                </a:cubicBezTo>
                <a:cubicBezTo>
                  <a:pt x="205" y="797"/>
                  <a:pt x="158" y="807"/>
                  <a:pt x="126" y="816"/>
                </a:cubicBezTo>
                <a:cubicBezTo>
                  <a:pt x="97" y="825"/>
                  <a:pt x="67" y="829"/>
                  <a:pt x="36" y="830"/>
                </a:cubicBezTo>
                <a:moveTo>
                  <a:pt x="612" y="547"/>
                </a:moveTo>
                <a:cubicBezTo>
                  <a:pt x="609" y="538"/>
                  <a:pt x="604" y="526"/>
                  <a:pt x="588" y="534"/>
                </a:cubicBezTo>
                <a:cubicBezTo>
                  <a:pt x="547" y="557"/>
                  <a:pt x="513" y="613"/>
                  <a:pt x="490" y="651"/>
                </a:cubicBezTo>
                <a:cubicBezTo>
                  <a:pt x="462" y="696"/>
                  <a:pt x="444" y="736"/>
                  <a:pt x="442" y="788"/>
                </a:cubicBezTo>
                <a:cubicBezTo>
                  <a:pt x="440" y="827"/>
                  <a:pt x="472" y="821"/>
                  <a:pt x="503" y="821"/>
                </a:cubicBezTo>
                <a:cubicBezTo>
                  <a:pt x="546" y="821"/>
                  <a:pt x="591" y="804"/>
                  <a:pt x="623" y="774"/>
                </a:cubicBezTo>
                <a:cubicBezTo>
                  <a:pt x="650" y="748"/>
                  <a:pt x="645" y="715"/>
                  <a:pt x="645" y="681"/>
                </a:cubicBezTo>
                <a:cubicBezTo>
                  <a:pt x="645" y="654"/>
                  <a:pt x="640" y="642"/>
                  <a:pt x="627" y="620"/>
                </a:cubicBezTo>
                <a:cubicBezTo>
                  <a:pt x="639" y="658"/>
                  <a:pt x="662" y="692"/>
                  <a:pt x="681" y="727"/>
                </a:cubicBezTo>
                <a:cubicBezTo>
                  <a:pt x="702" y="767"/>
                  <a:pt x="723" y="807"/>
                  <a:pt x="755" y="840"/>
                </a:cubicBezTo>
                <a:moveTo>
                  <a:pt x="1189" y="458"/>
                </a:moveTo>
                <a:cubicBezTo>
                  <a:pt x="1189" y="463"/>
                  <a:pt x="1194" y="523"/>
                  <a:pt x="1195" y="540"/>
                </a:cubicBezTo>
                <a:cubicBezTo>
                  <a:pt x="1199" y="591"/>
                  <a:pt x="1199" y="644"/>
                  <a:pt x="1217" y="691"/>
                </a:cubicBezTo>
                <a:cubicBezTo>
                  <a:pt x="1228" y="721"/>
                  <a:pt x="1241" y="738"/>
                  <a:pt x="1273" y="740"/>
                </a:cubicBezTo>
                <a:cubicBezTo>
                  <a:pt x="1285" y="740"/>
                  <a:pt x="1289" y="740"/>
                  <a:pt x="1296" y="737"/>
                </a:cubicBezTo>
                <a:moveTo>
                  <a:pt x="1220" y="574"/>
                </a:moveTo>
                <a:cubicBezTo>
                  <a:pt x="1178" y="516"/>
                  <a:pt x="1157" y="476"/>
                  <a:pt x="1137" y="412"/>
                </a:cubicBezTo>
                <a:cubicBezTo>
                  <a:pt x="1179" y="394"/>
                  <a:pt x="1229" y="384"/>
                  <a:pt x="1281" y="374"/>
                </a:cubicBezTo>
                <a:cubicBezTo>
                  <a:pt x="1542" y="323"/>
                  <a:pt x="1794" y="226"/>
                  <a:pt x="2051" y="159"/>
                </a:cubicBezTo>
                <a:cubicBezTo>
                  <a:pt x="2189" y="123"/>
                  <a:pt x="2331" y="93"/>
                  <a:pt x="2471" y="64"/>
                </a:cubicBezTo>
                <a:cubicBezTo>
                  <a:pt x="2597" y="38"/>
                  <a:pt x="2845" y="-36"/>
                  <a:pt x="2969" y="21"/>
                </a:cubicBezTo>
                <a:cubicBezTo>
                  <a:pt x="3019" y="44"/>
                  <a:pt x="3008" y="128"/>
                  <a:pt x="3008" y="171"/>
                </a:cubicBezTo>
                <a:cubicBezTo>
                  <a:pt x="3009" y="230"/>
                  <a:pt x="3003" y="269"/>
                  <a:pt x="2974" y="320"/>
                </a:cubicBezTo>
                <a:cubicBezTo>
                  <a:pt x="2960" y="345"/>
                  <a:pt x="2937" y="361"/>
                  <a:pt x="2917" y="381"/>
                </a:cubicBezTo>
                <a:cubicBezTo>
                  <a:pt x="2901" y="397"/>
                  <a:pt x="2885" y="414"/>
                  <a:pt x="2868" y="429"/>
                </a:cubicBezTo>
                <a:cubicBezTo>
                  <a:pt x="2828" y="465"/>
                  <a:pt x="2781" y="481"/>
                  <a:pt x="2732" y="500"/>
                </a:cubicBezTo>
                <a:cubicBezTo>
                  <a:pt x="2636" y="537"/>
                  <a:pt x="2538" y="574"/>
                  <a:pt x="2441" y="606"/>
                </a:cubicBezTo>
                <a:cubicBezTo>
                  <a:pt x="2201" y="686"/>
                  <a:pt x="1946" y="712"/>
                  <a:pt x="1711" y="798"/>
                </a:cubicBezTo>
                <a:cubicBezTo>
                  <a:pt x="1670" y="813"/>
                  <a:pt x="1630" y="832"/>
                  <a:pt x="1590" y="848"/>
                </a:cubicBezTo>
                <a:moveTo>
                  <a:pt x="1744" y="783"/>
                </a:moveTo>
                <a:cubicBezTo>
                  <a:pt x="1738" y="768"/>
                  <a:pt x="1716" y="757"/>
                  <a:pt x="1723" y="743"/>
                </a:cubicBezTo>
                <a:cubicBezTo>
                  <a:pt x="1731" y="728"/>
                  <a:pt x="1765" y="720"/>
                  <a:pt x="1780" y="715"/>
                </a:cubicBezTo>
                <a:cubicBezTo>
                  <a:pt x="1899" y="673"/>
                  <a:pt x="2023" y="639"/>
                  <a:pt x="2145" y="606"/>
                </a:cubicBezTo>
                <a:cubicBezTo>
                  <a:pt x="2259" y="575"/>
                  <a:pt x="2530" y="631"/>
                  <a:pt x="2486" y="522"/>
                </a:cubicBezTo>
                <a:cubicBezTo>
                  <a:pt x="2479" y="522"/>
                  <a:pt x="2472" y="522"/>
                  <a:pt x="2465" y="522"/>
                </a:cubicBezTo>
                <a:cubicBezTo>
                  <a:pt x="2373" y="527"/>
                  <a:pt x="2283" y="547"/>
                  <a:pt x="2191" y="562"/>
                </a:cubicBezTo>
                <a:cubicBezTo>
                  <a:pt x="2090" y="578"/>
                  <a:pt x="1989" y="595"/>
                  <a:pt x="1888" y="615"/>
                </a:cubicBezTo>
                <a:cubicBezTo>
                  <a:pt x="1864" y="620"/>
                  <a:pt x="1845" y="627"/>
                  <a:pt x="1827" y="634"/>
                </a:cubicBezTo>
                <a:cubicBezTo>
                  <a:pt x="1886" y="631"/>
                  <a:pt x="1930" y="621"/>
                  <a:pt x="1987" y="602"/>
                </a:cubicBezTo>
                <a:cubicBezTo>
                  <a:pt x="2082" y="570"/>
                  <a:pt x="2174" y="529"/>
                  <a:pt x="2268" y="491"/>
                </a:cubicBezTo>
                <a:cubicBezTo>
                  <a:pt x="2308" y="475"/>
                  <a:pt x="2347" y="461"/>
                  <a:pt x="2388" y="447"/>
                </a:cubicBezTo>
                <a:cubicBezTo>
                  <a:pt x="2366" y="459"/>
                  <a:pt x="2300" y="495"/>
                  <a:pt x="2267" y="512"/>
                </a:cubicBezTo>
                <a:cubicBezTo>
                  <a:pt x="2186" y="553"/>
                  <a:pt x="2103" y="588"/>
                  <a:pt x="2020" y="620"/>
                </a:cubicBezTo>
                <a:cubicBezTo>
                  <a:pt x="1972" y="638"/>
                  <a:pt x="1924" y="656"/>
                  <a:pt x="1874" y="670"/>
                </a:cubicBezTo>
                <a:cubicBezTo>
                  <a:pt x="1936" y="653"/>
                  <a:pt x="1997" y="631"/>
                  <a:pt x="2059" y="610"/>
                </a:cubicBezTo>
                <a:cubicBezTo>
                  <a:pt x="2184" y="568"/>
                  <a:pt x="2312" y="530"/>
                  <a:pt x="2443" y="508"/>
                </a:cubicBezTo>
                <a:cubicBezTo>
                  <a:pt x="2381" y="527"/>
                  <a:pt x="2321" y="555"/>
                  <a:pt x="2258" y="574"/>
                </a:cubicBezTo>
                <a:cubicBezTo>
                  <a:pt x="2170" y="601"/>
                  <a:pt x="2081" y="625"/>
                  <a:pt x="1994" y="651"/>
                </a:cubicBezTo>
                <a:cubicBezTo>
                  <a:pt x="1949" y="664"/>
                  <a:pt x="1905" y="678"/>
                  <a:pt x="1860" y="691"/>
                </a:cubicBezTo>
                <a:cubicBezTo>
                  <a:pt x="1884" y="711"/>
                  <a:pt x="1894" y="691"/>
                  <a:pt x="1923" y="680"/>
                </a:cubicBezTo>
                <a:cubicBezTo>
                  <a:pt x="2020" y="642"/>
                  <a:pt x="2119" y="605"/>
                  <a:pt x="2214" y="564"/>
                </a:cubicBezTo>
                <a:cubicBezTo>
                  <a:pt x="2230" y="557"/>
                  <a:pt x="2249" y="540"/>
                  <a:pt x="2268" y="537"/>
                </a:cubicBezTo>
                <a:cubicBezTo>
                  <a:pt x="2279" y="535"/>
                  <a:pt x="2310" y="532"/>
                  <a:pt x="2310" y="545"/>
                </a:cubicBezTo>
                <a:cubicBezTo>
                  <a:pt x="2310" y="573"/>
                  <a:pt x="2258" y="582"/>
                  <a:pt x="2236" y="589"/>
                </a:cubicBezTo>
                <a:cubicBezTo>
                  <a:pt x="2206" y="599"/>
                  <a:pt x="2113" y="615"/>
                  <a:pt x="2145" y="615"/>
                </a:cubicBezTo>
                <a:cubicBezTo>
                  <a:pt x="2165" y="615"/>
                  <a:pt x="2174" y="614"/>
                  <a:pt x="2188" y="609"/>
                </a:cubicBezTo>
                <a:cubicBezTo>
                  <a:pt x="2227" y="594"/>
                  <a:pt x="2265" y="576"/>
                  <a:pt x="2304" y="561"/>
                </a:cubicBezTo>
                <a:cubicBezTo>
                  <a:pt x="2307" y="560"/>
                  <a:pt x="2343" y="552"/>
                  <a:pt x="2322" y="552"/>
                </a:cubicBezTo>
                <a:cubicBezTo>
                  <a:pt x="2309" y="552"/>
                  <a:pt x="2300" y="558"/>
                  <a:pt x="2289" y="564"/>
                </a:cubicBezTo>
                <a:cubicBezTo>
                  <a:pt x="2287" y="566"/>
                  <a:pt x="2285" y="567"/>
                  <a:pt x="2283" y="569"/>
                </a:cubicBezTo>
                <a:moveTo>
                  <a:pt x="1660" y="450"/>
                </a:moveTo>
                <a:cubicBezTo>
                  <a:pt x="1660" y="433"/>
                  <a:pt x="1660" y="416"/>
                  <a:pt x="1660" y="399"/>
                </a:cubicBezTo>
                <a:cubicBezTo>
                  <a:pt x="1668" y="436"/>
                  <a:pt x="1683" y="469"/>
                  <a:pt x="1702" y="502"/>
                </a:cubicBezTo>
                <a:cubicBezTo>
                  <a:pt x="1732" y="555"/>
                  <a:pt x="1772" y="597"/>
                  <a:pt x="1817" y="636"/>
                </a:cubicBezTo>
                <a:cubicBezTo>
                  <a:pt x="1839" y="655"/>
                  <a:pt x="1869" y="672"/>
                  <a:pt x="1888" y="694"/>
                </a:cubicBezTo>
                <a:cubicBezTo>
                  <a:pt x="1889" y="695"/>
                  <a:pt x="1894" y="702"/>
                  <a:pt x="1891" y="704"/>
                </a:cubicBezTo>
                <a:cubicBezTo>
                  <a:pt x="1885" y="704"/>
                  <a:pt x="1880" y="704"/>
                  <a:pt x="1874" y="704"/>
                </a:cubicBezTo>
                <a:moveTo>
                  <a:pt x="1965" y="464"/>
                </a:moveTo>
                <a:cubicBezTo>
                  <a:pt x="1960" y="456"/>
                  <a:pt x="1958" y="444"/>
                  <a:pt x="1954" y="437"/>
                </a:cubicBezTo>
                <a:cubicBezTo>
                  <a:pt x="1953" y="435"/>
                  <a:pt x="1951" y="435"/>
                  <a:pt x="1949" y="434"/>
                </a:cubicBezTo>
                <a:cubicBezTo>
                  <a:pt x="1947" y="433"/>
                  <a:pt x="1944" y="435"/>
                  <a:pt x="1942" y="434"/>
                </a:cubicBezTo>
                <a:cubicBezTo>
                  <a:pt x="1931" y="461"/>
                  <a:pt x="1924" y="484"/>
                  <a:pt x="1923" y="516"/>
                </a:cubicBezTo>
                <a:cubicBezTo>
                  <a:pt x="1921" y="560"/>
                  <a:pt x="1918" y="589"/>
                  <a:pt x="1963" y="608"/>
                </a:cubicBezTo>
                <a:cubicBezTo>
                  <a:pt x="1996" y="622"/>
                  <a:pt x="2054" y="619"/>
                  <a:pt x="2088" y="612"/>
                </a:cubicBezTo>
                <a:cubicBezTo>
                  <a:pt x="2117" y="606"/>
                  <a:pt x="2157" y="593"/>
                  <a:pt x="2161" y="562"/>
                </a:cubicBezTo>
                <a:cubicBezTo>
                  <a:pt x="2166" y="522"/>
                  <a:pt x="2102" y="504"/>
                  <a:pt x="2075" y="494"/>
                </a:cubicBezTo>
                <a:cubicBezTo>
                  <a:pt x="2022" y="475"/>
                  <a:pt x="1967" y="464"/>
                  <a:pt x="1911" y="457"/>
                </a:cubicBezTo>
                <a:cubicBezTo>
                  <a:pt x="1900" y="456"/>
                  <a:pt x="1882" y="455"/>
                  <a:pt x="1872" y="454"/>
                </a:cubicBezTo>
                <a:cubicBezTo>
                  <a:pt x="1893" y="447"/>
                  <a:pt x="1916" y="440"/>
                  <a:pt x="1938" y="434"/>
                </a:cubicBezTo>
                <a:moveTo>
                  <a:pt x="2245" y="323"/>
                </a:moveTo>
                <a:cubicBezTo>
                  <a:pt x="2240" y="340"/>
                  <a:pt x="2234" y="347"/>
                  <a:pt x="2224" y="361"/>
                </a:cubicBezTo>
                <a:cubicBezTo>
                  <a:pt x="2203" y="389"/>
                  <a:pt x="2184" y="412"/>
                  <a:pt x="2181" y="448"/>
                </a:cubicBezTo>
                <a:cubicBezTo>
                  <a:pt x="2178" y="490"/>
                  <a:pt x="2217" y="487"/>
                  <a:pt x="2249" y="488"/>
                </a:cubicBezTo>
                <a:cubicBezTo>
                  <a:pt x="2299" y="489"/>
                  <a:pt x="2332" y="486"/>
                  <a:pt x="2374" y="460"/>
                </a:cubicBezTo>
                <a:cubicBezTo>
                  <a:pt x="2392" y="449"/>
                  <a:pt x="2415" y="420"/>
                  <a:pt x="2402" y="396"/>
                </a:cubicBezTo>
                <a:cubicBezTo>
                  <a:pt x="2385" y="365"/>
                  <a:pt x="2330" y="350"/>
                  <a:pt x="2300" y="339"/>
                </a:cubicBezTo>
                <a:cubicBezTo>
                  <a:pt x="2276" y="330"/>
                  <a:pt x="2201" y="334"/>
                  <a:pt x="2224" y="322"/>
                </a:cubicBezTo>
                <a:cubicBezTo>
                  <a:pt x="2239" y="322"/>
                  <a:pt x="2248" y="321"/>
                  <a:pt x="2261" y="316"/>
                </a:cubicBezTo>
                <a:moveTo>
                  <a:pt x="2496" y="234"/>
                </a:moveTo>
                <a:cubicBezTo>
                  <a:pt x="2514" y="224"/>
                  <a:pt x="2530" y="215"/>
                  <a:pt x="2549" y="209"/>
                </a:cubicBezTo>
                <a:cubicBezTo>
                  <a:pt x="2544" y="241"/>
                  <a:pt x="2523" y="260"/>
                  <a:pt x="2510" y="289"/>
                </a:cubicBezTo>
                <a:cubicBezTo>
                  <a:pt x="2502" y="306"/>
                  <a:pt x="2490" y="350"/>
                  <a:pt x="2515" y="359"/>
                </a:cubicBezTo>
                <a:cubicBezTo>
                  <a:pt x="2556" y="374"/>
                  <a:pt x="2618" y="362"/>
                  <a:pt x="2656" y="347"/>
                </a:cubicBezTo>
                <a:cubicBezTo>
                  <a:pt x="2695" y="331"/>
                  <a:pt x="2756" y="308"/>
                  <a:pt x="2750" y="257"/>
                </a:cubicBezTo>
                <a:cubicBezTo>
                  <a:pt x="2743" y="200"/>
                  <a:pt x="2646" y="187"/>
                  <a:pt x="2604" y="178"/>
                </a:cubicBezTo>
                <a:cubicBezTo>
                  <a:pt x="2570" y="171"/>
                  <a:pt x="2511" y="154"/>
                  <a:pt x="2493" y="194"/>
                </a:cubicBezTo>
                <a:cubicBezTo>
                  <a:pt x="2488" y="220"/>
                  <a:pt x="2487" y="227"/>
                  <a:pt x="2488" y="244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87" name=""/>
          <p:cNvSpPr/>
          <p:nvPr/>
        </p:nvSpPr>
        <p:spPr>
          <a:xfrm>
            <a:off x="5121720" y="2320920"/>
            <a:ext cx="1213560" cy="439200"/>
          </a:xfrm>
          <a:custGeom>
            <a:avLst/>
            <a:gdLst/>
            <a:ahLst/>
            <a:rect l="0" t="0" r="r" b="b"/>
            <a:pathLst>
              <a:path fill="none" w="3371" h="1220">
                <a:moveTo>
                  <a:pt x="48" y="932"/>
                </a:moveTo>
                <a:cubicBezTo>
                  <a:pt x="57" y="928"/>
                  <a:pt x="63" y="926"/>
                  <a:pt x="69" y="922"/>
                </a:cubicBezTo>
                <a:cubicBezTo>
                  <a:pt x="78" y="959"/>
                  <a:pt x="84" y="998"/>
                  <a:pt x="97" y="1034"/>
                </a:cubicBezTo>
                <a:cubicBezTo>
                  <a:pt x="116" y="1086"/>
                  <a:pt x="146" y="1130"/>
                  <a:pt x="181" y="1171"/>
                </a:cubicBezTo>
                <a:cubicBezTo>
                  <a:pt x="197" y="1190"/>
                  <a:pt x="213" y="1207"/>
                  <a:pt x="235" y="1220"/>
                </a:cubicBezTo>
                <a:cubicBezTo>
                  <a:pt x="236" y="1220"/>
                  <a:pt x="237" y="1220"/>
                  <a:pt x="238" y="1220"/>
                </a:cubicBezTo>
                <a:moveTo>
                  <a:pt x="2" y="862"/>
                </a:moveTo>
                <a:cubicBezTo>
                  <a:pt x="-1" y="805"/>
                  <a:pt x="-10" y="776"/>
                  <a:pt x="48" y="749"/>
                </a:cubicBezTo>
                <a:cubicBezTo>
                  <a:pt x="102" y="724"/>
                  <a:pt x="171" y="712"/>
                  <a:pt x="230" y="718"/>
                </a:cubicBezTo>
                <a:cubicBezTo>
                  <a:pt x="282" y="723"/>
                  <a:pt x="283" y="769"/>
                  <a:pt x="284" y="810"/>
                </a:cubicBezTo>
                <a:cubicBezTo>
                  <a:pt x="285" y="854"/>
                  <a:pt x="270" y="875"/>
                  <a:pt x="240" y="906"/>
                </a:cubicBezTo>
                <a:cubicBezTo>
                  <a:pt x="226" y="920"/>
                  <a:pt x="210" y="933"/>
                  <a:pt x="196" y="948"/>
                </a:cubicBezTo>
                <a:moveTo>
                  <a:pt x="798" y="661"/>
                </a:moveTo>
                <a:cubicBezTo>
                  <a:pt x="785" y="650"/>
                  <a:pt x="807" y="656"/>
                  <a:pt x="794" y="653"/>
                </a:cubicBezTo>
                <a:cubicBezTo>
                  <a:pt x="762" y="645"/>
                  <a:pt x="688" y="648"/>
                  <a:pt x="661" y="661"/>
                </a:cubicBezTo>
                <a:cubicBezTo>
                  <a:pt x="642" y="670"/>
                  <a:pt x="623" y="694"/>
                  <a:pt x="619" y="715"/>
                </a:cubicBezTo>
                <a:cubicBezTo>
                  <a:pt x="613" y="746"/>
                  <a:pt x="613" y="781"/>
                  <a:pt x="634" y="806"/>
                </a:cubicBezTo>
                <a:cubicBezTo>
                  <a:pt x="659" y="836"/>
                  <a:pt x="708" y="847"/>
                  <a:pt x="745" y="853"/>
                </a:cubicBezTo>
                <a:cubicBezTo>
                  <a:pt x="786" y="859"/>
                  <a:pt x="833" y="855"/>
                  <a:pt x="870" y="876"/>
                </a:cubicBezTo>
                <a:cubicBezTo>
                  <a:pt x="893" y="888"/>
                  <a:pt x="902" y="936"/>
                  <a:pt x="885" y="957"/>
                </a:cubicBezTo>
                <a:cubicBezTo>
                  <a:pt x="849" y="1001"/>
                  <a:pt x="774" y="1017"/>
                  <a:pt x="722" y="1028"/>
                </a:cubicBezTo>
                <a:cubicBezTo>
                  <a:pt x="677" y="1037"/>
                  <a:pt x="632" y="1038"/>
                  <a:pt x="586" y="1038"/>
                </a:cubicBezTo>
                <a:moveTo>
                  <a:pt x="1352" y="456"/>
                </a:moveTo>
                <a:cubicBezTo>
                  <a:pt x="1397" y="474"/>
                  <a:pt x="1397" y="535"/>
                  <a:pt x="1401" y="581"/>
                </a:cubicBezTo>
                <a:cubicBezTo>
                  <a:pt x="1407" y="653"/>
                  <a:pt x="1394" y="733"/>
                  <a:pt x="1414" y="803"/>
                </a:cubicBezTo>
                <a:cubicBezTo>
                  <a:pt x="1425" y="842"/>
                  <a:pt x="1447" y="868"/>
                  <a:pt x="1487" y="875"/>
                </a:cubicBezTo>
                <a:cubicBezTo>
                  <a:pt x="1493" y="875"/>
                  <a:pt x="1498" y="875"/>
                  <a:pt x="1504" y="875"/>
                </a:cubicBezTo>
                <a:moveTo>
                  <a:pt x="1382" y="544"/>
                </a:moveTo>
                <a:cubicBezTo>
                  <a:pt x="1368" y="500"/>
                  <a:pt x="1363" y="475"/>
                  <a:pt x="1356" y="432"/>
                </a:cubicBezTo>
                <a:cubicBezTo>
                  <a:pt x="1431" y="403"/>
                  <a:pt x="1501" y="392"/>
                  <a:pt x="1584" y="378"/>
                </a:cubicBezTo>
                <a:cubicBezTo>
                  <a:pt x="1922" y="321"/>
                  <a:pt x="2254" y="227"/>
                  <a:pt x="2589" y="159"/>
                </a:cubicBezTo>
                <a:cubicBezTo>
                  <a:pt x="2735" y="129"/>
                  <a:pt x="2876" y="93"/>
                  <a:pt x="3017" y="46"/>
                </a:cubicBezTo>
                <a:cubicBezTo>
                  <a:pt x="3073" y="27"/>
                  <a:pt x="3126" y="13"/>
                  <a:pt x="3182" y="0"/>
                </a:cubicBezTo>
                <a:cubicBezTo>
                  <a:pt x="3183" y="0"/>
                  <a:pt x="3185" y="0"/>
                  <a:pt x="3186" y="0"/>
                </a:cubicBezTo>
                <a:cubicBezTo>
                  <a:pt x="3182" y="35"/>
                  <a:pt x="3174" y="68"/>
                  <a:pt x="3169" y="103"/>
                </a:cubicBezTo>
                <a:cubicBezTo>
                  <a:pt x="3159" y="175"/>
                  <a:pt x="3161" y="243"/>
                  <a:pt x="3186" y="311"/>
                </a:cubicBezTo>
                <a:cubicBezTo>
                  <a:pt x="3222" y="408"/>
                  <a:pt x="3289" y="492"/>
                  <a:pt x="3338" y="582"/>
                </a:cubicBezTo>
                <a:cubicBezTo>
                  <a:pt x="3357" y="618"/>
                  <a:pt x="3359" y="645"/>
                  <a:pt x="3371" y="678"/>
                </a:cubicBezTo>
                <a:cubicBezTo>
                  <a:pt x="3250" y="705"/>
                  <a:pt x="3128" y="719"/>
                  <a:pt x="3004" y="735"/>
                </a:cubicBezTo>
                <a:cubicBezTo>
                  <a:pt x="2616" y="786"/>
                  <a:pt x="2267" y="891"/>
                  <a:pt x="1906" y="1038"/>
                </a:cubicBezTo>
                <a:cubicBezTo>
                  <a:pt x="1801" y="1081"/>
                  <a:pt x="1768" y="1095"/>
                  <a:pt x="1696" y="1114"/>
                </a:cubicBezTo>
                <a:moveTo>
                  <a:pt x="1764" y="454"/>
                </a:moveTo>
                <a:cubicBezTo>
                  <a:pt x="1751" y="459"/>
                  <a:pt x="1737" y="464"/>
                  <a:pt x="1724" y="469"/>
                </a:cubicBezTo>
                <a:cubicBezTo>
                  <a:pt x="1718" y="471"/>
                  <a:pt x="1711" y="474"/>
                  <a:pt x="1705" y="476"/>
                </a:cubicBezTo>
                <a:cubicBezTo>
                  <a:pt x="1704" y="476"/>
                  <a:pt x="1704" y="476"/>
                  <a:pt x="1703" y="476"/>
                </a:cubicBezTo>
                <a:cubicBezTo>
                  <a:pt x="1738" y="475"/>
                  <a:pt x="1773" y="473"/>
                  <a:pt x="1808" y="472"/>
                </a:cubicBezTo>
                <a:cubicBezTo>
                  <a:pt x="1860" y="471"/>
                  <a:pt x="1921" y="460"/>
                  <a:pt x="1952" y="513"/>
                </a:cubicBezTo>
                <a:cubicBezTo>
                  <a:pt x="1983" y="567"/>
                  <a:pt x="1965" y="647"/>
                  <a:pt x="1932" y="693"/>
                </a:cubicBezTo>
                <a:cubicBezTo>
                  <a:pt x="1896" y="742"/>
                  <a:pt x="1837" y="779"/>
                  <a:pt x="1784" y="807"/>
                </a:cubicBezTo>
                <a:cubicBezTo>
                  <a:pt x="1770" y="814"/>
                  <a:pt x="1749" y="824"/>
                  <a:pt x="1737" y="831"/>
                </a:cubicBezTo>
                <a:cubicBezTo>
                  <a:pt x="1813" y="831"/>
                  <a:pt x="1886" y="826"/>
                  <a:pt x="1961" y="818"/>
                </a:cubicBezTo>
                <a:cubicBezTo>
                  <a:pt x="1991" y="815"/>
                  <a:pt x="2021" y="814"/>
                  <a:pt x="2051" y="811"/>
                </a:cubicBezTo>
                <a:moveTo>
                  <a:pt x="2225" y="591"/>
                </a:moveTo>
                <a:cubicBezTo>
                  <a:pt x="2228" y="578"/>
                  <a:pt x="2231" y="568"/>
                  <a:pt x="2236" y="556"/>
                </a:cubicBezTo>
                <a:cubicBezTo>
                  <a:pt x="2217" y="589"/>
                  <a:pt x="2192" y="624"/>
                  <a:pt x="2173" y="658"/>
                </a:cubicBezTo>
                <a:cubicBezTo>
                  <a:pt x="2161" y="680"/>
                  <a:pt x="2130" y="745"/>
                  <a:pt x="2148" y="772"/>
                </a:cubicBezTo>
                <a:cubicBezTo>
                  <a:pt x="2163" y="795"/>
                  <a:pt x="2230" y="791"/>
                  <a:pt x="2252" y="787"/>
                </a:cubicBezTo>
                <a:cubicBezTo>
                  <a:pt x="2291" y="780"/>
                  <a:pt x="2329" y="753"/>
                  <a:pt x="2352" y="721"/>
                </a:cubicBezTo>
                <a:cubicBezTo>
                  <a:pt x="2372" y="693"/>
                  <a:pt x="2368" y="662"/>
                  <a:pt x="2368" y="629"/>
                </a:cubicBezTo>
                <a:cubicBezTo>
                  <a:pt x="2368" y="592"/>
                  <a:pt x="2346" y="584"/>
                  <a:pt x="2312" y="582"/>
                </a:cubicBezTo>
                <a:cubicBezTo>
                  <a:pt x="2304" y="582"/>
                  <a:pt x="2223" y="582"/>
                  <a:pt x="2249" y="582"/>
                </a:cubicBezTo>
                <a:moveTo>
                  <a:pt x="2418" y="539"/>
                </a:moveTo>
                <a:cubicBezTo>
                  <a:pt x="2447" y="528"/>
                  <a:pt x="2477" y="511"/>
                  <a:pt x="2507" y="503"/>
                </a:cubicBezTo>
                <a:cubicBezTo>
                  <a:pt x="2509" y="503"/>
                  <a:pt x="2511" y="503"/>
                  <a:pt x="2513" y="503"/>
                </a:cubicBezTo>
                <a:cubicBezTo>
                  <a:pt x="2496" y="525"/>
                  <a:pt x="2476" y="546"/>
                  <a:pt x="2461" y="569"/>
                </a:cubicBezTo>
                <a:cubicBezTo>
                  <a:pt x="2454" y="580"/>
                  <a:pt x="2438" y="617"/>
                  <a:pt x="2448" y="631"/>
                </a:cubicBezTo>
                <a:cubicBezTo>
                  <a:pt x="2470" y="663"/>
                  <a:pt x="2575" y="649"/>
                  <a:pt x="2606" y="649"/>
                </a:cubicBezTo>
                <a:cubicBezTo>
                  <a:pt x="2637" y="649"/>
                  <a:pt x="2691" y="653"/>
                  <a:pt x="2704" y="615"/>
                </a:cubicBezTo>
                <a:cubicBezTo>
                  <a:pt x="2712" y="591"/>
                  <a:pt x="2704" y="561"/>
                  <a:pt x="2686" y="546"/>
                </a:cubicBezTo>
                <a:cubicBezTo>
                  <a:pt x="2651" y="517"/>
                  <a:pt x="2602" y="504"/>
                  <a:pt x="2559" y="493"/>
                </a:cubicBezTo>
                <a:cubicBezTo>
                  <a:pt x="2571" y="485"/>
                  <a:pt x="2571" y="480"/>
                  <a:pt x="2598" y="476"/>
                </a:cubicBezTo>
                <a:cubicBezTo>
                  <a:pt x="2658" y="466"/>
                  <a:pt x="2720" y="460"/>
                  <a:pt x="2780" y="451"/>
                </a:cubicBezTo>
                <a:cubicBezTo>
                  <a:pt x="2805" y="447"/>
                  <a:pt x="2829" y="446"/>
                  <a:pt x="2854" y="446"/>
                </a:cubicBezTo>
                <a:cubicBezTo>
                  <a:pt x="2853" y="470"/>
                  <a:pt x="2847" y="488"/>
                  <a:pt x="2844" y="511"/>
                </a:cubicBezTo>
                <a:cubicBezTo>
                  <a:pt x="2844" y="527"/>
                  <a:pt x="2844" y="532"/>
                  <a:pt x="2844" y="543"/>
                </a:cubicBezTo>
                <a:cubicBezTo>
                  <a:pt x="2871" y="567"/>
                  <a:pt x="2901" y="563"/>
                  <a:pt x="2938" y="563"/>
                </a:cubicBezTo>
                <a:cubicBezTo>
                  <a:pt x="2984" y="563"/>
                  <a:pt x="3014" y="560"/>
                  <a:pt x="3050" y="532"/>
                </a:cubicBezTo>
                <a:cubicBezTo>
                  <a:pt x="3049" y="483"/>
                  <a:pt x="3022" y="476"/>
                  <a:pt x="2974" y="464"/>
                </a:cubicBezTo>
                <a:cubicBezTo>
                  <a:pt x="2915" y="449"/>
                  <a:pt x="2844" y="447"/>
                  <a:pt x="2790" y="474"/>
                </a:cubicBezTo>
                <a:cubicBezTo>
                  <a:pt x="2777" y="482"/>
                  <a:pt x="2765" y="491"/>
                  <a:pt x="2752" y="499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88" name=""/>
          <p:cNvSpPr/>
          <p:nvPr/>
        </p:nvSpPr>
        <p:spPr>
          <a:xfrm>
            <a:off x="2742480" y="2720880"/>
            <a:ext cx="169920" cy="102960"/>
          </a:xfrm>
          <a:custGeom>
            <a:avLst/>
            <a:gdLst/>
            <a:ahLst/>
            <a:rect l="0" t="0" r="r" b="b"/>
            <a:pathLst>
              <a:path fill="none" w="472" h="286">
                <a:moveTo>
                  <a:pt x="33" y="286"/>
                </a:moveTo>
                <a:cubicBezTo>
                  <a:pt x="15" y="217"/>
                  <a:pt x="-33" y="99"/>
                  <a:pt x="36" y="42"/>
                </a:cubicBezTo>
                <a:cubicBezTo>
                  <a:pt x="110" y="-19"/>
                  <a:pt x="261" y="5"/>
                  <a:pt x="346" y="5"/>
                </a:cubicBezTo>
                <a:cubicBezTo>
                  <a:pt x="388" y="5"/>
                  <a:pt x="430" y="5"/>
                  <a:pt x="472" y="5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89" name=""/>
          <p:cNvSpPr/>
          <p:nvPr/>
        </p:nvSpPr>
        <p:spPr>
          <a:xfrm>
            <a:off x="3235320" y="1015920"/>
            <a:ext cx="2477520" cy="1827000"/>
          </a:xfrm>
          <a:custGeom>
            <a:avLst/>
            <a:gdLst/>
            <a:ahLst/>
            <a:rect l="0" t="0" r="r" b="b"/>
            <a:pathLst>
              <a:path fill="none" w="6882" h="5075">
                <a:moveTo>
                  <a:pt x="0" y="5075"/>
                </a:moveTo>
                <a:cubicBezTo>
                  <a:pt x="9" y="5063"/>
                  <a:pt x="-2" y="5000"/>
                  <a:pt x="30" y="4966"/>
                </a:cubicBezTo>
                <a:cubicBezTo>
                  <a:pt x="246" y="4736"/>
                  <a:pt x="502" y="4531"/>
                  <a:pt x="723" y="4302"/>
                </a:cubicBezTo>
                <a:cubicBezTo>
                  <a:pt x="1408" y="3589"/>
                  <a:pt x="2228" y="2990"/>
                  <a:pt x="3042" y="2434"/>
                </a:cubicBezTo>
                <a:cubicBezTo>
                  <a:pt x="4245" y="1615"/>
                  <a:pt x="5619" y="989"/>
                  <a:pt x="6768" y="99"/>
                </a:cubicBezTo>
                <a:cubicBezTo>
                  <a:pt x="6806" y="66"/>
                  <a:pt x="6844" y="33"/>
                  <a:pt x="6882" y="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90" name=""/>
          <p:cNvSpPr/>
          <p:nvPr/>
        </p:nvSpPr>
        <p:spPr>
          <a:xfrm>
            <a:off x="4474800" y="3497400"/>
            <a:ext cx="1055160" cy="891720"/>
          </a:xfrm>
          <a:custGeom>
            <a:avLst/>
            <a:gdLst/>
            <a:ahLst/>
            <a:rect l="0" t="0" r="r" b="b"/>
            <a:pathLst>
              <a:path fill="none" w="2931" h="2477">
                <a:moveTo>
                  <a:pt x="10" y="578"/>
                </a:moveTo>
                <a:cubicBezTo>
                  <a:pt x="10" y="543"/>
                  <a:pt x="9" y="509"/>
                  <a:pt x="7" y="474"/>
                </a:cubicBezTo>
                <a:cubicBezTo>
                  <a:pt x="7" y="467"/>
                  <a:pt x="7" y="467"/>
                  <a:pt x="7" y="479"/>
                </a:cubicBezTo>
                <a:cubicBezTo>
                  <a:pt x="16" y="583"/>
                  <a:pt x="39" y="685"/>
                  <a:pt x="55" y="789"/>
                </a:cubicBezTo>
                <a:cubicBezTo>
                  <a:pt x="83" y="962"/>
                  <a:pt x="100" y="1138"/>
                  <a:pt x="138" y="1309"/>
                </a:cubicBezTo>
                <a:cubicBezTo>
                  <a:pt x="148" y="1354"/>
                  <a:pt x="159" y="1398"/>
                  <a:pt x="168" y="1444"/>
                </a:cubicBezTo>
                <a:cubicBezTo>
                  <a:pt x="133" y="1417"/>
                  <a:pt x="126" y="1390"/>
                  <a:pt x="107" y="1350"/>
                </a:cubicBezTo>
                <a:cubicBezTo>
                  <a:pt x="59" y="1246"/>
                  <a:pt x="24" y="1139"/>
                  <a:pt x="11" y="1025"/>
                </a:cubicBezTo>
                <a:cubicBezTo>
                  <a:pt x="-4" y="893"/>
                  <a:pt x="-10" y="746"/>
                  <a:pt x="41" y="622"/>
                </a:cubicBezTo>
                <a:cubicBezTo>
                  <a:pt x="73" y="545"/>
                  <a:pt x="131" y="488"/>
                  <a:pt x="214" y="474"/>
                </a:cubicBezTo>
                <a:cubicBezTo>
                  <a:pt x="243" y="474"/>
                  <a:pt x="250" y="474"/>
                  <a:pt x="268" y="474"/>
                </a:cubicBezTo>
                <a:cubicBezTo>
                  <a:pt x="276" y="522"/>
                  <a:pt x="282" y="536"/>
                  <a:pt x="251" y="583"/>
                </a:cubicBezTo>
                <a:cubicBezTo>
                  <a:pt x="212" y="641"/>
                  <a:pt x="148" y="694"/>
                  <a:pt x="129" y="765"/>
                </a:cubicBezTo>
                <a:cubicBezTo>
                  <a:pt x="129" y="769"/>
                  <a:pt x="129" y="771"/>
                  <a:pt x="134" y="769"/>
                </a:cubicBezTo>
                <a:moveTo>
                  <a:pt x="824" y="283"/>
                </a:moveTo>
                <a:cubicBezTo>
                  <a:pt x="788" y="292"/>
                  <a:pt x="811" y="298"/>
                  <a:pt x="824" y="348"/>
                </a:cubicBezTo>
                <a:cubicBezTo>
                  <a:pt x="847" y="433"/>
                  <a:pt x="860" y="521"/>
                  <a:pt x="873" y="608"/>
                </a:cubicBezTo>
                <a:cubicBezTo>
                  <a:pt x="886" y="697"/>
                  <a:pt x="889" y="788"/>
                  <a:pt x="900" y="878"/>
                </a:cubicBezTo>
                <a:cubicBezTo>
                  <a:pt x="904" y="912"/>
                  <a:pt x="911" y="967"/>
                  <a:pt x="947" y="984"/>
                </a:cubicBezTo>
                <a:cubicBezTo>
                  <a:pt x="952" y="985"/>
                  <a:pt x="958" y="985"/>
                  <a:pt x="963" y="986"/>
                </a:cubicBezTo>
                <a:moveTo>
                  <a:pt x="918" y="340"/>
                </a:moveTo>
                <a:cubicBezTo>
                  <a:pt x="958" y="284"/>
                  <a:pt x="974" y="264"/>
                  <a:pt x="1054" y="237"/>
                </a:cubicBezTo>
                <a:cubicBezTo>
                  <a:pt x="1321" y="147"/>
                  <a:pt x="1610" y="108"/>
                  <a:pt x="1889" y="78"/>
                </a:cubicBezTo>
                <a:cubicBezTo>
                  <a:pt x="2013" y="65"/>
                  <a:pt x="2137" y="56"/>
                  <a:pt x="2260" y="32"/>
                </a:cubicBezTo>
                <a:cubicBezTo>
                  <a:pt x="2308" y="22"/>
                  <a:pt x="2355" y="10"/>
                  <a:pt x="2403" y="0"/>
                </a:cubicBezTo>
                <a:cubicBezTo>
                  <a:pt x="2405" y="0"/>
                  <a:pt x="2406" y="0"/>
                  <a:pt x="2407" y="0"/>
                </a:cubicBezTo>
                <a:cubicBezTo>
                  <a:pt x="2417" y="33"/>
                  <a:pt x="2427" y="67"/>
                  <a:pt x="2436" y="101"/>
                </a:cubicBezTo>
                <a:cubicBezTo>
                  <a:pt x="2482" y="284"/>
                  <a:pt x="2559" y="447"/>
                  <a:pt x="2653" y="610"/>
                </a:cubicBezTo>
                <a:cubicBezTo>
                  <a:pt x="2679" y="653"/>
                  <a:pt x="2743" y="738"/>
                  <a:pt x="2719" y="796"/>
                </a:cubicBezTo>
                <a:cubicBezTo>
                  <a:pt x="2696" y="853"/>
                  <a:pt x="2610" y="866"/>
                  <a:pt x="2558" y="877"/>
                </a:cubicBezTo>
                <a:cubicBezTo>
                  <a:pt x="2207" y="954"/>
                  <a:pt x="1844" y="1010"/>
                  <a:pt x="1490" y="1067"/>
                </a:cubicBezTo>
                <a:cubicBezTo>
                  <a:pt x="1413" y="1079"/>
                  <a:pt x="1336" y="1087"/>
                  <a:pt x="1258" y="1095"/>
                </a:cubicBezTo>
                <a:moveTo>
                  <a:pt x="1456" y="429"/>
                </a:moveTo>
                <a:cubicBezTo>
                  <a:pt x="1458" y="425"/>
                  <a:pt x="1460" y="422"/>
                  <a:pt x="1462" y="418"/>
                </a:cubicBezTo>
                <a:cubicBezTo>
                  <a:pt x="1491" y="440"/>
                  <a:pt x="1491" y="457"/>
                  <a:pt x="1493" y="501"/>
                </a:cubicBezTo>
                <a:cubicBezTo>
                  <a:pt x="1497" y="591"/>
                  <a:pt x="1489" y="676"/>
                  <a:pt x="1480" y="765"/>
                </a:cubicBezTo>
                <a:cubicBezTo>
                  <a:pt x="1476" y="813"/>
                  <a:pt x="1475" y="826"/>
                  <a:pt x="1476" y="856"/>
                </a:cubicBezTo>
                <a:moveTo>
                  <a:pt x="1671" y="487"/>
                </a:moveTo>
                <a:cubicBezTo>
                  <a:pt x="1677" y="461"/>
                  <a:pt x="1676" y="457"/>
                  <a:pt x="1683" y="443"/>
                </a:cubicBezTo>
                <a:cubicBezTo>
                  <a:pt x="1684" y="484"/>
                  <a:pt x="1675" y="513"/>
                  <a:pt x="1667" y="556"/>
                </a:cubicBezTo>
                <a:cubicBezTo>
                  <a:pt x="1656" y="610"/>
                  <a:pt x="1626" y="720"/>
                  <a:pt x="1674" y="764"/>
                </a:cubicBezTo>
                <a:cubicBezTo>
                  <a:pt x="1719" y="806"/>
                  <a:pt x="1820" y="783"/>
                  <a:pt x="1862" y="751"/>
                </a:cubicBezTo>
                <a:cubicBezTo>
                  <a:pt x="1944" y="689"/>
                  <a:pt x="1924" y="591"/>
                  <a:pt x="1850" y="536"/>
                </a:cubicBezTo>
                <a:cubicBezTo>
                  <a:pt x="1786" y="488"/>
                  <a:pt x="1687" y="459"/>
                  <a:pt x="1607" y="475"/>
                </a:cubicBezTo>
                <a:cubicBezTo>
                  <a:pt x="1538" y="489"/>
                  <a:pt x="1496" y="544"/>
                  <a:pt x="1449" y="590"/>
                </a:cubicBezTo>
                <a:moveTo>
                  <a:pt x="293" y="1561"/>
                </a:moveTo>
                <a:cubicBezTo>
                  <a:pt x="276" y="1560"/>
                  <a:pt x="303" y="1514"/>
                  <a:pt x="251" y="1595"/>
                </a:cubicBezTo>
                <a:cubicBezTo>
                  <a:pt x="190" y="1692"/>
                  <a:pt x="135" y="1795"/>
                  <a:pt x="85" y="1897"/>
                </a:cubicBezTo>
                <a:cubicBezTo>
                  <a:pt x="50" y="1968"/>
                  <a:pt x="34" y="2025"/>
                  <a:pt x="34" y="2102"/>
                </a:cubicBezTo>
                <a:cubicBezTo>
                  <a:pt x="82" y="2086"/>
                  <a:pt x="98" y="2077"/>
                  <a:pt x="128" y="2027"/>
                </a:cubicBezTo>
                <a:cubicBezTo>
                  <a:pt x="186" y="1932"/>
                  <a:pt x="195" y="1823"/>
                  <a:pt x="235" y="1722"/>
                </a:cubicBezTo>
                <a:cubicBezTo>
                  <a:pt x="242" y="1710"/>
                  <a:pt x="239" y="1704"/>
                  <a:pt x="247" y="1705"/>
                </a:cubicBezTo>
                <a:cubicBezTo>
                  <a:pt x="247" y="1779"/>
                  <a:pt x="233" y="1845"/>
                  <a:pt x="214" y="1916"/>
                </a:cubicBezTo>
                <a:cubicBezTo>
                  <a:pt x="189" y="2013"/>
                  <a:pt x="162" y="2110"/>
                  <a:pt x="129" y="2205"/>
                </a:cubicBezTo>
                <a:cubicBezTo>
                  <a:pt x="103" y="2279"/>
                  <a:pt x="47" y="2357"/>
                  <a:pt x="34" y="2434"/>
                </a:cubicBezTo>
                <a:cubicBezTo>
                  <a:pt x="34" y="2447"/>
                  <a:pt x="34" y="2449"/>
                  <a:pt x="34" y="2457"/>
                </a:cubicBezTo>
                <a:cubicBezTo>
                  <a:pt x="85" y="2458"/>
                  <a:pt x="115" y="2454"/>
                  <a:pt x="165" y="2436"/>
                </a:cubicBezTo>
                <a:cubicBezTo>
                  <a:pt x="254" y="2404"/>
                  <a:pt x="337" y="2362"/>
                  <a:pt x="419" y="2315"/>
                </a:cubicBezTo>
                <a:moveTo>
                  <a:pt x="891" y="1672"/>
                </a:moveTo>
                <a:cubicBezTo>
                  <a:pt x="893" y="1701"/>
                  <a:pt x="897" y="1727"/>
                  <a:pt x="901" y="1756"/>
                </a:cubicBezTo>
                <a:cubicBezTo>
                  <a:pt x="917" y="1874"/>
                  <a:pt x="926" y="1993"/>
                  <a:pt x="950" y="2110"/>
                </a:cubicBezTo>
                <a:cubicBezTo>
                  <a:pt x="964" y="2180"/>
                  <a:pt x="982" y="2248"/>
                  <a:pt x="983" y="2320"/>
                </a:cubicBezTo>
                <a:cubicBezTo>
                  <a:pt x="983" y="2324"/>
                  <a:pt x="983" y="2328"/>
                  <a:pt x="983" y="2332"/>
                </a:cubicBezTo>
                <a:cubicBezTo>
                  <a:pt x="989" y="2318"/>
                  <a:pt x="996" y="2305"/>
                  <a:pt x="997" y="2282"/>
                </a:cubicBezTo>
                <a:cubicBezTo>
                  <a:pt x="997" y="2269"/>
                  <a:pt x="998" y="2257"/>
                  <a:pt x="998" y="2244"/>
                </a:cubicBezTo>
                <a:moveTo>
                  <a:pt x="934" y="1822"/>
                </a:moveTo>
                <a:cubicBezTo>
                  <a:pt x="930" y="1789"/>
                  <a:pt x="909" y="1719"/>
                  <a:pt x="933" y="1688"/>
                </a:cubicBezTo>
                <a:cubicBezTo>
                  <a:pt x="980" y="1627"/>
                  <a:pt x="1118" y="1597"/>
                  <a:pt x="1182" y="1570"/>
                </a:cubicBezTo>
                <a:cubicBezTo>
                  <a:pt x="1585" y="1402"/>
                  <a:pt x="1993" y="1238"/>
                  <a:pt x="2425" y="1157"/>
                </a:cubicBezTo>
                <a:cubicBezTo>
                  <a:pt x="2553" y="1133"/>
                  <a:pt x="2686" y="1121"/>
                  <a:pt x="2816" y="1128"/>
                </a:cubicBezTo>
                <a:cubicBezTo>
                  <a:pt x="2866" y="1131"/>
                  <a:pt x="2889" y="1147"/>
                  <a:pt x="2931" y="1164"/>
                </a:cubicBezTo>
                <a:cubicBezTo>
                  <a:pt x="2925" y="1174"/>
                  <a:pt x="2928" y="1165"/>
                  <a:pt x="2919" y="1177"/>
                </a:cubicBezTo>
                <a:cubicBezTo>
                  <a:pt x="2902" y="1200"/>
                  <a:pt x="2895" y="1189"/>
                  <a:pt x="2887" y="1225"/>
                </a:cubicBezTo>
                <a:cubicBezTo>
                  <a:pt x="2857" y="1355"/>
                  <a:pt x="2881" y="1492"/>
                  <a:pt x="2843" y="1626"/>
                </a:cubicBezTo>
                <a:cubicBezTo>
                  <a:pt x="2802" y="1772"/>
                  <a:pt x="2756" y="1925"/>
                  <a:pt x="2652" y="2039"/>
                </a:cubicBezTo>
                <a:cubicBezTo>
                  <a:pt x="2581" y="2118"/>
                  <a:pt x="2478" y="2177"/>
                  <a:pt x="2380" y="2214"/>
                </a:cubicBezTo>
                <a:cubicBezTo>
                  <a:pt x="2109" y="2315"/>
                  <a:pt x="1807" y="2338"/>
                  <a:pt x="1526" y="2392"/>
                </a:cubicBezTo>
                <a:cubicBezTo>
                  <a:pt x="1360" y="2424"/>
                  <a:pt x="1194" y="2465"/>
                  <a:pt x="1025" y="2477"/>
                </a:cubicBezTo>
                <a:cubicBezTo>
                  <a:pt x="1012" y="2477"/>
                  <a:pt x="998" y="2477"/>
                  <a:pt x="985" y="2477"/>
                </a:cubicBezTo>
                <a:moveTo>
                  <a:pt x="1386" y="1900"/>
                </a:moveTo>
                <a:cubicBezTo>
                  <a:pt x="1386" y="1862"/>
                  <a:pt x="1376" y="1818"/>
                  <a:pt x="1404" y="1789"/>
                </a:cubicBezTo>
                <a:cubicBezTo>
                  <a:pt x="1440" y="1751"/>
                  <a:pt x="1481" y="1741"/>
                  <a:pt x="1531" y="1739"/>
                </a:cubicBezTo>
                <a:cubicBezTo>
                  <a:pt x="1585" y="1737"/>
                  <a:pt x="1573" y="1805"/>
                  <a:pt x="1574" y="1842"/>
                </a:cubicBezTo>
                <a:cubicBezTo>
                  <a:pt x="1575" y="1914"/>
                  <a:pt x="1549" y="1976"/>
                  <a:pt x="1519" y="2041"/>
                </a:cubicBezTo>
                <a:cubicBezTo>
                  <a:pt x="1504" y="2072"/>
                  <a:pt x="1489" y="2096"/>
                  <a:pt x="1486" y="2131"/>
                </a:cubicBezTo>
                <a:cubicBezTo>
                  <a:pt x="1513" y="2136"/>
                  <a:pt x="1548" y="2144"/>
                  <a:pt x="1580" y="2134"/>
                </a:cubicBezTo>
                <a:cubicBezTo>
                  <a:pt x="1629" y="2119"/>
                  <a:pt x="1670" y="2083"/>
                  <a:pt x="1711" y="2055"/>
                </a:cubicBezTo>
                <a:moveTo>
                  <a:pt x="1886" y="1839"/>
                </a:moveTo>
                <a:cubicBezTo>
                  <a:pt x="1909" y="1803"/>
                  <a:pt x="1929" y="1770"/>
                  <a:pt x="1957" y="1739"/>
                </a:cubicBezTo>
                <a:cubicBezTo>
                  <a:pt x="1959" y="1768"/>
                  <a:pt x="1952" y="1801"/>
                  <a:pt x="1945" y="1833"/>
                </a:cubicBezTo>
                <a:cubicBezTo>
                  <a:pt x="1938" y="1868"/>
                  <a:pt x="1913" y="1955"/>
                  <a:pt x="1938" y="1990"/>
                </a:cubicBezTo>
                <a:cubicBezTo>
                  <a:pt x="1967" y="2030"/>
                  <a:pt x="2055" y="2010"/>
                  <a:pt x="2089" y="1995"/>
                </a:cubicBezTo>
                <a:cubicBezTo>
                  <a:pt x="2154" y="1967"/>
                  <a:pt x="2237" y="1912"/>
                  <a:pt x="2261" y="1843"/>
                </a:cubicBezTo>
                <a:cubicBezTo>
                  <a:pt x="2288" y="1765"/>
                  <a:pt x="2246" y="1710"/>
                  <a:pt x="2178" y="1674"/>
                </a:cubicBezTo>
                <a:cubicBezTo>
                  <a:pt x="2094" y="1628"/>
                  <a:pt x="2006" y="1646"/>
                  <a:pt x="1921" y="1674"/>
                </a:cubicBezTo>
                <a:cubicBezTo>
                  <a:pt x="1893" y="1684"/>
                  <a:pt x="1866" y="1695"/>
                  <a:pt x="1838" y="1705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91" name=""/>
          <p:cNvSpPr/>
          <p:nvPr/>
        </p:nvSpPr>
        <p:spPr>
          <a:xfrm>
            <a:off x="5700600" y="4867200"/>
            <a:ext cx="897120" cy="698040"/>
          </a:xfrm>
          <a:custGeom>
            <a:avLst/>
            <a:gdLst/>
            <a:ahLst/>
            <a:rect l="0" t="0" r="r" b="b"/>
            <a:pathLst>
              <a:path fill="none" w="2492" h="1939">
                <a:moveTo>
                  <a:pt x="12" y="130"/>
                </a:moveTo>
                <a:cubicBezTo>
                  <a:pt x="4" y="118"/>
                  <a:pt x="3" y="119"/>
                  <a:pt x="0" y="107"/>
                </a:cubicBezTo>
                <a:cubicBezTo>
                  <a:pt x="0" y="106"/>
                  <a:pt x="0" y="104"/>
                  <a:pt x="0" y="103"/>
                </a:cubicBezTo>
                <a:cubicBezTo>
                  <a:pt x="19" y="93"/>
                  <a:pt x="37" y="85"/>
                  <a:pt x="61" y="83"/>
                </a:cubicBezTo>
                <a:cubicBezTo>
                  <a:pt x="90" y="81"/>
                  <a:pt x="101" y="80"/>
                  <a:pt x="109" y="110"/>
                </a:cubicBezTo>
                <a:cubicBezTo>
                  <a:pt x="119" y="147"/>
                  <a:pt x="111" y="196"/>
                  <a:pt x="111" y="234"/>
                </a:cubicBezTo>
                <a:cubicBezTo>
                  <a:pt x="111" y="249"/>
                  <a:pt x="109" y="266"/>
                  <a:pt x="127" y="272"/>
                </a:cubicBezTo>
                <a:cubicBezTo>
                  <a:pt x="146" y="278"/>
                  <a:pt x="179" y="271"/>
                  <a:pt x="197" y="265"/>
                </a:cubicBezTo>
                <a:cubicBezTo>
                  <a:pt x="236" y="253"/>
                  <a:pt x="276" y="238"/>
                  <a:pt x="312" y="218"/>
                </a:cubicBezTo>
                <a:cubicBezTo>
                  <a:pt x="365" y="188"/>
                  <a:pt x="407" y="148"/>
                  <a:pt x="417" y="87"/>
                </a:cubicBezTo>
                <a:cubicBezTo>
                  <a:pt x="419" y="76"/>
                  <a:pt x="419" y="66"/>
                  <a:pt x="419" y="55"/>
                </a:cubicBezTo>
                <a:cubicBezTo>
                  <a:pt x="409" y="83"/>
                  <a:pt x="393" y="115"/>
                  <a:pt x="387" y="145"/>
                </a:cubicBezTo>
                <a:cubicBezTo>
                  <a:pt x="383" y="162"/>
                  <a:pt x="373" y="211"/>
                  <a:pt x="397" y="218"/>
                </a:cubicBezTo>
                <a:cubicBezTo>
                  <a:pt x="437" y="230"/>
                  <a:pt x="484" y="208"/>
                  <a:pt x="518" y="190"/>
                </a:cubicBezTo>
                <a:cubicBezTo>
                  <a:pt x="548" y="175"/>
                  <a:pt x="602" y="151"/>
                  <a:pt x="615" y="116"/>
                </a:cubicBezTo>
                <a:cubicBezTo>
                  <a:pt x="623" y="94"/>
                  <a:pt x="614" y="71"/>
                  <a:pt x="594" y="61"/>
                </a:cubicBezTo>
                <a:cubicBezTo>
                  <a:pt x="562" y="45"/>
                  <a:pt x="522" y="50"/>
                  <a:pt x="488" y="50"/>
                </a:cubicBezTo>
                <a:cubicBezTo>
                  <a:pt x="440" y="50"/>
                  <a:pt x="488" y="53"/>
                  <a:pt x="473" y="58"/>
                </a:cubicBezTo>
                <a:moveTo>
                  <a:pt x="830" y="13"/>
                </a:moveTo>
                <a:cubicBezTo>
                  <a:pt x="838" y="8"/>
                  <a:pt x="840" y="6"/>
                  <a:pt x="847" y="0"/>
                </a:cubicBezTo>
                <a:cubicBezTo>
                  <a:pt x="847" y="27"/>
                  <a:pt x="847" y="52"/>
                  <a:pt x="842" y="79"/>
                </a:cubicBezTo>
                <a:cubicBezTo>
                  <a:pt x="840" y="91"/>
                  <a:pt x="824" y="153"/>
                  <a:pt x="840" y="163"/>
                </a:cubicBezTo>
                <a:cubicBezTo>
                  <a:pt x="865" y="178"/>
                  <a:pt x="937" y="172"/>
                  <a:pt x="964" y="168"/>
                </a:cubicBezTo>
                <a:cubicBezTo>
                  <a:pt x="989" y="164"/>
                  <a:pt x="1047" y="151"/>
                  <a:pt x="1061" y="124"/>
                </a:cubicBezTo>
                <a:cubicBezTo>
                  <a:pt x="1072" y="104"/>
                  <a:pt x="1050" y="91"/>
                  <a:pt x="1035" y="87"/>
                </a:cubicBezTo>
                <a:cubicBezTo>
                  <a:pt x="1007" y="80"/>
                  <a:pt x="976" y="83"/>
                  <a:pt x="947" y="83"/>
                </a:cubicBezTo>
                <a:cubicBezTo>
                  <a:pt x="937" y="83"/>
                  <a:pt x="943" y="83"/>
                  <a:pt x="940" y="89"/>
                </a:cubicBezTo>
                <a:moveTo>
                  <a:pt x="1197" y="20"/>
                </a:moveTo>
                <a:cubicBezTo>
                  <a:pt x="1222" y="13"/>
                  <a:pt x="1243" y="11"/>
                  <a:pt x="1268" y="11"/>
                </a:cubicBezTo>
                <a:cubicBezTo>
                  <a:pt x="1270" y="11"/>
                  <a:pt x="1271" y="11"/>
                  <a:pt x="1273" y="11"/>
                </a:cubicBezTo>
                <a:cubicBezTo>
                  <a:pt x="1273" y="38"/>
                  <a:pt x="1271" y="54"/>
                  <a:pt x="1263" y="79"/>
                </a:cubicBezTo>
                <a:cubicBezTo>
                  <a:pt x="1258" y="94"/>
                  <a:pt x="1244" y="132"/>
                  <a:pt x="1266" y="141"/>
                </a:cubicBezTo>
                <a:cubicBezTo>
                  <a:pt x="1311" y="159"/>
                  <a:pt x="1394" y="153"/>
                  <a:pt x="1440" y="143"/>
                </a:cubicBezTo>
                <a:cubicBezTo>
                  <a:pt x="1472" y="136"/>
                  <a:pt x="1522" y="117"/>
                  <a:pt x="1514" y="76"/>
                </a:cubicBezTo>
                <a:cubicBezTo>
                  <a:pt x="1506" y="33"/>
                  <a:pt x="1434" y="25"/>
                  <a:pt x="1401" y="23"/>
                </a:cubicBezTo>
                <a:cubicBezTo>
                  <a:pt x="1332" y="18"/>
                  <a:pt x="1297" y="41"/>
                  <a:pt x="1242" y="77"/>
                </a:cubicBezTo>
                <a:moveTo>
                  <a:pt x="721" y="1061"/>
                </a:moveTo>
                <a:cubicBezTo>
                  <a:pt x="700" y="1050"/>
                  <a:pt x="678" y="1042"/>
                  <a:pt x="664" y="1023"/>
                </a:cubicBezTo>
                <a:cubicBezTo>
                  <a:pt x="662" y="1001"/>
                  <a:pt x="659" y="1002"/>
                  <a:pt x="686" y="995"/>
                </a:cubicBezTo>
                <a:cubicBezTo>
                  <a:pt x="725" y="986"/>
                  <a:pt x="787" y="982"/>
                  <a:pt x="825" y="995"/>
                </a:cubicBezTo>
                <a:cubicBezTo>
                  <a:pt x="857" y="1006"/>
                  <a:pt x="876" y="1036"/>
                  <a:pt x="879" y="1068"/>
                </a:cubicBezTo>
                <a:cubicBezTo>
                  <a:pt x="882" y="1099"/>
                  <a:pt x="868" y="1104"/>
                  <a:pt x="840" y="1112"/>
                </a:cubicBezTo>
                <a:cubicBezTo>
                  <a:pt x="828" y="1115"/>
                  <a:pt x="815" y="1117"/>
                  <a:pt x="803" y="1119"/>
                </a:cubicBezTo>
                <a:cubicBezTo>
                  <a:pt x="814" y="1121"/>
                  <a:pt x="842" y="1127"/>
                  <a:pt x="855" y="1130"/>
                </a:cubicBezTo>
                <a:cubicBezTo>
                  <a:pt x="885" y="1137"/>
                  <a:pt x="924" y="1150"/>
                  <a:pt x="938" y="1181"/>
                </a:cubicBezTo>
                <a:cubicBezTo>
                  <a:pt x="952" y="1213"/>
                  <a:pt x="925" y="1224"/>
                  <a:pt x="898" y="1227"/>
                </a:cubicBezTo>
                <a:cubicBezTo>
                  <a:pt x="851" y="1233"/>
                  <a:pt x="789" y="1234"/>
                  <a:pt x="743" y="1226"/>
                </a:cubicBezTo>
                <a:cubicBezTo>
                  <a:pt x="714" y="1221"/>
                  <a:pt x="682" y="1212"/>
                  <a:pt x="674" y="1185"/>
                </a:cubicBezTo>
                <a:moveTo>
                  <a:pt x="1164" y="950"/>
                </a:moveTo>
                <a:cubicBezTo>
                  <a:pt x="1179" y="945"/>
                  <a:pt x="1168" y="989"/>
                  <a:pt x="1167" y="1006"/>
                </a:cubicBezTo>
                <a:cubicBezTo>
                  <a:pt x="1165" y="1026"/>
                  <a:pt x="1165" y="1045"/>
                  <a:pt x="1165" y="1065"/>
                </a:cubicBezTo>
                <a:cubicBezTo>
                  <a:pt x="1196" y="1075"/>
                  <a:pt x="1221" y="1076"/>
                  <a:pt x="1251" y="1059"/>
                </a:cubicBezTo>
                <a:cubicBezTo>
                  <a:pt x="1279" y="1043"/>
                  <a:pt x="1323" y="1013"/>
                  <a:pt x="1332" y="980"/>
                </a:cubicBezTo>
                <a:cubicBezTo>
                  <a:pt x="1344" y="938"/>
                  <a:pt x="1306" y="926"/>
                  <a:pt x="1273" y="913"/>
                </a:cubicBezTo>
                <a:cubicBezTo>
                  <a:pt x="1234" y="897"/>
                  <a:pt x="1194" y="895"/>
                  <a:pt x="1153" y="886"/>
                </a:cubicBezTo>
                <a:cubicBezTo>
                  <a:pt x="1156" y="886"/>
                  <a:pt x="1159" y="886"/>
                  <a:pt x="1162" y="886"/>
                </a:cubicBezTo>
                <a:moveTo>
                  <a:pt x="1589" y="824"/>
                </a:moveTo>
                <a:cubicBezTo>
                  <a:pt x="1609" y="819"/>
                  <a:pt x="1626" y="815"/>
                  <a:pt x="1646" y="815"/>
                </a:cubicBezTo>
                <a:cubicBezTo>
                  <a:pt x="1646" y="863"/>
                  <a:pt x="1635" y="894"/>
                  <a:pt x="1619" y="939"/>
                </a:cubicBezTo>
                <a:cubicBezTo>
                  <a:pt x="1607" y="973"/>
                  <a:pt x="1604" y="1002"/>
                  <a:pt x="1604" y="1037"/>
                </a:cubicBezTo>
                <a:cubicBezTo>
                  <a:pt x="1639" y="1047"/>
                  <a:pt x="1668" y="1043"/>
                  <a:pt x="1701" y="1027"/>
                </a:cubicBezTo>
                <a:cubicBezTo>
                  <a:pt x="1736" y="1010"/>
                  <a:pt x="1780" y="982"/>
                  <a:pt x="1790" y="941"/>
                </a:cubicBezTo>
                <a:cubicBezTo>
                  <a:pt x="1799" y="903"/>
                  <a:pt x="1781" y="883"/>
                  <a:pt x="1747" y="869"/>
                </a:cubicBezTo>
                <a:cubicBezTo>
                  <a:pt x="1705" y="852"/>
                  <a:pt x="1663" y="862"/>
                  <a:pt x="1624" y="877"/>
                </a:cubicBezTo>
                <a:cubicBezTo>
                  <a:pt x="1611" y="882"/>
                  <a:pt x="1599" y="888"/>
                  <a:pt x="1586" y="893"/>
                </a:cubicBezTo>
                <a:moveTo>
                  <a:pt x="2052" y="656"/>
                </a:moveTo>
                <a:cubicBezTo>
                  <a:pt x="2066" y="644"/>
                  <a:pt x="2071" y="640"/>
                  <a:pt x="2089" y="639"/>
                </a:cubicBezTo>
                <a:cubicBezTo>
                  <a:pt x="2095" y="639"/>
                  <a:pt x="2096" y="639"/>
                  <a:pt x="2099" y="639"/>
                </a:cubicBezTo>
                <a:cubicBezTo>
                  <a:pt x="2104" y="675"/>
                  <a:pt x="2098" y="695"/>
                  <a:pt x="2079" y="728"/>
                </a:cubicBezTo>
                <a:cubicBezTo>
                  <a:pt x="2055" y="770"/>
                  <a:pt x="2017" y="813"/>
                  <a:pt x="2007" y="862"/>
                </a:cubicBezTo>
                <a:cubicBezTo>
                  <a:pt x="2001" y="894"/>
                  <a:pt x="2006" y="913"/>
                  <a:pt x="2038" y="920"/>
                </a:cubicBezTo>
                <a:cubicBezTo>
                  <a:pt x="2078" y="928"/>
                  <a:pt x="2137" y="929"/>
                  <a:pt x="2177" y="923"/>
                </a:cubicBezTo>
                <a:cubicBezTo>
                  <a:pt x="2212" y="918"/>
                  <a:pt x="2236" y="906"/>
                  <a:pt x="2238" y="871"/>
                </a:cubicBezTo>
                <a:cubicBezTo>
                  <a:pt x="2241" y="828"/>
                  <a:pt x="2194" y="808"/>
                  <a:pt x="2160" y="795"/>
                </a:cubicBezTo>
                <a:cubicBezTo>
                  <a:pt x="2100" y="773"/>
                  <a:pt x="2032" y="781"/>
                  <a:pt x="1969" y="781"/>
                </a:cubicBezTo>
                <a:moveTo>
                  <a:pt x="988" y="1667"/>
                </a:moveTo>
                <a:cubicBezTo>
                  <a:pt x="997" y="1653"/>
                  <a:pt x="970" y="1660"/>
                  <a:pt x="1005" y="1658"/>
                </a:cubicBezTo>
                <a:cubicBezTo>
                  <a:pt x="1039" y="1656"/>
                  <a:pt x="1074" y="1654"/>
                  <a:pt x="1106" y="1668"/>
                </a:cubicBezTo>
                <a:cubicBezTo>
                  <a:pt x="1140" y="1683"/>
                  <a:pt x="1152" y="1717"/>
                  <a:pt x="1148" y="1753"/>
                </a:cubicBezTo>
                <a:cubicBezTo>
                  <a:pt x="1141" y="1814"/>
                  <a:pt x="1080" y="1848"/>
                  <a:pt x="1032" y="1876"/>
                </a:cubicBezTo>
                <a:cubicBezTo>
                  <a:pt x="1001" y="1894"/>
                  <a:pt x="969" y="1908"/>
                  <a:pt x="938" y="1926"/>
                </a:cubicBezTo>
                <a:cubicBezTo>
                  <a:pt x="941" y="1927"/>
                  <a:pt x="992" y="1932"/>
                  <a:pt x="1001" y="1932"/>
                </a:cubicBezTo>
                <a:cubicBezTo>
                  <a:pt x="1064" y="1932"/>
                  <a:pt x="1124" y="1932"/>
                  <a:pt x="1186" y="1924"/>
                </a:cubicBezTo>
                <a:moveTo>
                  <a:pt x="1552" y="1653"/>
                </a:moveTo>
                <a:cubicBezTo>
                  <a:pt x="1553" y="1644"/>
                  <a:pt x="1553" y="1627"/>
                  <a:pt x="1553" y="1621"/>
                </a:cubicBezTo>
                <a:cubicBezTo>
                  <a:pt x="1532" y="1643"/>
                  <a:pt x="1516" y="1662"/>
                  <a:pt x="1513" y="1693"/>
                </a:cubicBezTo>
                <a:cubicBezTo>
                  <a:pt x="1509" y="1731"/>
                  <a:pt x="1516" y="1746"/>
                  <a:pt x="1544" y="1771"/>
                </a:cubicBezTo>
                <a:cubicBezTo>
                  <a:pt x="1571" y="1795"/>
                  <a:pt x="1606" y="1814"/>
                  <a:pt x="1622" y="1848"/>
                </a:cubicBezTo>
                <a:cubicBezTo>
                  <a:pt x="1633" y="1871"/>
                  <a:pt x="1636" y="1908"/>
                  <a:pt x="1612" y="1922"/>
                </a:cubicBezTo>
                <a:cubicBezTo>
                  <a:pt x="1589" y="1935"/>
                  <a:pt x="1529" y="1945"/>
                  <a:pt x="1504" y="1935"/>
                </a:cubicBezTo>
                <a:cubicBezTo>
                  <a:pt x="1495" y="1929"/>
                  <a:pt x="1487" y="1923"/>
                  <a:pt x="1478" y="1917"/>
                </a:cubicBezTo>
                <a:moveTo>
                  <a:pt x="1627" y="1568"/>
                </a:moveTo>
                <a:cubicBezTo>
                  <a:pt x="1681" y="1546"/>
                  <a:pt x="1731" y="1531"/>
                  <a:pt x="1790" y="1528"/>
                </a:cubicBezTo>
                <a:cubicBezTo>
                  <a:pt x="1832" y="1526"/>
                  <a:pt x="1874" y="1528"/>
                  <a:pt x="1916" y="1528"/>
                </a:cubicBezTo>
                <a:cubicBezTo>
                  <a:pt x="1919" y="1551"/>
                  <a:pt x="1920" y="1564"/>
                  <a:pt x="1911" y="1588"/>
                </a:cubicBezTo>
                <a:cubicBezTo>
                  <a:pt x="1894" y="1631"/>
                  <a:pt x="1874" y="1666"/>
                  <a:pt x="1870" y="1713"/>
                </a:cubicBezTo>
                <a:cubicBezTo>
                  <a:pt x="1868" y="1742"/>
                  <a:pt x="1864" y="1770"/>
                  <a:pt x="1894" y="1783"/>
                </a:cubicBezTo>
                <a:cubicBezTo>
                  <a:pt x="1916" y="1793"/>
                  <a:pt x="1963" y="1795"/>
                  <a:pt x="1986" y="1786"/>
                </a:cubicBezTo>
                <a:cubicBezTo>
                  <a:pt x="2010" y="1776"/>
                  <a:pt x="2014" y="1751"/>
                  <a:pt x="2011" y="1729"/>
                </a:cubicBezTo>
                <a:cubicBezTo>
                  <a:pt x="2007" y="1698"/>
                  <a:pt x="1972" y="1679"/>
                  <a:pt x="1946" y="1667"/>
                </a:cubicBezTo>
                <a:cubicBezTo>
                  <a:pt x="1933" y="1661"/>
                  <a:pt x="1908" y="1660"/>
                  <a:pt x="1900" y="1650"/>
                </a:cubicBezTo>
                <a:cubicBezTo>
                  <a:pt x="1900" y="1648"/>
                  <a:pt x="1900" y="1646"/>
                  <a:pt x="1900" y="1644"/>
                </a:cubicBezTo>
                <a:moveTo>
                  <a:pt x="2060" y="1582"/>
                </a:moveTo>
                <a:cubicBezTo>
                  <a:pt x="2111" y="1568"/>
                  <a:pt x="2168" y="1554"/>
                  <a:pt x="2222" y="1564"/>
                </a:cubicBezTo>
                <a:cubicBezTo>
                  <a:pt x="2267" y="1572"/>
                  <a:pt x="2283" y="1610"/>
                  <a:pt x="2287" y="1651"/>
                </a:cubicBezTo>
                <a:cubicBezTo>
                  <a:pt x="2289" y="1672"/>
                  <a:pt x="2273" y="1751"/>
                  <a:pt x="2290" y="1767"/>
                </a:cubicBezTo>
                <a:cubicBezTo>
                  <a:pt x="2307" y="1783"/>
                  <a:pt x="2372" y="1774"/>
                  <a:pt x="2390" y="1769"/>
                </a:cubicBezTo>
                <a:cubicBezTo>
                  <a:pt x="2426" y="1758"/>
                  <a:pt x="2480" y="1736"/>
                  <a:pt x="2490" y="1695"/>
                </a:cubicBezTo>
                <a:cubicBezTo>
                  <a:pt x="2502" y="1648"/>
                  <a:pt x="2451" y="1621"/>
                  <a:pt x="2417" y="1604"/>
                </a:cubicBezTo>
                <a:cubicBezTo>
                  <a:pt x="2366" y="1579"/>
                  <a:pt x="2309" y="1570"/>
                  <a:pt x="2254" y="1556"/>
                </a:cubicBezTo>
                <a:moveTo>
                  <a:pt x="2007" y="637"/>
                </a:moveTo>
                <a:cubicBezTo>
                  <a:pt x="2011" y="621"/>
                  <a:pt x="2010" y="622"/>
                  <a:pt x="2028" y="615"/>
                </a:cubicBezTo>
                <a:cubicBezTo>
                  <a:pt x="2062" y="602"/>
                  <a:pt x="2108" y="604"/>
                  <a:pt x="2144" y="607"/>
                </a:cubicBezTo>
                <a:cubicBezTo>
                  <a:pt x="2199" y="611"/>
                  <a:pt x="2242" y="647"/>
                  <a:pt x="2267" y="696"/>
                </a:cubicBezTo>
                <a:cubicBezTo>
                  <a:pt x="2284" y="729"/>
                  <a:pt x="2303" y="810"/>
                  <a:pt x="2286" y="846"/>
                </a:cubicBezTo>
                <a:cubicBezTo>
                  <a:pt x="2268" y="885"/>
                  <a:pt x="2220" y="901"/>
                  <a:pt x="2186" y="918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92" name=""/>
          <p:cNvSpPr/>
          <p:nvPr/>
        </p:nvSpPr>
        <p:spPr>
          <a:xfrm>
            <a:off x="4164120" y="5195880"/>
            <a:ext cx="1837800" cy="744120"/>
          </a:xfrm>
          <a:custGeom>
            <a:avLst/>
            <a:gdLst/>
            <a:ahLst/>
            <a:rect l="0" t="0" r="r" b="b"/>
            <a:pathLst>
              <a:path fill="none" w="5105" h="2067">
                <a:moveTo>
                  <a:pt x="6" y="777"/>
                </a:moveTo>
                <a:cubicBezTo>
                  <a:pt x="3" y="766"/>
                  <a:pt x="2" y="758"/>
                  <a:pt x="0" y="747"/>
                </a:cubicBezTo>
                <a:cubicBezTo>
                  <a:pt x="32" y="750"/>
                  <a:pt x="29" y="737"/>
                  <a:pt x="61" y="764"/>
                </a:cubicBezTo>
                <a:cubicBezTo>
                  <a:pt x="103" y="800"/>
                  <a:pt x="135" y="849"/>
                  <a:pt x="170" y="891"/>
                </a:cubicBezTo>
                <a:cubicBezTo>
                  <a:pt x="187" y="911"/>
                  <a:pt x="205" y="931"/>
                  <a:pt x="222" y="952"/>
                </a:cubicBezTo>
                <a:cubicBezTo>
                  <a:pt x="207" y="922"/>
                  <a:pt x="184" y="882"/>
                  <a:pt x="198" y="846"/>
                </a:cubicBezTo>
                <a:cubicBezTo>
                  <a:pt x="219" y="790"/>
                  <a:pt x="289" y="789"/>
                  <a:pt x="337" y="788"/>
                </a:cubicBezTo>
                <a:cubicBezTo>
                  <a:pt x="417" y="786"/>
                  <a:pt x="458" y="836"/>
                  <a:pt x="510" y="891"/>
                </a:cubicBezTo>
                <a:cubicBezTo>
                  <a:pt x="546" y="929"/>
                  <a:pt x="585" y="983"/>
                  <a:pt x="637" y="1001"/>
                </a:cubicBezTo>
                <a:cubicBezTo>
                  <a:pt x="651" y="1003"/>
                  <a:pt x="654" y="1004"/>
                  <a:pt x="662" y="1004"/>
                </a:cubicBezTo>
                <a:cubicBezTo>
                  <a:pt x="661" y="957"/>
                  <a:pt x="649" y="914"/>
                  <a:pt x="646" y="868"/>
                </a:cubicBezTo>
                <a:cubicBezTo>
                  <a:pt x="643" y="821"/>
                  <a:pt x="641" y="777"/>
                  <a:pt x="679" y="744"/>
                </a:cubicBezTo>
                <a:cubicBezTo>
                  <a:pt x="713" y="715"/>
                  <a:pt x="773" y="713"/>
                  <a:pt x="808" y="741"/>
                </a:cubicBezTo>
                <a:cubicBezTo>
                  <a:pt x="853" y="778"/>
                  <a:pt x="866" y="844"/>
                  <a:pt x="889" y="894"/>
                </a:cubicBezTo>
                <a:cubicBezTo>
                  <a:pt x="901" y="920"/>
                  <a:pt x="915" y="941"/>
                  <a:pt x="932" y="963"/>
                </a:cubicBezTo>
                <a:moveTo>
                  <a:pt x="983" y="741"/>
                </a:moveTo>
                <a:cubicBezTo>
                  <a:pt x="993" y="709"/>
                  <a:pt x="1004" y="690"/>
                  <a:pt x="1018" y="662"/>
                </a:cubicBezTo>
                <a:cubicBezTo>
                  <a:pt x="1066" y="673"/>
                  <a:pt x="1063" y="677"/>
                  <a:pt x="1090" y="729"/>
                </a:cubicBezTo>
                <a:cubicBezTo>
                  <a:pt x="1117" y="781"/>
                  <a:pt x="1139" y="839"/>
                  <a:pt x="1181" y="881"/>
                </a:cubicBezTo>
                <a:cubicBezTo>
                  <a:pt x="1210" y="909"/>
                  <a:pt x="1249" y="911"/>
                  <a:pt x="1279" y="884"/>
                </a:cubicBezTo>
                <a:cubicBezTo>
                  <a:pt x="1325" y="840"/>
                  <a:pt x="1330" y="731"/>
                  <a:pt x="1406" y="722"/>
                </a:cubicBezTo>
                <a:cubicBezTo>
                  <a:pt x="1451" y="717"/>
                  <a:pt x="1473" y="751"/>
                  <a:pt x="1503" y="778"/>
                </a:cubicBezTo>
                <a:cubicBezTo>
                  <a:pt x="1538" y="810"/>
                  <a:pt x="1579" y="836"/>
                  <a:pt x="1629" y="826"/>
                </a:cubicBezTo>
                <a:cubicBezTo>
                  <a:pt x="1695" y="813"/>
                  <a:pt x="1730" y="726"/>
                  <a:pt x="1752" y="672"/>
                </a:cubicBezTo>
                <a:cubicBezTo>
                  <a:pt x="1798" y="562"/>
                  <a:pt x="1816" y="451"/>
                  <a:pt x="1813" y="332"/>
                </a:cubicBezTo>
                <a:cubicBezTo>
                  <a:pt x="1812" y="275"/>
                  <a:pt x="1794" y="241"/>
                  <a:pt x="1770" y="192"/>
                </a:cubicBezTo>
                <a:cubicBezTo>
                  <a:pt x="1762" y="226"/>
                  <a:pt x="1758" y="281"/>
                  <a:pt x="1758" y="323"/>
                </a:cubicBezTo>
                <a:cubicBezTo>
                  <a:pt x="1757" y="435"/>
                  <a:pt x="1744" y="560"/>
                  <a:pt x="1804" y="661"/>
                </a:cubicBezTo>
                <a:cubicBezTo>
                  <a:pt x="1828" y="701"/>
                  <a:pt x="1859" y="714"/>
                  <a:pt x="1898" y="731"/>
                </a:cubicBezTo>
                <a:moveTo>
                  <a:pt x="2055" y="463"/>
                </a:moveTo>
                <a:cubicBezTo>
                  <a:pt x="2036" y="455"/>
                  <a:pt x="2075" y="537"/>
                  <a:pt x="2080" y="551"/>
                </a:cubicBezTo>
                <a:cubicBezTo>
                  <a:pt x="2100" y="612"/>
                  <a:pt x="2118" y="675"/>
                  <a:pt x="2144" y="734"/>
                </a:cubicBezTo>
                <a:cubicBezTo>
                  <a:pt x="2161" y="773"/>
                  <a:pt x="2185" y="802"/>
                  <a:pt x="2225" y="816"/>
                </a:cubicBezTo>
                <a:moveTo>
                  <a:pt x="2150" y="492"/>
                </a:moveTo>
                <a:cubicBezTo>
                  <a:pt x="2159" y="436"/>
                  <a:pt x="2131" y="430"/>
                  <a:pt x="2189" y="402"/>
                </a:cubicBezTo>
                <a:cubicBezTo>
                  <a:pt x="2296" y="351"/>
                  <a:pt x="2447" y="340"/>
                  <a:pt x="2561" y="317"/>
                </a:cubicBezTo>
                <a:cubicBezTo>
                  <a:pt x="3247" y="177"/>
                  <a:pt x="3951" y="72"/>
                  <a:pt x="4648" y="2"/>
                </a:cubicBezTo>
                <a:cubicBezTo>
                  <a:pt x="4653" y="1"/>
                  <a:pt x="4658" y="1"/>
                  <a:pt x="4663" y="0"/>
                </a:cubicBezTo>
                <a:cubicBezTo>
                  <a:pt x="4625" y="23"/>
                  <a:pt x="4593" y="22"/>
                  <a:pt x="4573" y="72"/>
                </a:cubicBezTo>
                <a:cubicBezTo>
                  <a:pt x="4521" y="201"/>
                  <a:pt x="4569" y="366"/>
                  <a:pt x="4556" y="502"/>
                </a:cubicBezTo>
                <a:cubicBezTo>
                  <a:pt x="4552" y="539"/>
                  <a:pt x="4553" y="536"/>
                  <a:pt x="4529" y="565"/>
                </a:cubicBezTo>
                <a:cubicBezTo>
                  <a:pt x="4475" y="632"/>
                  <a:pt x="4348" y="708"/>
                  <a:pt x="4271" y="744"/>
                </a:cubicBezTo>
                <a:cubicBezTo>
                  <a:pt x="4144" y="803"/>
                  <a:pt x="3995" y="818"/>
                  <a:pt x="3858" y="838"/>
                </a:cubicBezTo>
                <a:cubicBezTo>
                  <a:pt x="3317" y="916"/>
                  <a:pt x="2772" y="904"/>
                  <a:pt x="2237" y="1021"/>
                </a:cubicBezTo>
                <a:cubicBezTo>
                  <a:pt x="2221" y="1025"/>
                  <a:pt x="2205" y="1028"/>
                  <a:pt x="2189" y="1032"/>
                </a:cubicBezTo>
                <a:moveTo>
                  <a:pt x="525" y="1687"/>
                </a:moveTo>
                <a:cubicBezTo>
                  <a:pt x="473" y="1678"/>
                  <a:pt x="419" y="1671"/>
                  <a:pt x="368" y="1692"/>
                </a:cubicBezTo>
                <a:cubicBezTo>
                  <a:pt x="253" y="1739"/>
                  <a:pt x="161" y="1859"/>
                  <a:pt x="107" y="1967"/>
                </a:cubicBezTo>
                <a:cubicBezTo>
                  <a:pt x="89" y="2002"/>
                  <a:pt x="83" y="2029"/>
                  <a:pt x="80" y="2067"/>
                </a:cubicBezTo>
                <a:cubicBezTo>
                  <a:pt x="138" y="2039"/>
                  <a:pt x="178" y="2004"/>
                  <a:pt x="228" y="1958"/>
                </a:cubicBezTo>
                <a:cubicBezTo>
                  <a:pt x="331" y="1863"/>
                  <a:pt x="438" y="1773"/>
                  <a:pt x="465" y="1629"/>
                </a:cubicBezTo>
                <a:cubicBezTo>
                  <a:pt x="482" y="1541"/>
                  <a:pt x="471" y="1462"/>
                  <a:pt x="431" y="1382"/>
                </a:cubicBezTo>
                <a:cubicBezTo>
                  <a:pt x="409" y="1338"/>
                  <a:pt x="381" y="1291"/>
                  <a:pt x="340" y="1263"/>
                </a:cubicBezTo>
                <a:cubicBezTo>
                  <a:pt x="337" y="1264"/>
                  <a:pt x="335" y="1264"/>
                  <a:pt x="332" y="1265"/>
                </a:cubicBezTo>
                <a:cubicBezTo>
                  <a:pt x="321" y="1325"/>
                  <a:pt x="309" y="1394"/>
                  <a:pt x="319" y="1455"/>
                </a:cubicBezTo>
                <a:cubicBezTo>
                  <a:pt x="332" y="1537"/>
                  <a:pt x="405" y="1601"/>
                  <a:pt x="472" y="1642"/>
                </a:cubicBezTo>
                <a:cubicBezTo>
                  <a:pt x="544" y="1686"/>
                  <a:pt x="633" y="1702"/>
                  <a:pt x="717" y="1692"/>
                </a:cubicBezTo>
                <a:cubicBezTo>
                  <a:pt x="778" y="1685"/>
                  <a:pt x="847" y="1646"/>
                  <a:pt x="871" y="1586"/>
                </a:cubicBezTo>
                <a:cubicBezTo>
                  <a:pt x="885" y="1551"/>
                  <a:pt x="875" y="1509"/>
                  <a:pt x="861" y="1477"/>
                </a:cubicBezTo>
                <a:cubicBezTo>
                  <a:pt x="852" y="1465"/>
                  <a:pt x="850" y="1462"/>
                  <a:pt x="844" y="1455"/>
                </a:cubicBezTo>
                <a:cubicBezTo>
                  <a:pt x="846" y="1498"/>
                  <a:pt x="852" y="1539"/>
                  <a:pt x="862" y="1580"/>
                </a:cubicBezTo>
                <a:cubicBezTo>
                  <a:pt x="874" y="1631"/>
                  <a:pt x="891" y="1746"/>
                  <a:pt x="956" y="1761"/>
                </a:cubicBezTo>
                <a:cubicBezTo>
                  <a:pt x="977" y="1762"/>
                  <a:pt x="984" y="1762"/>
                  <a:pt x="998" y="1762"/>
                </a:cubicBezTo>
                <a:moveTo>
                  <a:pt x="838" y="1382"/>
                </a:moveTo>
                <a:cubicBezTo>
                  <a:pt x="809" y="1349"/>
                  <a:pt x="794" y="1335"/>
                  <a:pt x="780" y="1296"/>
                </a:cubicBezTo>
                <a:cubicBezTo>
                  <a:pt x="827" y="1305"/>
                  <a:pt x="863" y="1337"/>
                  <a:pt x="902" y="1366"/>
                </a:cubicBezTo>
                <a:cubicBezTo>
                  <a:pt x="916" y="1377"/>
                  <a:pt x="929" y="1387"/>
                  <a:pt x="943" y="1398"/>
                </a:cubicBezTo>
                <a:moveTo>
                  <a:pt x="1154" y="1465"/>
                </a:moveTo>
                <a:cubicBezTo>
                  <a:pt x="1188" y="1480"/>
                  <a:pt x="1208" y="1498"/>
                  <a:pt x="1235" y="1530"/>
                </a:cubicBezTo>
                <a:cubicBezTo>
                  <a:pt x="1286" y="1589"/>
                  <a:pt x="1332" y="1677"/>
                  <a:pt x="1406" y="1710"/>
                </a:cubicBezTo>
                <a:cubicBezTo>
                  <a:pt x="1427" y="1719"/>
                  <a:pt x="1439" y="1712"/>
                  <a:pt x="1458" y="1711"/>
                </a:cubicBezTo>
                <a:cubicBezTo>
                  <a:pt x="1461" y="1671"/>
                  <a:pt x="1460" y="1632"/>
                  <a:pt x="1460" y="1592"/>
                </a:cubicBezTo>
                <a:cubicBezTo>
                  <a:pt x="1460" y="1551"/>
                  <a:pt x="1454" y="1505"/>
                  <a:pt x="1494" y="1477"/>
                </a:cubicBezTo>
                <a:cubicBezTo>
                  <a:pt x="1541" y="1455"/>
                  <a:pt x="1559" y="1447"/>
                  <a:pt x="1594" y="1438"/>
                </a:cubicBezTo>
                <a:moveTo>
                  <a:pt x="2246" y="1231"/>
                </a:moveTo>
                <a:cubicBezTo>
                  <a:pt x="2228" y="1228"/>
                  <a:pt x="2151" y="1205"/>
                  <a:pt x="2134" y="1227"/>
                </a:cubicBezTo>
                <a:cubicBezTo>
                  <a:pt x="2115" y="1252"/>
                  <a:pt x="2123" y="1349"/>
                  <a:pt x="2128" y="1376"/>
                </a:cubicBezTo>
                <a:cubicBezTo>
                  <a:pt x="2140" y="1444"/>
                  <a:pt x="2178" y="1515"/>
                  <a:pt x="2211" y="1574"/>
                </a:cubicBezTo>
                <a:cubicBezTo>
                  <a:pt x="2233" y="1613"/>
                  <a:pt x="2257" y="1651"/>
                  <a:pt x="2289" y="1682"/>
                </a:cubicBezTo>
                <a:cubicBezTo>
                  <a:pt x="2307" y="1700"/>
                  <a:pt x="2300" y="1691"/>
                  <a:pt x="2296" y="1678"/>
                </a:cubicBezTo>
                <a:moveTo>
                  <a:pt x="2050" y="1340"/>
                </a:moveTo>
                <a:cubicBezTo>
                  <a:pt x="2072" y="1261"/>
                  <a:pt x="2041" y="1245"/>
                  <a:pt x="2128" y="1201"/>
                </a:cubicBezTo>
                <a:cubicBezTo>
                  <a:pt x="2215" y="1157"/>
                  <a:pt x="2335" y="1146"/>
                  <a:pt x="2429" y="1129"/>
                </a:cubicBezTo>
                <a:cubicBezTo>
                  <a:pt x="3125" y="1001"/>
                  <a:pt x="3821" y="908"/>
                  <a:pt x="4511" y="741"/>
                </a:cubicBezTo>
                <a:cubicBezTo>
                  <a:pt x="4559" y="729"/>
                  <a:pt x="4706" y="675"/>
                  <a:pt x="4761" y="709"/>
                </a:cubicBezTo>
                <a:cubicBezTo>
                  <a:pt x="4795" y="731"/>
                  <a:pt x="4810" y="792"/>
                  <a:pt x="4826" y="825"/>
                </a:cubicBezTo>
                <a:cubicBezTo>
                  <a:pt x="4900" y="981"/>
                  <a:pt x="4975" y="1097"/>
                  <a:pt x="5092" y="1223"/>
                </a:cubicBezTo>
                <a:cubicBezTo>
                  <a:pt x="5094" y="1225"/>
                  <a:pt x="5102" y="1234"/>
                  <a:pt x="5105" y="1237"/>
                </a:cubicBezTo>
                <a:cubicBezTo>
                  <a:pt x="5070" y="1248"/>
                  <a:pt x="5028" y="1261"/>
                  <a:pt x="4990" y="1270"/>
                </a:cubicBezTo>
                <a:cubicBezTo>
                  <a:pt x="4383" y="1418"/>
                  <a:pt x="3773" y="1579"/>
                  <a:pt x="3160" y="1698"/>
                </a:cubicBezTo>
                <a:cubicBezTo>
                  <a:pt x="3040" y="1721"/>
                  <a:pt x="2925" y="1732"/>
                  <a:pt x="2804" y="1739"/>
                </a:cubicBezTo>
                <a:cubicBezTo>
                  <a:pt x="2742" y="1767"/>
                  <a:pt x="2796" y="1736"/>
                  <a:pt x="2793" y="1739"/>
                </a:cubicBezTo>
                <a:cubicBezTo>
                  <a:pt x="2788" y="1744"/>
                  <a:pt x="2815" y="1741"/>
                  <a:pt x="2809" y="1744"/>
                </a:cubicBezTo>
                <a:cubicBezTo>
                  <a:pt x="2709" y="1784"/>
                  <a:pt x="2598" y="1782"/>
                  <a:pt x="2492" y="1786"/>
                </a:cubicBezTo>
                <a:moveTo>
                  <a:pt x="2754" y="476"/>
                </a:moveTo>
                <a:cubicBezTo>
                  <a:pt x="2754" y="465"/>
                  <a:pt x="2750" y="440"/>
                  <a:pt x="2756" y="433"/>
                </a:cubicBezTo>
                <a:cubicBezTo>
                  <a:pt x="2759" y="429"/>
                  <a:pt x="2787" y="420"/>
                  <a:pt x="2790" y="419"/>
                </a:cubicBezTo>
                <a:cubicBezTo>
                  <a:pt x="2825" y="403"/>
                  <a:pt x="2858" y="386"/>
                  <a:pt x="2896" y="378"/>
                </a:cubicBezTo>
                <a:cubicBezTo>
                  <a:pt x="2951" y="366"/>
                  <a:pt x="3034" y="360"/>
                  <a:pt x="3088" y="374"/>
                </a:cubicBezTo>
                <a:cubicBezTo>
                  <a:pt x="3118" y="382"/>
                  <a:pt x="3151" y="406"/>
                  <a:pt x="3157" y="438"/>
                </a:cubicBezTo>
                <a:cubicBezTo>
                  <a:pt x="3162" y="462"/>
                  <a:pt x="3160" y="505"/>
                  <a:pt x="3151" y="526"/>
                </a:cubicBezTo>
                <a:cubicBezTo>
                  <a:pt x="3126" y="583"/>
                  <a:pt x="3075" y="638"/>
                  <a:pt x="3032" y="682"/>
                </a:cubicBezTo>
                <a:cubicBezTo>
                  <a:pt x="2998" y="716"/>
                  <a:pt x="2959" y="743"/>
                  <a:pt x="2918" y="768"/>
                </a:cubicBezTo>
                <a:cubicBezTo>
                  <a:pt x="2909" y="773"/>
                  <a:pt x="2900" y="777"/>
                  <a:pt x="2892" y="782"/>
                </a:cubicBezTo>
                <a:cubicBezTo>
                  <a:pt x="2941" y="781"/>
                  <a:pt x="2989" y="774"/>
                  <a:pt x="3038" y="772"/>
                </a:cubicBezTo>
                <a:cubicBezTo>
                  <a:pt x="3133" y="768"/>
                  <a:pt x="3249" y="754"/>
                  <a:pt x="3342" y="778"/>
                </a:cubicBezTo>
                <a:cubicBezTo>
                  <a:pt x="3356" y="782"/>
                  <a:pt x="3382" y="789"/>
                  <a:pt x="3375" y="801"/>
                </a:cubicBezTo>
                <a:cubicBezTo>
                  <a:pt x="3368" y="801"/>
                  <a:pt x="3364" y="801"/>
                  <a:pt x="3358" y="801"/>
                </a:cubicBezTo>
                <a:moveTo>
                  <a:pt x="3691" y="563"/>
                </a:moveTo>
                <a:cubicBezTo>
                  <a:pt x="3697" y="550"/>
                  <a:pt x="3700" y="544"/>
                  <a:pt x="3701" y="530"/>
                </a:cubicBezTo>
                <a:cubicBezTo>
                  <a:pt x="3701" y="529"/>
                  <a:pt x="3701" y="527"/>
                  <a:pt x="3701" y="526"/>
                </a:cubicBezTo>
                <a:cubicBezTo>
                  <a:pt x="3667" y="522"/>
                  <a:pt x="3646" y="522"/>
                  <a:pt x="3615" y="540"/>
                </a:cubicBezTo>
                <a:cubicBezTo>
                  <a:pt x="3570" y="566"/>
                  <a:pt x="3525" y="609"/>
                  <a:pt x="3496" y="652"/>
                </a:cubicBezTo>
                <a:cubicBezTo>
                  <a:pt x="3483" y="671"/>
                  <a:pt x="3456" y="727"/>
                  <a:pt x="3479" y="750"/>
                </a:cubicBezTo>
                <a:cubicBezTo>
                  <a:pt x="3508" y="779"/>
                  <a:pt x="3582" y="771"/>
                  <a:pt x="3618" y="768"/>
                </a:cubicBezTo>
                <a:cubicBezTo>
                  <a:pt x="3671" y="763"/>
                  <a:pt x="3732" y="744"/>
                  <a:pt x="3769" y="703"/>
                </a:cubicBezTo>
                <a:cubicBezTo>
                  <a:pt x="3789" y="681"/>
                  <a:pt x="3792" y="625"/>
                  <a:pt x="3785" y="597"/>
                </a:cubicBezTo>
                <a:cubicBezTo>
                  <a:pt x="3775" y="558"/>
                  <a:pt x="3740" y="543"/>
                  <a:pt x="3704" y="540"/>
                </a:cubicBezTo>
                <a:cubicBezTo>
                  <a:pt x="3681" y="538"/>
                  <a:pt x="3643" y="534"/>
                  <a:pt x="3624" y="547"/>
                </a:cubicBezTo>
                <a:cubicBezTo>
                  <a:pt x="3624" y="548"/>
                  <a:pt x="3623" y="549"/>
                  <a:pt x="3623" y="550"/>
                </a:cubicBezTo>
                <a:moveTo>
                  <a:pt x="3955" y="452"/>
                </a:moveTo>
                <a:cubicBezTo>
                  <a:pt x="3987" y="431"/>
                  <a:pt x="4008" y="418"/>
                  <a:pt x="4046" y="415"/>
                </a:cubicBezTo>
                <a:cubicBezTo>
                  <a:pt x="4043" y="481"/>
                  <a:pt x="4020" y="517"/>
                  <a:pt x="3984" y="572"/>
                </a:cubicBezTo>
                <a:cubicBezTo>
                  <a:pt x="3962" y="607"/>
                  <a:pt x="3935" y="638"/>
                  <a:pt x="3929" y="679"/>
                </a:cubicBezTo>
                <a:cubicBezTo>
                  <a:pt x="3941" y="682"/>
                  <a:pt x="3974" y="689"/>
                  <a:pt x="3996" y="684"/>
                </a:cubicBezTo>
                <a:cubicBezTo>
                  <a:pt x="4037" y="674"/>
                  <a:pt x="4089" y="650"/>
                  <a:pt x="4118" y="619"/>
                </a:cubicBezTo>
                <a:cubicBezTo>
                  <a:pt x="4140" y="596"/>
                  <a:pt x="4150" y="552"/>
                  <a:pt x="4141" y="521"/>
                </a:cubicBezTo>
                <a:cubicBezTo>
                  <a:pt x="4126" y="470"/>
                  <a:pt x="4038" y="484"/>
                  <a:pt x="4001" y="484"/>
                </a:cubicBezTo>
                <a:cubicBezTo>
                  <a:pt x="3981" y="484"/>
                  <a:pt x="3961" y="484"/>
                  <a:pt x="3941" y="484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93" name=""/>
          <p:cNvSpPr/>
          <p:nvPr/>
        </p:nvSpPr>
        <p:spPr>
          <a:xfrm>
            <a:off x="385920" y="2234880"/>
            <a:ext cx="2178000" cy="333720"/>
          </a:xfrm>
          <a:custGeom>
            <a:avLst/>
            <a:gdLst/>
            <a:ahLst/>
            <a:rect l="0" t="0" r="r" b="b"/>
            <a:pathLst>
              <a:path fill="none" w="6050" h="927">
                <a:moveTo>
                  <a:pt x="413" y="145"/>
                </a:moveTo>
                <a:cubicBezTo>
                  <a:pt x="416" y="129"/>
                  <a:pt x="419" y="114"/>
                  <a:pt x="423" y="98"/>
                </a:cubicBezTo>
                <a:cubicBezTo>
                  <a:pt x="407" y="155"/>
                  <a:pt x="385" y="205"/>
                  <a:pt x="359" y="260"/>
                </a:cubicBezTo>
                <a:cubicBezTo>
                  <a:pt x="302" y="379"/>
                  <a:pt x="239" y="499"/>
                  <a:pt x="155" y="602"/>
                </a:cubicBezTo>
                <a:cubicBezTo>
                  <a:pt x="111" y="655"/>
                  <a:pt x="58" y="706"/>
                  <a:pt x="4" y="749"/>
                </a:cubicBezTo>
                <a:cubicBezTo>
                  <a:pt x="3" y="749"/>
                  <a:pt x="1" y="750"/>
                  <a:pt x="0" y="750"/>
                </a:cubicBezTo>
                <a:moveTo>
                  <a:pt x="146" y="256"/>
                </a:moveTo>
                <a:cubicBezTo>
                  <a:pt x="158" y="269"/>
                  <a:pt x="171" y="283"/>
                  <a:pt x="183" y="305"/>
                </a:cubicBezTo>
                <a:cubicBezTo>
                  <a:pt x="213" y="361"/>
                  <a:pt x="246" y="415"/>
                  <a:pt x="281" y="468"/>
                </a:cubicBezTo>
                <a:cubicBezTo>
                  <a:pt x="312" y="515"/>
                  <a:pt x="348" y="558"/>
                  <a:pt x="386" y="600"/>
                </a:cubicBezTo>
                <a:cubicBezTo>
                  <a:pt x="391" y="605"/>
                  <a:pt x="397" y="611"/>
                  <a:pt x="402" y="616"/>
                </a:cubicBezTo>
                <a:moveTo>
                  <a:pt x="180" y="488"/>
                </a:moveTo>
                <a:cubicBezTo>
                  <a:pt x="176" y="485"/>
                  <a:pt x="172" y="482"/>
                  <a:pt x="168" y="479"/>
                </a:cubicBezTo>
                <a:cubicBezTo>
                  <a:pt x="195" y="477"/>
                  <a:pt x="239" y="479"/>
                  <a:pt x="268" y="477"/>
                </a:cubicBezTo>
                <a:cubicBezTo>
                  <a:pt x="371" y="471"/>
                  <a:pt x="471" y="462"/>
                  <a:pt x="574" y="462"/>
                </a:cubicBezTo>
                <a:moveTo>
                  <a:pt x="977" y="267"/>
                </a:moveTo>
                <a:cubicBezTo>
                  <a:pt x="984" y="279"/>
                  <a:pt x="988" y="283"/>
                  <a:pt x="993" y="307"/>
                </a:cubicBezTo>
                <a:cubicBezTo>
                  <a:pt x="1005" y="370"/>
                  <a:pt x="1010" y="433"/>
                  <a:pt x="1011" y="496"/>
                </a:cubicBezTo>
                <a:cubicBezTo>
                  <a:pt x="1012" y="562"/>
                  <a:pt x="1011" y="628"/>
                  <a:pt x="1015" y="694"/>
                </a:cubicBezTo>
                <a:cubicBezTo>
                  <a:pt x="1016" y="719"/>
                  <a:pt x="1013" y="780"/>
                  <a:pt x="1032" y="800"/>
                </a:cubicBezTo>
                <a:cubicBezTo>
                  <a:pt x="1035" y="800"/>
                  <a:pt x="1039" y="800"/>
                  <a:pt x="1042" y="800"/>
                </a:cubicBezTo>
                <a:moveTo>
                  <a:pt x="1057" y="267"/>
                </a:moveTo>
                <a:cubicBezTo>
                  <a:pt x="1054" y="214"/>
                  <a:pt x="1046" y="180"/>
                  <a:pt x="1093" y="146"/>
                </a:cubicBezTo>
                <a:cubicBezTo>
                  <a:pt x="1138" y="113"/>
                  <a:pt x="1242" y="76"/>
                  <a:pt x="1297" y="109"/>
                </a:cubicBezTo>
                <a:cubicBezTo>
                  <a:pt x="1348" y="140"/>
                  <a:pt x="1350" y="205"/>
                  <a:pt x="1351" y="256"/>
                </a:cubicBezTo>
                <a:cubicBezTo>
                  <a:pt x="1352" y="319"/>
                  <a:pt x="1307" y="337"/>
                  <a:pt x="1255" y="360"/>
                </a:cubicBezTo>
                <a:cubicBezTo>
                  <a:pt x="1213" y="378"/>
                  <a:pt x="1167" y="392"/>
                  <a:pt x="1121" y="399"/>
                </a:cubicBezTo>
                <a:cubicBezTo>
                  <a:pt x="1118" y="399"/>
                  <a:pt x="1114" y="399"/>
                  <a:pt x="1111" y="399"/>
                </a:cubicBezTo>
                <a:moveTo>
                  <a:pt x="1803" y="219"/>
                </a:moveTo>
                <a:cubicBezTo>
                  <a:pt x="1789" y="229"/>
                  <a:pt x="1734" y="275"/>
                  <a:pt x="1712" y="294"/>
                </a:cubicBezTo>
                <a:cubicBezTo>
                  <a:pt x="1661" y="338"/>
                  <a:pt x="1590" y="385"/>
                  <a:pt x="1569" y="453"/>
                </a:cubicBezTo>
                <a:cubicBezTo>
                  <a:pt x="1553" y="505"/>
                  <a:pt x="1576" y="519"/>
                  <a:pt x="1624" y="522"/>
                </a:cubicBezTo>
                <a:cubicBezTo>
                  <a:pt x="1691" y="526"/>
                  <a:pt x="1737" y="509"/>
                  <a:pt x="1794" y="475"/>
                </a:cubicBezTo>
                <a:cubicBezTo>
                  <a:pt x="1826" y="457"/>
                  <a:pt x="1869" y="430"/>
                  <a:pt x="1879" y="390"/>
                </a:cubicBezTo>
                <a:cubicBezTo>
                  <a:pt x="1879" y="372"/>
                  <a:pt x="1879" y="367"/>
                  <a:pt x="1879" y="356"/>
                </a:cubicBezTo>
                <a:cubicBezTo>
                  <a:pt x="1873" y="331"/>
                  <a:pt x="1876" y="351"/>
                  <a:pt x="1876" y="373"/>
                </a:cubicBezTo>
                <a:cubicBezTo>
                  <a:pt x="1875" y="426"/>
                  <a:pt x="1874" y="478"/>
                  <a:pt x="1879" y="531"/>
                </a:cubicBezTo>
                <a:cubicBezTo>
                  <a:pt x="1883" y="567"/>
                  <a:pt x="1887" y="578"/>
                  <a:pt x="1910" y="602"/>
                </a:cubicBezTo>
                <a:moveTo>
                  <a:pt x="2334" y="284"/>
                </a:moveTo>
                <a:cubicBezTo>
                  <a:pt x="2334" y="259"/>
                  <a:pt x="2328" y="250"/>
                  <a:pt x="2355" y="246"/>
                </a:cubicBezTo>
                <a:cubicBezTo>
                  <a:pt x="2405" y="239"/>
                  <a:pt x="2454" y="238"/>
                  <a:pt x="2504" y="238"/>
                </a:cubicBezTo>
                <a:cubicBezTo>
                  <a:pt x="2544" y="238"/>
                  <a:pt x="2581" y="238"/>
                  <a:pt x="2620" y="244"/>
                </a:cubicBezTo>
                <a:moveTo>
                  <a:pt x="2417" y="515"/>
                </a:moveTo>
                <a:cubicBezTo>
                  <a:pt x="2412" y="528"/>
                  <a:pt x="2408" y="531"/>
                  <a:pt x="2428" y="533"/>
                </a:cubicBezTo>
                <a:cubicBezTo>
                  <a:pt x="2473" y="538"/>
                  <a:pt x="2523" y="537"/>
                  <a:pt x="2568" y="534"/>
                </a:cubicBezTo>
                <a:cubicBezTo>
                  <a:pt x="2606" y="531"/>
                  <a:pt x="2640" y="523"/>
                  <a:pt x="2676" y="513"/>
                </a:cubicBezTo>
                <a:moveTo>
                  <a:pt x="3139" y="225"/>
                </a:moveTo>
                <a:cubicBezTo>
                  <a:pt x="3142" y="204"/>
                  <a:pt x="3124" y="206"/>
                  <a:pt x="3155" y="192"/>
                </a:cubicBezTo>
                <a:cubicBezTo>
                  <a:pt x="3197" y="173"/>
                  <a:pt x="3245" y="170"/>
                  <a:pt x="3291" y="173"/>
                </a:cubicBezTo>
                <a:cubicBezTo>
                  <a:pt x="3350" y="177"/>
                  <a:pt x="3344" y="232"/>
                  <a:pt x="3345" y="278"/>
                </a:cubicBezTo>
                <a:cubicBezTo>
                  <a:pt x="3346" y="341"/>
                  <a:pt x="3325" y="390"/>
                  <a:pt x="3284" y="437"/>
                </a:cubicBezTo>
                <a:cubicBezTo>
                  <a:pt x="3269" y="454"/>
                  <a:pt x="3254" y="460"/>
                  <a:pt x="3237" y="471"/>
                </a:cubicBezTo>
                <a:cubicBezTo>
                  <a:pt x="3248" y="461"/>
                  <a:pt x="3282" y="427"/>
                  <a:pt x="3298" y="414"/>
                </a:cubicBezTo>
                <a:cubicBezTo>
                  <a:pt x="3375" y="353"/>
                  <a:pt x="3475" y="295"/>
                  <a:pt x="3524" y="208"/>
                </a:cubicBezTo>
                <a:cubicBezTo>
                  <a:pt x="3536" y="187"/>
                  <a:pt x="3532" y="177"/>
                  <a:pt x="3534" y="155"/>
                </a:cubicBezTo>
                <a:cubicBezTo>
                  <a:pt x="3484" y="155"/>
                  <a:pt x="3456" y="170"/>
                  <a:pt x="3418" y="205"/>
                </a:cubicBezTo>
                <a:cubicBezTo>
                  <a:pt x="3390" y="230"/>
                  <a:pt x="3344" y="282"/>
                  <a:pt x="3358" y="325"/>
                </a:cubicBezTo>
                <a:cubicBezTo>
                  <a:pt x="3376" y="380"/>
                  <a:pt x="3494" y="364"/>
                  <a:pt x="3534" y="364"/>
                </a:cubicBezTo>
                <a:cubicBezTo>
                  <a:pt x="3559" y="364"/>
                  <a:pt x="3585" y="364"/>
                  <a:pt x="3610" y="364"/>
                </a:cubicBezTo>
                <a:moveTo>
                  <a:pt x="4149" y="43"/>
                </a:moveTo>
                <a:cubicBezTo>
                  <a:pt x="4163" y="28"/>
                  <a:pt x="4161" y="61"/>
                  <a:pt x="4162" y="83"/>
                </a:cubicBezTo>
                <a:cubicBezTo>
                  <a:pt x="4165" y="157"/>
                  <a:pt x="4159" y="231"/>
                  <a:pt x="4156" y="305"/>
                </a:cubicBezTo>
                <a:cubicBezTo>
                  <a:pt x="4153" y="368"/>
                  <a:pt x="4149" y="421"/>
                  <a:pt x="4175" y="475"/>
                </a:cubicBezTo>
                <a:moveTo>
                  <a:pt x="4059" y="278"/>
                </a:moveTo>
                <a:cubicBezTo>
                  <a:pt x="4064" y="237"/>
                  <a:pt x="4096" y="252"/>
                  <a:pt x="4134" y="252"/>
                </a:cubicBezTo>
                <a:cubicBezTo>
                  <a:pt x="4195" y="252"/>
                  <a:pt x="4253" y="259"/>
                  <a:pt x="4313" y="262"/>
                </a:cubicBezTo>
                <a:cubicBezTo>
                  <a:pt x="4328" y="262"/>
                  <a:pt x="4344" y="262"/>
                  <a:pt x="4359" y="262"/>
                </a:cubicBezTo>
                <a:moveTo>
                  <a:pt x="4721" y="132"/>
                </a:moveTo>
                <a:cubicBezTo>
                  <a:pt x="4741" y="100"/>
                  <a:pt x="4777" y="47"/>
                  <a:pt x="4826" y="66"/>
                </a:cubicBezTo>
                <a:cubicBezTo>
                  <a:pt x="4859" y="79"/>
                  <a:pt x="4863" y="119"/>
                  <a:pt x="4870" y="152"/>
                </a:cubicBezTo>
                <a:cubicBezTo>
                  <a:pt x="4877" y="185"/>
                  <a:pt x="4882" y="211"/>
                  <a:pt x="4914" y="226"/>
                </a:cubicBezTo>
                <a:cubicBezTo>
                  <a:pt x="4946" y="242"/>
                  <a:pt x="5011" y="226"/>
                  <a:pt x="5041" y="215"/>
                </a:cubicBezTo>
                <a:cubicBezTo>
                  <a:pt x="5090" y="196"/>
                  <a:pt x="5141" y="167"/>
                  <a:pt x="5176" y="126"/>
                </a:cubicBezTo>
                <a:cubicBezTo>
                  <a:pt x="5195" y="103"/>
                  <a:pt x="5195" y="81"/>
                  <a:pt x="5206" y="56"/>
                </a:cubicBezTo>
                <a:cubicBezTo>
                  <a:pt x="5206" y="48"/>
                  <a:pt x="5206" y="48"/>
                  <a:pt x="5206" y="61"/>
                </a:cubicBezTo>
                <a:cubicBezTo>
                  <a:pt x="5206" y="299"/>
                  <a:pt x="5221" y="554"/>
                  <a:pt x="5118" y="775"/>
                </a:cubicBezTo>
                <a:cubicBezTo>
                  <a:pt x="5086" y="844"/>
                  <a:pt x="5039" y="896"/>
                  <a:pt x="4963" y="915"/>
                </a:cubicBezTo>
                <a:cubicBezTo>
                  <a:pt x="4908" y="929"/>
                  <a:pt x="4817" y="937"/>
                  <a:pt x="4769" y="900"/>
                </a:cubicBezTo>
                <a:cubicBezTo>
                  <a:pt x="4719" y="862"/>
                  <a:pt x="4736" y="783"/>
                  <a:pt x="4757" y="736"/>
                </a:cubicBezTo>
                <a:cubicBezTo>
                  <a:pt x="4795" y="651"/>
                  <a:pt x="4867" y="575"/>
                  <a:pt x="4941" y="520"/>
                </a:cubicBezTo>
                <a:cubicBezTo>
                  <a:pt x="5067" y="427"/>
                  <a:pt x="5196" y="413"/>
                  <a:pt x="5339" y="371"/>
                </a:cubicBezTo>
                <a:cubicBezTo>
                  <a:pt x="5347" y="368"/>
                  <a:pt x="5355" y="365"/>
                  <a:pt x="5363" y="362"/>
                </a:cubicBezTo>
                <a:moveTo>
                  <a:pt x="5777" y="57"/>
                </a:moveTo>
                <a:cubicBezTo>
                  <a:pt x="5818" y="28"/>
                  <a:pt x="5861" y="-7"/>
                  <a:pt x="5916" y="1"/>
                </a:cubicBezTo>
                <a:cubicBezTo>
                  <a:pt x="5920" y="3"/>
                  <a:pt x="5925" y="6"/>
                  <a:pt x="5929" y="8"/>
                </a:cubicBezTo>
                <a:cubicBezTo>
                  <a:pt x="5929" y="72"/>
                  <a:pt x="5917" y="111"/>
                  <a:pt x="5891" y="170"/>
                </a:cubicBezTo>
                <a:cubicBezTo>
                  <a:pt x="5884" y="185"/>
                  <a:pt x="5878" y="201"/>
                  <a:pt x="5871" y="216"/>
                </a:cubicBezTo>
                <a:moveTo>
                  <a:pt x="6000" y="393"/>
                </a:moveTo>
                <a:cubicBezTo>
                  <a:pt x="6022" y="410"/>
                  <a:pt x="6044" y="429"/>
                  <a:pt x="6049" y="459"/>
                </a:cubicBezTo>
                <a:cubicBezTo>
                  <a:pt x="6061" y="535"/>
                  <a:pt x="5990" y="589"/>
                  <a:pt x="5937" y="630"/>
                </a:cubicBezTo>
                <a:cubicBezTo>
                  <a:pt x="5858" y="686"/>
                  <a:pt x="5830" y="705"/>
                  <a:pt x="5776" y="743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94" name=""/>
          <p:cNvSpPr/>
          <p:nvPr/>
        </p:nvSpPr>
        <p:spPr>
          <a:xfrm>
            <a:off x="4234680" y="2146320"/>
            <a:ext cx="1252800" cy="367200"/>
          </a:xfrm>
          <a:custGeom>
            <a:avLst/>
            <a:gdLst/>
            <a:ahLst/>
            <a:rect l="0" t="0" r="r" b="b"/>
            <a:pathLst>
              <a:path fill="none" w="3480" h="1020">
                <a:moveTo>
                  <a:pt x="22" y="656"/>
                </a:moveTo>
                <a:cubicBezTo>
                  <a:pt x="9" y="642"/>
                  <a:pt x="-6" y="624"/>
                  <a:pt x="2" y="602"/>
                </a:cubicBezTo>
                <a:cubicBezTo>
                  <a:pt x="11" y="576"/>
                  <a:pt x="36" y="570"/>
                  <a:pt x="62" y="567"/>
                </a:cubicBezTo>
                <a:cubicBezTo>
                  <a:pt x="94" y="564"/>
                  <a:pt x="120" y="566"/>
                  <a:pt x="139" y="595"/>
                </a:cubicBezTo>
                <a:cubicBezTo>
                  <a:pt x="157" y="622"/>
                  <a:pt x="158" y="675"/>
                  <a:pt x="190" y="691"/>
                </a:cubicBezTo>
                <a:cubicBezTo>
                  <a:pt x="217" y="705"/>
                  <a:pt x="278" y="697"/>
                  <a:pt x="305" y="689"/>
                </a:cubicBezTo>
                <a:cubicBezTo>
                  <a:pt x="352" y="674"/>
                  <a:pt x="414" y="640"/>
                  <a:pt x="442" y="598"/>
                </a:cubicBezTo>
                <a:cubicBezTo>
                  <a:pt x="462" y="568"/>
                  <a:pt x="449" y="535"/>
                  <a:pt x="426" y="513"/>
                </a:cubicBezTo>
                <a:cubicBezTo>
                  <a:pt x="411" y="499"/>
                  <a:pt x="397" y="499"/>
                  <a:pt x="396" y="499"/>
                </a:cubicBezTo>
                <a:cubicBezTo>
                  <a:pt x="401" y="549"/>
                  <a:pt x="421" y="590"/>
                  <a:pt x="442" y="636"/>
                </a:cubicBezTo>
                <a:cubicBezTo>
                  <a:pt x="473" y="702"/>
                  <a:pt x="518" y="772"/>
                  <a:pt x="529" y="845"/>
                </a:cubicBezTo>
                <a:cubicBezTo>
                  <a:pt x="535" y="886"/>
                  <a:pt x="530" y="914"/>
                  <a:pt x="493" y="935"/>
                </a:cubicBezTo>
                <a:cubicBezTo>
                  <a:pt x="454" y="958"/>
                  <a:pt x="405" y="968"/>
                  <a:pt x="362" y="979"/>
                </a:cubicBezTo>
                <a:cubicBezTo>
                  <a:pt x="340" y="985"/>
                  <a:pt x="333" y="987"/>
                  <a:pt x="318" y="985"/>
                </a:cubicBezTo>
                <a:moveTo>
                  <a:pt x="976" y="491"/>
                </a:moveTo>
                <a:cubicBezTo>
                  <a:pt x="991" y="509"/>
                  <a:pt x="997" y="538"/>
                  <a:pt x="1004" y="564"/>
                </a:cubicBezTo>
                <a:cubicBezTo>
                  <a:pt x="1021" y="626"/>
                  <a:pt x="1033" y="690"/>
                  <a:pt x="1052" y="752"/>
                </a:cubicBezTo>
                <a:cubicBezTo>
                  <a:pt x="1066" y="797"/>
                  <a:pt x="1085" y="846"/>
                  <a:pt x="1117" y="883"/>
                </a:cubicBezTo>
                <a:cubicBezTo>
                  <a:pt x="1131" y="899"/>
                  <a:pt x="1146" y="905"/>
                  <a:pt x="1166" y="907"/>
                </a:cubicBezTo>
                <a:moveTo>
                  <a:pt x="1054" y="541"/>
                </a:moveTo>
                <a:cubicBezTo>
                  <a:pt x="1081" y="522"/>
                  <a:pt x="1079" y="503"/>
                  <a:pt x="1134" y="488"/>
                </a:cubicBezTo>
                <a:cubicBezTo>
                  <a:pt x="1453" y="399"/>
                  <a:pt x="1796" y="347"/>
                  <a:pt x="2120" y="274"/>
                </a:cubicBezTo>
                <a:cubicBezTo>
                  <a:pt x="2568" y="175"/>
                  <a:pt x="3022" y="77"/>
                  <a:pt x="3474" y="0"/>
                </a:cubicBezTo>
                <a:cubicBezTo>
                  <a:pt x="3476" y="0"/>
                  <a:pt x="3478" y="0"/>
                  <a:pt x="3480" y="0"/>
                </a:cubicBezTo>
                <a:cubicBezTo>
                  <a:pt x="3454" y="32"/>
                  <a:pt x="3423" y="62"/>
                  <a:pt x="3405" y="100"/>
                </a:cubicBezTo>
                <a:cubicBezTo>
                  <a:pt x="3364" y="188"/>
                  <a:pt x="3359" y="331"/>
                  <a:pt x="3400" y="417"/>
                </a:cubicBezTo>
                <a:cubicBezTo>
                  <a:pt x="3417" y="453"/>
                  <a:pt x="3451" y="479"/>
                  <a:pt x="3468" y="513"/>
                </a:cubicBezTo>
                <a:cubicBezTo>
                  <a:pt x="3472" y="520"/>
                  <a:pt x="3468" y="531"/>
                  <a:pt x="3471" y="537"/>
                </a:cubicBezTo>
                <a:cubicBezTo>
                  <a:pt x="3429" y="554"/>
                  <a:pt x="3387" y="572"/>
                  <a:pt x="3343" y="586"/>
                </a:cubicBezTo>
                <a:cubicBezTo>
                  <a:pt x="3193" y="633"/>
                  <a:pt x="3043" y="676"/>
                  <a:pt x="2892" y="719"/>
                </a:cubicBezTo>
                <a:cubicBezTo>
                  <a:pt x="2597" y="801"/>
                  <a:pt x="2301" y="868"/>
                  <a:pt x="2002" y="934"/>
                </a:cubicBezTo>
                <a:cubicBezTo>
                  <a:pt x="1816" y="975"/>
                  <a:pt x="1627" y="1016"/>
                  <a:pt x="1440" y="1020"/>
                </a:cubicBezTo>
                <a:moveTo>
                  <a:pt x="1768" y="527"/>
                </a:moveTo>
                <a:cubicBezTo>
                  <a:pt x="1781" y="505"/>
                  <a:pt x="1758" y="511"/>
                  <a:pt x="1800" y="507"/>
                </a:cubicBezTo>
                <a:cubicBezTo>
                  <a:pt x="1838" y="504"/>
                  <a:pt x="1876" y="503"/>
                  <a:pt x="1914" y="503"/>
                </a:cubicBezTo>
                <a:cubicBezTo>
                  <a:pt x="1956" y="503"/>
                  <a:pt x="1949" y="537"/>
                  <a:pt x="1950" y="571"/>
                </a:cubicBezTo>
                <a:cubicBezTo>
                  <a:pt x="1951" y="617"/>
                  <a:pt x="1952" y="663"/>
                  <a:pt x="1948" y="709"/>
                </a:cubicBezTo>
                <a:cubicBezTo>
                  <a:pt x="1947" y="724"/>
                  <a:pt x="1945" y="739"/>
                  <a:pt x="1945" y="754"/>
                </a:cubicBezTo>
                <a:cubicBezTo>
                  <a:pt x="1969" y="757"/>
                  <a:pt x="1999" y="761"/>
                  <a:pt x="2024" y="757"/>
                </a:cubicBezTo>
                <a:cubicBezTo>
                  <a:pt x="2104" y="745"/>
                  <a:pt x="2184" y="710"/>
                  <a:pt x="2260" y="684"/>
                </a:cubicBezTo>
                <a:moveTo>
                  <a:pt x="2391" y="527"/>
                </a:moveTo>
                <a:cubicBezTo>
                  <a:pt x="2394" y="506"/>
                  <a:pt x="2397" y="486"/>
                  <a:pt x="2397" y="465"/>
                </a:cubicBezTo>
                <a:cubicBezTo>
                  <a:pt x="2393" y="495"/>
                  <a:pt x="2378" y="522"/>
                  <a:pt x="2372" y="552"/>
                </a:cubicBezTo>
                <a:cubicBezTo>
                  <a:pt x="2367" y="577"/>
                  <a:pt x="2357" y="615"/>
                  <a:pt x="2385" y="626"/>
                </a:cubicBezTo>
                <a:cubicBezTo>
                  <a:pt x="2426" y="642"/>
                  <a:pt x="2488" y="632"/>
                  <a:pt x="2528" y="621"/>
                </a:cubicBezTo>
                <a:cubicBezTo>
                  <a:pt x="2572" y="609"/>
                  <a:pt x="2648" y="587"/>
                  <a:pt x="2664" y="538"/>
                </a:cubicBezTo>
                <a:cubicBezTo>
                  <a:pt x="2683" y="481"/>
                  <a:pt x="2625" y="477"/>
                  <a:pt x="2586" y="475"/>
                </a:cubicBezTo>
                <a:cubicBezTo>
                  <a:pt x="2478" y="470"/>
                  <a:pt x="2386" y="533"/>
                  <a:pt x="2293" y="581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95" name=""/>
          <p:cNvSpPr/>
          <p:nvPr/>
        </p:nvSpPr>
        <p:spPr>
          <a:xfrm>
            <a:off x="4014720" y="4875840"/>
            <a:ext cx="1623600" cy="376200"/>
          </a:xfrm>
          <a:custGeom>
            <a:avLst/>
            <a:gdLst/>
            <a:ahLst/>
            <a:rect l="0" t="0" r="r" b="b"/>
            <a:pathLst>
              <a:path fill="none" w="4510" h="1045">
                <a:moveTo>
                  <a:pt x="65" y="631"/>
                </a:moveTo>
                <a:cubicBezTo>
                  <a:pt x="37" y="621"/>
                  <a:pt x="37" y="624"/>
                  <a:pt x="28" y="595"/>
                </a:cubicBezTo>
                <a:cubicBezTo>
                  <a:pt x="60" y="578"/>
                  <a:pt x="98" y="564"/>
                  <a:pt x="140" y="558"/>
                </a:cubicBezTo>
                <a:cubicBezTo>
                  <a:pt x="191" y="551"/>
                  <a:pt x="271" y="541"/>
                  <a:pt x="319" y="565"/>
                </a:cubicBezTo>
                <a:cubicBezTo>
                  <a:pt x="364" y="587"/>
                  <a:pt x="382" y="640"/>
                  <a:pt x="391" y="685"/>
                </a:cubicBezTo>
                <a:cubicBezTo>
                  <a:pt x="395" y="707"/>
                  <a:pt x="394" y="730"/>
                  <a:pt x="394" y="753"/>
                </a:cubicBezTo>
                <a:cubicBezTo>
                  <a:pt x="389" y="753"/>
                  <a:pt x="381" y="754"/>
                  <a:pt x="378" y="754"/>
                </a:cubicBezTo>
                <a:cubicBezTo>
                  <a:pt x="373" y="754"/>
                  <a:pt x="367" y="753"/>
                  <a:pt x="364" y="753"/>
                </a:cubicBezTo>
                <a:cubicBezTo>
                  <a:pt x="361" y="753"/>
                  <a:pt x="362" y="752"/>
                  <a:pt x="359" y="751"/>
                </a:cubicBezTo>
                <a:cubicBezTo>
                  <a:pt x="342" y="746"/>
                  <a:pt x="336" y="742"/>
                  <a:pt x="329" y="725"/>
                </a:cubicBezTo>
                <a:cubicBezTo>
                  <a:pt x="314" y="689"/>
                  <a:pt x="309" y="654"/>
                  <a:pt x="284" y="622"/>
                </a:cubicBezTo>
                <a:cubicBezTo>
                  <a:pt x="258" y="589"/>
                  <a:pt x="225" y="572"/>
                  <a:pt x="183" y="568"/>
                </a:cubicBezTo>
                <a:cubicBezTo>
                  <a:pt x="126" y="563"/>
                  <a:pt x="90" y="589"/>
                  <a:pt x="58" y="636"/>
                </a:cubicBezTo>
                <a:cubicBezTo>
                  <a:pt x="23" y="688"/>
                  <a:pt x="10" y="742"/>
                  <a:pt x="8" y="803"/>
                </a:cubicBezTo>
                <a:cubicBezTo>
                  <a:pt x="7" y="854"/>
                  <a:pt x="39" y="863"/>
                  <a:pt x="86" y="865"/>
                </a:cubicBezTo>
                <a:cubicBezTo>
                  <a:pt x="184" y="872"/>
                  <a:pt x="286" y="851"/>
                  <a:pt x="383" y="864"/>
                </a:cubicBezTo>
                <a:cubicBezTo>
                  <a:pt x="422" y="868"/>
                  <a:pt x="448" y="892"/>
                  <a:pt x="453" y="931"/>
                </a:cubicBezTo>
                <a:cubicBezTo>
                  <a:pt x="459" y="981"/>
                  <a:pt x="408" y="995"/>
                  <a:pt x="369" y="1007"/>
                </a:cubicBezTo>
                <a:cubicBezTo>
                  <a:pt x="264" y="1040"/>
                  <a:pt x="102" y="1064"/>
                  <a:pt x="0" y="1023"/>
                </a:cubicBezTo>
                <a:moveTo>
                  <a:pt x="725" y="563"/>
                </a:moveTo>
                <a:cubicBezTo>
                  <a:pt x="766" y="569"/>
                  <a:pt x="764" y="537"/>
                  <a:pt x="781" y="599"/>
                </a:cubicBezTo>
                <a:cubicBezTo>
                  <a:pt x="795" y="652"/>
                  <a:pt x="791" y="707"/>
                  <a:pt x="800" y="760"/>
                </a:cubicBezTo>
                <a:cubicBezTo>
                  <a:pt x="804" y="782"/>
                  <a:pt x="813" y="798"/>
                  <a:pt x="821" y="817"/>
                </a:cubicBezTo>
                <a:cubicBezTo>
                  <a:pt x="854" y="809"/>
                  <a:pt x="858" y="815"/>
                  <a:pt x="885" y="786"/>
                </a:cubicBezTo>
                <a:cubicBezTo>
                  <a:pt x="912" y="757"/>
                  <a:pt x="936" y="676"/>
                  <a:pt x="973" y="663"/>
                </a:cubicBezTo>
                <a:cubicBezTo>
                  <a:pt x="1017" y="648"/>
                  <a:pt x="1043" y="692"/>
                  <a:pt x="1070" y="717"/>
                </a:cubicBezTo>
                <a:cubicBezTo>
                  <a:pt x="1132" y="775"/>
                  <a:pt x="1204" y="799"/>
                  <a:pt x="1289" y="790"/>
                </a:cubicBezTo>
                <a:cubicBezTo>
                  <a:pt x="1385" y="780"/>
                  <a:pt x="1472" y="716"/>
                  <a:pt x="1488" y="618"/>
                </a:cubicBezTo>
                <a:cubicBezTo>
                  <a:pt x="1500" y="544"/>
                  <a:pt x="1484" y="475"/>
                  <a:pt x="1458" y="407"/>
                </a:cubicBezTo>
                <a:cubicBezTo>
                  <a:pt x="1442" y="365"/>
                  <a:pt x="1424" y="324"/>
                  <a:pt x="1407" y="283"/>
                </a:cubicBezTo>
                <a:cubicBezTo>
                  <a:pt x="1406" y="332"/>
                  <a:pt x="1401" y="389"/>
                  <a:pt x="1406" y="439"/>
                </a:cubicBezTo>
                <a:cubicBezTo>
                  <a:pt x="1417" y="541"/>
                  <a:pt x="1454" y="671"/>
                  <a:pt x="1534" y="743"/>
                </a:cubicBezTo>
                <a:cubicBezTo>
                  <a:pt x="1576" y="781"/>
                  <a:pt x="1629" y="788"/>
                  <a:pt x="1662" y="747"/>
                </a:cubicBezTo>
                <a:cubicBezTo>
                  <a:pt x="1706" y="693"/>
                  <a:pt x="1713" y="604"/>
                  <a:pt x="1796" y="591"/>
                </a:cubicBezTo>
                <a:cubicBezTo>
                  <a:pt x="1857" y="582"/>
                  <a:pt x="1885" y="628"/>
                  <a:pt x="1899" y="681"/>
                </a:cubicBezTo>
                <a:cubicBezTo>
                  <a:pt x="1913" y="734"/>
                  <a:pt x="1916" y="799"/>
                  <a:pt x="1862" y="828"/>
                </a:cubicBezTo>
                <a:cubicBezTo>
                  <a:pt x="1802" y="861"/>
                  <a:pt x="1681" y="864"/>
                  <a:pt x="1619" y="835"/>
                </a:cubicBezTo>
                <a:cubicBezTo>
                  <a:pt x="1577" y="815"/>
                  <a:pt x="1580" y="793"/>
                  <a:pt x="1576" y="754"/>
                </a:cubicBezTo>
                <a:moveTo>
                  <a:pt x="2143" y="417"/>
                </a:moveTo>
                <a:cubicBezTo>
                  <a:pt x="2186" y="430"/>
                  <a:pt x="2195" y="480"/>
                  <a:pt x="2205" y="525"/>
                </a:cubicBezTo>
                <a:cubicBezTo>
                  <a:pt x="2221" y="602"/>
                  <a:pt x="2224" y="683"/>
                  <a:pt x="2241" y="760"/>
                </a:cubicBezTo>
                <a:cubicBezTo>
                  <a:pt x="2251" y="804"/>
                  <a:pt x="2267" y="851"/>
                  <a:pt x="2303" y="879"/>
                </a:cubicBezTo>
                <a:cubicBezTo>
                  <a:pt x="2317" y="890"/>
                  <a:pt x="2329" y="889"/>
                  <a:pt x="2346" y="889"/>
                </a:cubicBezTo>
                <a:moveTo>
                  <a:pt x="2246" y="579"/>
                </a:moveTo>
                <a:cubicBezTo>
                  <a:pt x="2232" y="534"/>
                  <a:pt x="2224" y="501"/>
                  <a:pt x="2217" y="455"/>
                </a:cubicBezTo>
                <a:cubicBezTo>
                  <a:pt x="2284" y="439"/>
                  <a:pt x="2350" y="429"/>
                  <a:pt x="2418" y="418"/>
                </a:cubicBezTo>
                <a:cubicBezTo>
                  <a:pt x="2604" y="388"/>
                  <a:pt x="2782" y="333"/>
                  <a:pt x="2964" y="286"/>
                </a:cubicBezTo>
                <a:cubicBezTo>
                  <a:pt x="3399" y="173"/>
                  <a:pt x="3847" y="117"/>
                  <a:pt x="4286" y="17"/>
                </a:cubicBezTo>
                <a:cubicBezTo>
                  <a:pt x="4364" y="-1"/>
                  <a:pt x="4436" y="-2"/>
                  <a:pt x="4510" y="2"/>
                </a:cubicBezTo>
                <a:cubicBezTo>
                  <a:pt x="4508" y="53"/>
                  <a:pt x="4503" y="104"/>
                  <a:pt x="4500" y="155"/>
                </a:cubicBezTo>
                <a:cubicBezTo>
                  <a:pt x="4492" y="284"/>
                  <a:pt x="4517" y="424"/>
                  <a:pt x="4491" y="552"/>
                </a:cubicBezTo>
                <a:cubicBezTo>
                  <a:pt x="4484" y="585"/>
                  <a:pt x="4467" y="611"/>
                  <a:pt x="4446" y="636"/>
                </a:cubicBezTo>
                <a:cubicBezTo>
                  <a:pt x="4422" y="666"/>
                  <a:pt x="4387" y="683"/>
                  <a:pt x="4352" y="697"/>
                </a:cubicBezTo>
                <a:cubicBezTo>
                  <a:pt x="4260" y="733"/>
                  <a:pt x="4158" y="748"/>
                  <a:pt x="4061" y="764"/>
                </a:cubicBezTo>
                <a:cubicBezTo>
                  <a:pt x="3576" y="843"/>
                  <a:pt x="3079" y="879"/>
                  <a:pt x="2591" y="928"/>
                </a:cubicBezTo>
                <a:cubicBezTo>
                  <a:pt x="2412" y="946"/>
                  <a:pt x="2245" y="972"/>
                  <a:pt x="2071" y="1019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96" name=""/>
          <p:cNvSpPr/>
          <p:nvPr/>
        </p:nvSpPr>
        <p:spPr>
          <a:xfrm>
            <a:off x="4927680" y="4707720"/>
            <a:ext cx="560160" cy="186480"/>
          </a:xfrm>
          <a:custGeom>
            <a:avLst/>
            <a:gdLst/>
            <a:ahLst/>
            <a:rect l="0" t="0" r="r" b="b"/>
            <a:pathLst>
              <a:path fill="none" w="1556" h="518">
                <a:moveTo>
                  <a:pt x="0" y="263"/>
                </a:moveTo>
                <a:cubicBezTo>
                  <a:pt x="75" y="205"/>
                  <a:pt x="150" y="150"/>
                  <a:pt x="237" y="110"/>
                </a:cubicBezTo>
                <a:cubicBezTo>
                  <a:pt x="294" y="84"/>
                  <a:pt x="350" y="71"/>
                  <a:pt x="412" y="69"/>
                </a:cubicBezTo>
                <a:cubicBezTo>
                  <a:pt x="430" y="69"/>
                  <a:pt x="435" y="69"/>
                  <a:pt x="446" y="69"/>
                </a:cubicBezTo>
                <a:moveTo>
                  <a:pt x="573" y="76"/>
                </a:moveTo>
                <a:cubicBezTo>
                  <a:pt x="649" y="76"/>
                  <a:pt x="717" y="66"/>
                  <a:pt x="793" y="51"/>
                </a:cubicBezTo>
                <a:cubicBezTo>
                  <a:pt x="896" y="30"/>
                  <a:pt x="997" y="10"/>
                  <a:pt x="1102" y="7"/>
                </a:cubicBezTo>
                <a:cubicBezTo>
                  <a:pt x="1139" y="6"/>
                  <a:pt x="1230" y="-9"/>
                  <a:pt x="1266" y="8"/>
                </a:cubicBezTo>
                <a:cubicBezTo>
                  <a:pt x="1266" y="12"/>
                  <a:pt x="1266" y="13"/>
                  <a:pt x="1266" y="15"/>
                </a:cubicBezTo>
                <a:cubicBezTo>
                  <a:pt x="1185" y="29"/>
                  <a:pt x="1104" y="39"/>
                  <a:pt x="1023" y="47"/>
                </a:cubicBezTo>
                <a:cubicBezTo>
                  <a:pt x="874" y="62"/>
                  <a:pt x="717" y="62"/>
                  <a:pt x="571" y="92"/>
                </a:cubicBezTo>
                <a:cubicBezTo>
                  <a:pt x="670" y="99"/>
                  <a:pt x="773" y="101"/>
                  <a:pt x="874" y="99"/>
                </a:cubicBezTo>
                <a:cubicBezTo>
                  <a:pt x="1075" y="94"/>
                  <a:pt x="1279" y="75"/>
                  <a:pt x="1478" y="50"/>
                </a:cubicBezTo>
                <a:cubicBezTo>
                  <a:pt x="1487" y="48"/>
                  <a:pt x="1495" y="47"/>
                  <a:pt x="1504" y="45"/>
                </a:cubicBezTo>
                <a:cubicBezTo>
                  <a:pt x="1443" y="33"/>
                  <a:pt x="1365" y="28"/>
                  <a:pt x="1297" y="27"/>
                </a:cubicBezTo>
                <a:cubicBezTo>
                  <a:pt x="1127" y="25"/>
                  <a:pt x="934" y="3"/>
                  <a:pt x="766" y="35"/>
                </a:cubicBezTo>
                <a:cubicBezTo>
                  <a:pt x="685" y="50"/>
                  <a:pt x="732" y="95"/>
                  <a:pt x="781" y="114"/>
                </a:cubicBezTo>
                <a:cubicBezTo>
                  <a:pt x="803" y="120"/>
                  <a:pt x="825" y="127"/>
                  <a:pt x="847" y="133"/>
                </a:cubicBezTo>
                <a:moveTo>
                  <a:pt x="1556" y="495"/>
                </a:moveTo>
                <a:cubicBezTo>
                  <a:pt x="1515" y="484"/>
                  <a:pt x="1490" y="469"/>
                  <a:pt x="1454" y="449"/>
                </a:cubicBezTo>
                <a:cubicBezTo>
                  <a:pt x="1409" y="424"/>
                  <a:pt x="1366" y="416"/>
                  <a:pt x="1316" y="411"/>
                </a:cubicBezTo>
                <a:cubicBezTo>
                  <a:pt x="1230" y="403"/>
                  <a:pt x="1144" y="399"/>
                  <a:pt x="1057" y="399"/>
                </a:cubicBezTo>
                <a:cubicBezTo>
                  <a:pt x="1045" y="399"/>
                  <a:pt x="1032" y="399"/>
                  <a:pt x="1020" y="399"/>
                </a:cubicBezTo>
                <a:cubicBezTo>
                  <a:pt x="1020" y="399"/>
                  <a:pt x="1069" y="403"/>
                  <a:pt x="1071" y="403"/>
                </a:cubicBezTo>
                <a:cubicBezTo>
                  <a:pt x="1143" y="396"/>
                  <a:pt x="1213" y="359"/>
                  <a:pt x="1280" y="333"/>
                </a:cubicBezTo>
                <a:cubicBezTo>
                  <a:pt x="1343" y="308"/>
                  <a:pt x="1515" y="212"/>
                  <a:pt x="1468" y="261"/>
                </a:cubicBezTo>
                <a:cubicBezTo>
                  <a:pt x="1455" y="265"/>
                  <a:pt x="1443" y="271"/>
                  <a:pt x="1430" y="276"/>
                </a:cubicBezTo>
                <a:cubicBezTo>
                  <a:pt x="1293" y="336"/>
                  <a:pt x="1154" y="390"/>
                  <a:pt x="1011" y="432"/>
                </a:cubicBezTo>
                <a:cubicBezTo>
                  <a:pt x="902" y="464"/>
                  <a:pt x="792" y="485"/>
                  <a:pt x="678" y="501"/>
                </a:cubicBezTo>
                <a:cubicBezTo>
                  <a:pt x="636" y="507"/>
                  <a:pt x="594" y="512"/>
                  <a:pt x="552" y="518"/>
                </a:cubicBezTo>
                <a:cubicBezTo>
                  <a:pt x="615" y="497"/>
                  <a:pt x="673" y="471"/>
                  <a:pt x="733" y="439"/>
                </a:cubicBezTo>
                <a:cubicBezTo>
                  <a:pt x="900" y="352"/>
                  <a:pt x="1057" y="257"/>
                  <a:pt x="1238" y="205"/>
                </a:cubicBezTo>
                <a:cubicBezTo>
                  <a:pt x="1165" y="240"/>
                  <a:pt x="1093" y="272"/>
                  <a:pt x="1017" y="301"/>
                </a:cubicBezTo>
                <a:cubicBezTo>
                  <a:pt x="902" y="345"/>
                  <a:pt x="783" y="378"/>
                  <a:pt x="664" y="414"/>
                </a:cubicBezTo>
                <a:cubicBezTo>
                  <a:pt x="629" y="425"/>
                  <a:pt x="596" y="437"/>
                  <a:pt x="561" y="449"/>
                </a:cubicBezTo>
                <a:cubicBezTo>
                  <a:pt x="671" y="430"/>
                  <a:pt x="774" y="383"/>
                  <a:pt x="881" y="345"/>
                </a:cubicBezTo>
                <a:cubicBezTo>
                  <a:pt x="993" y="305"/>
                  <a:pt x="1412" y="95"/>
                  <a:pt x="1527" y="158"/>
                </a:cubicBezTo>
                <a:cubicBezTo>
                  <a:pt x="1520" y="163"/>
                  <a:pt x="1513" y="168"/>
                  <a:pt x="1506" y="173"/>
                </a:cubicBezTo>
                <a:cubicBezTo>
                  <a:pt x="1212" y="288"/>
                  <a:pt x="902" y="378"/>
                  <a:pt x="588" y="426"/>
                </a:cubicBezTo>
                <a:cubicBezTo>
                  <a:pt x="534" y="434"/>
                  <a:pt x="482" y="439"/>
                  <a:pt x="428" y="441"/>
                </a:cubicBezTo>
                <a:cubicBezTo>
                  <a:pt x="489" y="389"/>
                  <a:pt x="559" y="347"/>
                  <a:pt x="643" y="310"/>
                </a:cubicBezTo>
                <a:cubicBezTo>
                  <a:pt x="739" y="268"/>
                  <a:pt x="841" y="227"/>
                  <a:pt x="944" y="208"/>
                </a:cubicBezTo>
                <a:cubicBezTo>
                  <a:pt x="948" y="208"/>
                  <a:pt x="952" y="208"/>
                  <a:pt x="956" y="208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97" name=""/>
          <p:cNvSpPr/>
          <p:nvPr/>
        </p:nvSpPr>
        <p:spPr>
          <a:xfrm>
            <a:off x="5030640" y="5016600"/>
            <a:ext cx="447840" cy="269640"/>
          </a:xfrm>
          <a:custGeom>
            <a:avLst/>
            <a:gdLst/>
            <a:ahLst/>
            <a:rect l="0" t="0" r="r" b="b"/>
            <a:pathLst>
              <a:path fill="none" w="1244" h="749">
                <a:moveTo>
                  <a:pt x="0" y="260"/>
                </a:moveTo>
                <a:cubicBezTo>
                  <a:pt x="91" y="260"/>
                  <a:pt x="186" y="270"/>
                  <a:pt x="277" y="257"/>
                </a:cubicBezTo>
                <a:cubicBezTo>
                  <a:pt x="307" y="253"/>
                  <a:pt x="334" y="240"/>
                  <a:pt x="364" y="236"/>
                </a:cubicBezTo>
                <a:cubicBezTo>
                  <a:pt x="375" y="235"/>
                  <a:pt x="399" y="232"/>
                  <a:pt x="405" y="242"/>
                </a:cubicBezTo>
                <a:cubicBezTo>
                  <a:pt x="409" y="249"/>
                  <a:pt x="409" y="256"/>
                  <a:pt x="410" y="264"/>
                </a:cubicBezTo>
                <a:moveTo>
                  <a:pt x="716" y="14"/>
                </a:moveTo>
                <a:cubicBezTo>
                  <a:pt x="718" y="6"/>
                  <a:pt x="718" y="4"/>
                  <a:pt x="721" y="0"/>
                </a:cubicBezTo>
                <a:cubicBezTo>
                  <a:pt x="723" y="6"/>
                  <a:pt x="730" y="28"/>
                  <a:pt x="731" y="39"/>
                </a:cubicBezTo>
                <a:cubicBezTo>
                  <a:pt x="734" y="88"/>
                  <a:pt x="735" y="141"/>
                  <a:pt x="724" y="189"/>
                </a:cubicBezTo>
                <a:cubicBezTo>
                  <a:pt x="718" y="213"/>
                  <a:pt x="709" y="237"/>
                  <a:pt x="707" y="262"/>
                </a:cubicBezTo>
                <a:cubicBezTo>
                  <a:pt x="707" y="266"/>
                  <a:pt x="707" y="270"/>
                  <a:pt x="707" y="274"/>
                </a:cubicBezTo>
                <a:moveTo>
                  <a:pt x="989" y="22"/>
                </a:moveTo>
                <a:cubicBezTo>
                  <a:pt x="997" y="17"/>
                  <a:pt x="1020" y="-7"/>
                  <a:pt x="992" y="32"/>
                </a:cubicBezTo>
                <a:cubicBezTo>
                  <a:pt x="956" y="82"/>
                  <a:pt x="899" y="121"/>
                  <a:pt x="876" y="181"/>
                </a:cubicBezTo>
                <a:cubicBezTo>
                  <a:pt x="873" y="198"/>
                  <a:pt x="872" y="203"/>
                  <a:pt x="873" y="214"/>
                </a:cubicBezTo>
                <a:cubicBezTo>
                  <a:pt x="906" y="235"/>
                  <a:pt x="946" y="235"/>
                  <a:pt x="986" y="236"/>
                </a:cubicBezTo>
                <a:cubicBezTo>
                  <a:pt x="1043" y="238"/>
                  <a:pt x="1120" y="248"/>
                  <a:pt x="1176" y="233"/>
                </a:cubicBezTo>
                <a:cubicBezTo>
                  <a:pt x="1224" y="220"/>
                  <a:pt x="1240" y="182"/>
                  <a:pt x="1243" y="137"/>
                </a:cubicBezTo>
                <a:cubicBezTo>
                  <a:pt x="1246" y="97"/>
                  <a:pt x="1245" y="60"/>
                  <a:pt x="1210" y="35"/>
                </a:cubicBezTo>
                <a:cubicBezTo>
                  <a:pt x="1185" y="16"/>
                  <a:pt x="1133" y="22"/>
                  <a:pt x="1105" y="32"/>
                </a:cubicBezTo>
                <a:cubicBezTo>
                  <a:pt x="1063" y="47"/>
                  <a:pt x="1026" y="68"/>
                  <a:pt x="983" y="82"/>
                </a:cubicBezTo>
                <a:moveTo>
                  <a:pt x="704" y="582"/>
                </a:moveTo>
                <a:cubicBezTo>
                  <a:pt x="690" y="570"/>
                  <a:pt x="671" y="553"/>
                  <a:pt x="653" y="547"/>
                </a:cubicBezTo>
                <a:cubicBezTo>
                  <a:pt x="649" y="546"/>
                  <a:pt x="647" y="545"/>
                  <a:pt x="643" y="544"/>
                </a:cubicBezTo>
                <a:cubicBezTo>
                  <a:pt x="626" y="540"/>
                  <a:pt x="559" y="554"/>
                  <a:pt x="596" y="540"/>
                </a:cubicBezTo>
                <a:cubicBezTo>
                  <a:pt x="697" y="509"/>
                  <a:pt x="800" y="481"/>
                  <a:pt x="906" y="468"/>
                </a:cubicBezTo>
                <a:cubicBezTo>
                  <a:pt x="739" y="524"/>
                  <a:pt x="573" y="572"/>
                  <a:pt x="398" y="599"/>
                </a:cubicBezTo>
                <a:cubicBezTo>
                  <a:pt x="312" y="612"/>
                  <a:pt x="225" y="620"/>
                  <a:pt x="138" y="622"/>
                </a:cubicBezTo>
                <a:cubicBezTo>
                  <a:pt x="245" y="587"/>
                  <a:pt x="353" y="562"/>
                  <a:pt x="463" y="539"/>
                </a:cubicBezTo>
                <a:cubicBezTo>
                  <a:pt x="632" y="503"/>
                  <a:pt x="802" y="464"/>
                  <a:pt x="974" y="442"/>
                </a:cubicBezTo>
                <a:cubicBezTo>
                  <a:pt x="1018" y="438"/>
                  <a:pt x="1024" y="436"/>
                  <a:pt x="1049" y="437"/>
                </a:cubicBezTo>
                <a:cubicBezTo>
                  <a:pt x="976" y="465"/>
                  <a:pt x="903" y="487"/>
                  <a:pt x="825" y="505"/>
                </a:cubicBezTo>
                <a:cubicBezTo>
                  <a:pt x="718" y="529"/>
                  <a:pt x="610" y="546"/>
                  <a:pt x="501" y="556"/>
                </a:cubicBezTo>
                <a:cubicBezTo>
                  <a:pt x="468" y="558"/>
                  <a:pt x="463" y="559"/>
                  <a:pt x="444" y="559"/>
                </a:cubicBezTo>
                <a:moveTo>
                  <a:pt x="402" y="749"/>
                </a:moveTo>
                <a:cubicBezTo>
                  <a:pt x="403" y="739"/>
                  <a:pt x="402" y="714"/>
                  <a:pt x="408" y="707"/>
                </a:cubicBezTo>
                <a:cubicBezTo>
                  <a:pt x="440" y="674"/>
                  <a:pt x="532" y="654"/>
                  <a:pt x="573" y="635"/>
                </a:cubicBezTo>
                <a:cubicBezTo>
                  <a:pt x="622" y="613"/>
                  <a:pt x="677" y="591"/>
                  <a:pt x="719" y="554"/>
                </a:cubicBezTo>
                <a:cubicBezTo>
                  <a:pt x="732" y="540"/>
                  <a:pt x="736" y="537"/>
                  <a:pt x="737" y="525"/>
                </a:cubicBezTo>
                <a:cubicBezTo>
                  <a:pt x="728" y="504"/>
                  <a:pt x="722" y="506"/>
                  <a:pt x="689" y="510"/>
                </a:cubicBezTo>
                <a:cubicBezTo>
                  <a:pt x="626" y="518"/>
                  <a:pt x="568" y="549"/>
                  <a:pt x="510" y="573"/>
                </a:cubicBezTo>
                <a:cubicBezTo>
                  <a:pt x="465" y="591"/>
                  <a:pt x="419" y="606"/>
                  <a:pt x="377" y="631"/>
                </a:cubicBezTo>
                <a:cubicBezTo>
                  <a:pt x="375" y="632"/>
                  <a:pt x="374" y="634"/>
                  <a:pt x="372" y="635"/>
                </a:cubicBezTo>
                <a:cubicBezTo>
                  <a:pt x="425" y="626"/>
                  <a:pt x="472" y="611"/>
                  <a:pt x="523" y="592"/>
                </a:cubicBezTo>
                <a:cubicBezTo>
                  <a:pt x="632" y="551"/>
                  <a:pt x="743" y="515"/>
                  <a:pt x="856" y="480"/>
                </a:cubicBezTo>
                <a:cubicBezTo>
                  <a:pt x="887" y="470"/>
                  <a:pt x="892" y="468"/>
                  <a:pt x="910" y="464"/>
                </a:cubicBezTo>
                <a:cubicBezTo>
                  <a:pt x="869" y="476"/>
                  <a:pt x="810" y="500"/>
                  <a:pt x="765" y="519"/>
                </a:cubicBezTo>
                <a:cubicBezTo>
                  <a:pt x="667" y="560"/>
                  <a:pt x="570" y="599"/>
                  <a:pt x="469" y="633"/>
                </a:cubicBezTo>
                <a:cubicBezTo>
                  <a:pt x="429" y="646"/>
                  <a:pt x="390" y="659"/>
                  <a:pt x="349" y="669"/>
                </a:cubicBezTo>
                <a:cubicBezTo>
                  <a:pt x="383" y="657"/>
                  <a:pt x="407" y="647"/>
                  <a:pt x="440" y="635"/>
                </a:cubicBezTo>
                <a:cubicBezTo>
                  <a:pt x="532" y="601"/>
                  <a:pt x="623" y="567"/>
                  <a:pt x="715" y="533"/>
                </a:cubicBezTo>
                <a:cubicBezTo>
                  <a:pt x="758" y="517"/>
                  <a:pt x="768" y="513"/>
                  <a:pt x="795" y="504"/>
                </a:cubicBezTo>
                <a:cubicBezTo>
                  <a:pt x="829" y="493"/>
                  <a:pt x="761" y="515"/>
                  <a:pt x="728" y="529"/>
                </a:cubicBezTo>
                <a:cubicBezTo>
                  <a:pt x="627" y="571"/>
                  <a:pt x="526" y="609"/>
                  <a:pt x="423" y="646"/>
                </a:cubicBezTo>
                <a:cubicBezTo>
                  <a:pt x="404" y="653"/>
                  <a:pt x="384" y="661"/>
                  <a:pt x="365" y="668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98" name=""/>
          <p:cNvSpPr/>
          <p:nvPr/>
        </p:nvSpPr>
        <p:spPr>
          <a:xfrm>
            <a:off x="5175360" y="5500800"/>
            <a:ext cx="442440" cy="385920"/>
          </a:xfrm>
          <a:custGeom>
            <a:avLst/>
            <a:gdLst/>
            <a:ahLst/>
            <a:rect l="0" t="0" r="r" b="b"/>
            <a:pathLst>
              <a:path fill="none" w="1229" h="1072">
                <a:moveTo>
                  <a:pt x="359" y="477"/>
                </a:moveTo>
                <a:cubicBezTo>
                  <a:pt x="364" y="477"/>
                  <a:pt x="370" y="477"/>
                  <a:pt x="375" y="477"/>
                </a:cubicBezTo>
                <a:cubicBezTo>
                  <a:pt x="372" y="473"/>
                  <a:pt x="374" y="472"/>
                  <a:pt x="368" y="467"/>
                </a:cubicBezTo>
                <a:cubicBezTo>
                  <a:pt x="362" y="462"/>
                  <a:pt x="355" y="459"/>
                  <a:pt x="347" y="457"/>
                </a:cubicBezTo>
                <a:cubicBezTo>
                  <a:pt x="328" y="453"/>
                  <a:pt x="308" y="455"/>
                  <a:pt x="289" y="455"/>
                </a:cubicBezTo>
                <a:cubicBezTo>
                  <a:pt x="253" y="455"/>
                  <a:pt x="223" y="453"/>
                  <a:pt x="190" y="469"/>
                </a:cubicBezTo>
                <a:cubicBezTo>
                  <a:pt x="150" y="489"/>
                  <a:pt x="121" y="518"/>
                  <a:pt x="96" y="553"/>
                </a:cubicBezTo>
                <a:cubicBezTo>
                  <a:pt x="67" y="594"/>
                  <a:pt x="54" y="635"/>
                  <a:pt x="52" y="685"/>
                </a:cubicBezTo>
                <a:cubicBezTo>
                  <a:pt x="50" y="734"/>
                  <a:pt x="68" y="758"/>
                  <a:pt x="110" y="784"/>
                </a:cubicBezTo>
                <a:cubicBezTo>
                  <a:pt x="177" y="826"/>
                  <a:pt x="263" y="838"/>
                  <a:pt x="341" y="840"/>
                </a:cubicBezTo>
                <a:cubicBezTo>
                  <a:pt x="375" y="841"/>
                  <a:pt x="415" y="846"/>
                  <a:pt x="447" y="832"/>
                </a:cubicBezTo>
                <a:cubicBezTo>
                  <a:pt x="484" y="816"/>
                  <a:pt x="523" y="786"/>
                  <a:pt x="547" y="753"/>
                </a:cubicBezTo>
                <a:cubicBezTo>
                  <a:pt x="576" y="713"/>
                  <a:pt x="589" y="663"/>
                  <a:pt x="583" y="614"/>
                </a:cubicBezTo>
                <a:cubicBezTo>
                  <a:pt x="577" y="568"/>
                  <a:pt x="502" y="563"/>
                  <a:pt x="468" y="557"/>
                </a:cubicBezTo>
                <a:cubicBezTo>
                  <a:pt x="392" y="543"/>
                  <a:pt x="317" y="534"/>
                  <a:pt x="242" y="514"/>
                </a:cubicBezTo>
                <a:moveTo>
                  <a:pt x="457" y="233"/>
                </a:moveTo>
                <a:cubicBezTo>
                  <a:pt x="438" y="234"/>
                  <a:pt x="439" y="224"/>
                  <a:pt x="419" y="241"/>
                </a:cubicBezTo>
                <a:cubicBezTo>
                  <a:pt x="389" y="267"/>
                  <a:pt x="357" y="296"/>
                  <a:pt x="333" y="328"/>
                </a:cubicBezTo>
                <a:cubicBezTo>
                  <a:pt x="324" y="340"/>
                  <a:pt x="326" y="343"/>
                  <a:pt x="323" y="356"/>
                </a:cubicBezTo>
                <a:cubicBezTo>
                  <a:pt x="363" y="355"/>
                  <a:pt x="386" y="347"/>
                  <a:pt x="426" y="333"/>
                </a:cubicBezTo>
                <a:cubicBezTo>
                  <a:pt x="517" y="300"/>
                  <a:pt x="607" y="265"/>
                  <a:pt x="698" y="237"/>
                </a:cubicBezTo>
                <a:cubicBezTo>
                  <a:pt x="757" y="219"/>
                  <a:pt x="817" y="205"/>
                  <a:pt x="878" y="195"/>
                </a:cubicBezTo>
                <a:cubicBezTo>
                  <a:pt x="782" y="195"/>
                  <a:pt x="688" y="200"/>
                  <a:pt x="593" y="206"/>
                </a:cubicBezTo>
                <a:cubicBezTo>
                  <a:pt x="549" y="209"/>
                  <a:pt x="504" y="210"/>
                  <a:pt x="460" y="211"/>
                </a:cubicBezTo>
                <a:cubicBezTo>
                  <a:pt x="526" y="211"/>
                  <a:pt x="590" y="209"/>
                  <a:pt x="655" y="205"/>
                </a:cubicBezTo>
                <a:cubicBezTo>
                  <a:pt x="695" y="202"/>
                  <a:pt x="734" y="202"/>
                  <a:pt x="774" y="202"/>
                </a:cubicBezTo>
                <a:cubicBezTo>
                  <a:pt x="741" y="231"/>
                  <a:pt x="702" y="255"/>
                  <a:pt x="652" y="273"/>
                </a:cubicBezTo>
                <a:cubicBezTo>
                  <a:pt x="634" y="279"/>
                  <a:pt x="615" y="284"/>
                  <a:pt x="598" y="290"/>
                </a:cubicBezTo>
                <a:moveTo>
                  <a:pt x="390" y="1006"/>
                </a:moveTo>
                <a:cubicBezTo>
                  <a:pt x="374" y="1004"/>
                  <a:pt x="347" y="997"/>
                  <a:pt x="333" y="1006"/>
                </a:cubicBezTo>
                <a:cubicBezTo>
                  <a:pt x="333" y="1008"/>
                  <a:pt x="333" y="1011"/>
                  <a:pt x="333" y="1013"/>
                </a:cubicBezTo>
                <a:cubicBezTo>
                  <a:pt x="348" y="1027"/>
                  <a:pt x="329" y="1029"/>
                  <a:pt x="366" y="1031"/>
                </a:cubicBezTo>
                <a:cubicBezTo>
                  <a:pt x="427" y="1034"/>
                  <a:pt x="483" y="1026"/>
                  <a:pt x="543" y="1013"/>
                </a:cubicBezTo>
                <a:cubicBezTo>
                  <a:pt x="600" y="1001"/>
                  <a:pt x="657" y="987"/>
                  <a:pt x="713" y="969"/>
                </a:cubicBezTo>
                <a:cubicBezTo>
                  <a:pt x="716" y="968"/>
                  <a:pt x="719" y="966"/>
                  <a:pt x="722" y="965"/>
                </a:cubicBezTo>
                <a:cubicBezTo>
                  <a:pt x="671" y="969"/>
                  <a:pt x="625" y="989"/>
                  <a:pt x="578" y="1007"/>
                </a:cubicBezTo>
                <a:cubicBezTo>
                  <a:pt x="534" y="1023"/>
                  <a:pt x="482" y="1037"/>
                  <a:pt x="443" y="1058"/>
                </a:cubicBezTo>
                <a:cubicBezTo>
                  <a:pt x="546" y="1061"/>
                  <a:pt x="640" y="1056"/>
                  <a:pt x="744" y="1045"/>
                </a:cubicBezTo>
                <a:cubicBezTo>
                  <a:pt x="978" y="1018"/>
                  <a:pt x="1068" y="1007"/>
                  <a:pt x="1229" y="979"/>
                </a:cubicBezTo>
                <a:moveTo>
                  <a:pt x="177" y="188"/>
                </a:moveTo>
                <a:cubicBezTo>
                  <a:pt x="177" y="183"/>
                  <a:pt x="174" y="170"/>
                  <a:pt x="176" y="165"/>
                </a:cubicBezTo>
                <a:cubicBezTo>
                  <a:pt x="180" y="153"/>
                  <a:pt x="169" y="157"/>
                  <a:pt x="186" y="148"/>
                </a:cubicBezTo>
                <a:cubicBezTo>
                  <a:pt x="222" y="129"/>
                  <a:pt x="271" y="129"/>
                  <a:pt x="310" y="119"/>
                </a:cubicBezTo>
                <a:cubicBezTo>
                  <a:pt x="384" y="100"/>
                  <a:pt x="457" y="77"/>
                  <a:pt x="530" y="54"/>
                </a:cubicBezTo>
                <a:cubicBezTo>
                  <a:pt x="485" y="61"/>
                  <a:pt x="443" y="73"/>
                  <a:pt x="398" y="84"/>
                </a:cubicBezTo>
                <a:cubicBezTo>
                  <a:pt x="314" y="104"/>
                  <a:pt x="230" y="117"/>
                  <a:pt x="144" y="123"/>
                </a:cubicBezTo>
                <a:cubicBezTo>
                  <a:pt x="99" y="126"/>
                  <a:pt x="53" y="126"/>
                  <a:pt x="8" y="126"/>
                </a:cubicBezTo>
                <a:cubicBezTo>
                  <a:pt x="-36" y="126"/>
                  <a:pt x="117" y="109"/>
                  <a:pt x="126" y="107"/>
                </a:cubicBezTo>
                <a:cubicBezTo>
                  <a:pt x="232" y="85"/>
                  <a:pt x="337" y="56"/>
                  <a:pt x="441" y="28"/>
                </a:cubicBezTo>
                <a:cubicBezTo>
                  <a:pt x="481" y="17"/>
                  <a:pt x="519" y="6"/>
                  <a:pt x="559" y="0"/>
                </a:cubicBezTo>
                <a:cubicBezTo>
                  <a:pt x="490" y="21"/>
                  <a:pt x="424" y="45"/>
                  <a:pt x="353" y="62"/>
                </a:cubicBezTo>
                <a:cubicBezTo>
                  <a:pt x="290" y="77"/>
                  <a:pt x="226" y="86"/>
                  <a:pt x="162" y="96"/>
                </a:cubicBezTo>
                <a:cubicBezTo>
                  <a:pt x="150" y="98"/>
                  <a:pt x="148" y="99"/>
                  <a:pt x="141" y="99"/>
                </a:cubicBezTo>
                <a:moveTo>
                  <a:pt x="644" y="999"/>
                </a:moveTo>
                <a:cubicBezTo>
                  <a:pt x="642" y="998"/>
                  <a:pt x="627" y="1001"/>
                  <a:pt x="627" y="998"/>
                </a:cubicBezTo>
                <a:cubicBezTo>
                  <a:pt x="626" y="980"/>
                  <a:pt x="648" y="978"/>
                  <a:pt x="662" y="972"/>
                </a:cubicBezTo>
                <a:cubicBezTo>
                  <a:pt x="756" y="934"/>
                  <a:pt x="855" y="906"/>
                  <a:pt x="950" y="872"/>
                </a:cubicBezTo>
                <a:cubicBezTo>
                  <a:pt x="970" y="865"/>
                  <a:pt x="991" y="857"/>
                  <a:pt x="1011" y="850"/>
                </a:cubicBezTo>
                <a:cubicBezTo>
                  <a:pt x="970" y="877"/>
                  <a:pt x="931" y="902"/>
                  <a:pt x="887" y="925"/>
                </a:cubicBezTo>
                <a:cubicBezTo>
                  <a:pt x="812" y="965"/>
                  <a:pt x="736" y="996"/>
                  <a:pt x="655" y="1021"/>
                </a:cubicBezTo>
                <a:cubicBezTo>
                  <a:pt x="619" y="1032"/>
                  <a:pt x="584" y="1040"/>
                  <a:pt x="548" y="1048"/>
                </a:cubicBezTo>
                <a:cubicBezTo>
                  <a:pt x="521" y="1050"/>
                  <a:pt x="563" y="1043"/>
                  <a:pt x="589" y="1035"/>
                </a:cubicBezTo>
                <a:cubicBezTo>
                  <a:pt x="675" y="1009"/>
                  <a:pt x="762" y="984"/>
                  <a:pt x="848" y="956"/>
                </a:cubicBezTo>
                <a:cubicBezTo>
                  <a:pt x="855" y="953"/>
                  <a:pt x="863" y="951"/>
                  <a:pt x="870" y="948"/>
                </a:cubicBezTo>
                <a:cubicBezTo>
                  <a:pt x="830" y="959"/>
                  <a:pt x="809" y="973"/>
                  <a:pt x="770" y="988"/>
                </a:cubicBezTo>
                <a:cubicBezTo>
                  <a:pt x="690" y="1019"/>
                  <a:pt x="608" y="1045"/>
                  <a:pt x="526" y="1069"/>
                </a:cubicBezTo>
                <a:cubicBezTo>
                  <a:pt x="501" y="1079"/>
                  <a:pt x="540" y="1065"/>
                  <a:pt x="565" y="1054"/>
                </a:cubicBezTo>
                <a:cubicBezTo>
                  <a:pt x="615" y="1032"/>
                  <a:pt x="674" y="1012"/>
                  <a:pt x="718" y="978"/>
                </a:cubicBezTo>
                <a:cubicBezTo>
                  <a:pt x="721" y="975"/>
                  <a:pt x="743" y="954"/>
                  <a:pt x="735" y="944"/>
                </a:cubicBezTo>
                <a:cubicBezTo>
                  <a:pt x="725" y="933"/>
                  <a:pt x="690" y="950"/>
                  <a:pt x="682" y="955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99" name=""/>
          <p:cNvSpPr/>
          <p:nvPr/>
        </p:nvSpPr>
        <p:spPr>
          <a:xfrm>
            <a:off x="790560" y="3447000"/>
            <a:ext cx="99000" cy="135720"/>
          </a:xfrm>
          <a:custGeom>
            <a:avLst/>
            <a:gdLst/>
            <a:ahLst/>
            <a:rect l="0" t="0" r="r" b="b"/>
            <a:pathLst>
              <a:path fill="none" w="275" h="377">
                <a:moveTo>
                  <a:pt x="0" y="152"/>
                </a:moveTo>
                <a:cubicBezTo>
                  <a:pt x="20" y="69"/>
                  <a:pt x="49" y="26"/>
                  <a:pt x="140" y="6"/>
                </a:cubicBezTo>
                <a:cubicBezTo>
                  <a:pt x="214" y="-10"/>
                  <a:pt x="257" y="4"/>
                  <a:pt x="270" y="83"/>
                </a:cubicBezTo>
                <a:cubicBezTo>
                  <a:pt x="282" y="156"/>
                  <a:pt x="276" y="231"/>
                  <a:pt x="228" y="290"/>
                </a:cubicBezTo>
                <a:cubicBezTo>
                  <a:pt x="188" y="339"/>
                  <a:pt x="132" y="359"/>
                  <a:pt x="74" y="37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00" name=""/>
          <p:cNvSpPr/>
          <p:nvPr/>
        </p:nvSpPr>
        <p:spPr>
          <a:xfrm>
            <a:off x="388800" y="3343320"/>
            <a:ext cx="202680" cy="259920"/>
          </a:xfrm>
          <a:custGeom>
            <a:avLst/>
            <a:gdLst/>
            <a:ahLst/>
            <a:rect l="0" t="0" r="r" b="b"/>
            <a:pathLst>
              <a:path fill="none" w="563" h="722">
                <a:moveTo>
                  <a:pt x="472" y="117"/>
                </a:moveTo>
                <a:cubicBezTo>
                  <a:pt x="475" y="76"/>
                  <a:pt x="471" y="61"/>
                  <a:pt x="454" y="24"/>
                </a:cubicBezTo>
                <a:cubicBezTo>
                  <a:pt x="451" y="16"/>
                  <a:pt x="444" y="5"/>
                  <a:pt x="441" y="0"/>
                </a:cubicBezTo>
                <a:cubicBezTo>
                  <a:pt x="424" y="31"/>
                  <a:pt x="404" y="75"/>
                  <a:pt x="389" y="110"/>
                </a:cubicBezTo>
                <a:cubicBezTo>
                  <a:pt x="343" y="219"/>
                  <a:pt x="301" y="332"/>
                  <a:pt x="246" y="439"/>
                </a:cubicBezTo>
                <a:cubicBezTo>
                  <a:pt x="196" y="538"/>
                  <a:pt x="138" y="636"/>
                  <a:pt x="53" y="710"/>
                </a:cubicBezTo>
                <a:cubicBezTo>
                  <a:pt x="48" y="714"/>
                  <a:pt x="43" y="718"/>
                  <a:pt x="38" y="722"/>
                </a:cubicBezTo>
                <a:moveTo>
                  <a:pt x="175" y="325"/>
                </a:moveTo>
                <a:cubicBezTo>
                  <a:pt x="184" y="275"/>
                  <a:pt x="187" y="226"/>
                  <a:pt x="213" y="183"/>
                </a:cubicBezTo>
                <a:cubicBezTo>
                  <a:pt x="215" y="232"/>
                  <a:pt x="215" y="293"/>
                  <a:pt x="215" y="345"/>
                </a:cubicBezTo>
                <a:cubicBezTo>
                  <a:pt x="215" y="445"/>
                  <a:pt x="215" y="542"/>
                  <a:pt x="240" y="640"/>
                </a:cubicBezTo>
                <a:cubicBezTo>
                  <a:pt x="254" y="682"/>
                  <a:pt x="258" y="695"/>
                  <a:pt x="273" y="719"/>
                </a:cubicBezTo>
                <a:moveTo>
                  <a:pt x="0" y="595"/>
                </a:moveTo>
                <a:cubicBezTo>
                  <a:pt x="23" y="532"/>
                  <a:pt x="104" y="521"/>
                  <a:pt x="172" y="504"/>
                </a:cubicBezTo>
                <a:cubicBezTo>
                  <a:pt x="287" y="475"/>
                  <a:pt x="398" y="467"/>
                  <a:pt x="516" y="469"/>
                </a:cubicBezTo>
                <a:cubicBezTo>
                  <a:pt x="532" y="470"/>
                  <a:pt x="547" y="470"/>
                  <a:pt x="563" y="471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01" name=""/>
          <p:cNvSpPr/>
          <p:nvPr/>
        </p:nvSpPr>
        <p:spPr>
          <a:xfrm>
            <a:off x="779400" y="3460680"/>
            <a:ext cx="20160" cy="199440"/>
          </a:xfrm>
          <a:custGeom>
            <a:avLst/>
            <a:gdLst/>
            <a:ahLst/>
            <a:rect l="0" t="0" r="r" b="b"/>
            <a:pathLst>
              <a:path fill="none" w="56" h="554">
                <a:moveTo>
                  <a:pt x="0" y="3"/>
                </a:moveTo>
                <a:cubicBezTo>
                  <a:pt x="0" y="-23"/>
                  <a:pt x="9" y="113"/>
                  <a:pt x="9" y="125"/>
                </a:cubicBezTo>
                <a:cubicBezTo>
                  <a:pt x="13" y="237"/>
                  <a:pt x="-12" y="368"/>
                  <a:pt x="12" y="479"/>
                </a:cubicBezTo>
                <a:cubicBezTo>
                  <a:pt x="19" y="510"/>
                  <a:pt x="37" y="530"/>
                  <a:pt x="56" y="554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02" name=""/>
          <p:cNvSpPr/>
          <p:nvPr/>
        </p:nvSpPr>
        <p:spPr>
          <a:xfrm>
            <a:off x="1011240" y="3447000"/>
            <a:ext cx="667800" cy="148320"/>
          </a:xfrm>
          <a:custGeom>
            <a:avLst/>
            <a:gdLst/>
            <a:ahLst/>
            <a:rect l="0" t="0" r="r" b="b"/>
            <a:pathLst>
              <a:path fill="none" w="1855" h="412">
                <a:moveTo>
                  <a:pt x="17" y="169"/>
                </a:moveTo>
                <a:cubicBezTo>
                  <a:pt x="6" y="149"/>
                  <a:pt x="5" y="142"/>
                  <a:pt x="0" y="122"/>
                </a:cubicBezTo>
                <a:cubicBezTo>
                  <a:pt x="17" y="118"/>
                  <a:pt x="41" y="109"/>
                  <a:pt x="64" y="114"/>
                </a:cubicBezTo>
                <a:cubicBezTo>
                  <a:pt x="116" y="125"/>
                  <a:pt x="160" y="178"/>
                  <a:pt x="191" y="217"/>
                </a:cubicBezTo>
                <a:cubicBezTo>
                  <a:pt x="223" y="257"/>
                  <a:pt x="246" y="295"/>
                  <a:pt x="258" y="343"/>
                </a:cubicBezTo>
                <a:cubicBezTo>
                  <a:pt x="258" y="344"/>
                  <a:pt x="258" y="344"/>
                  <a:pt x="258" y="345"/>
                </a:cubicBezTo>
                <a:cubicBezTo>
                  <a:pt x="230" y="343"/>
                  <a:pt x="211" y="346"/>
                  <a:pt x="191" y="322"/>
                </a:cubicBezTo>
                <a:cubicBezTo>
                  <a:pt x="168" y="295"/>
                  <a:pt x="166" y="241"/>
                  <a:pt x="190" y="215"/>
                </a:cubicBezTo>
                <a:cubicBezTo>
                  <a:pt x="223" y="178"/>
                  <a:pt x="307" y="141"/>
                  <a:pt x="357" y="165"/>
                </a:cubicBezTo>
                <a:cubicBezTo>
                  <a:pt x="380" y="176"/>
                  <a:pt x="381" y="222"/>
                  <a:pt x="385" y="242"/>
                </a:cubicBezTo>
                <a:cubicBezTo>
                  <a:pt x="391" y="230"/>
                  <a:pt x="382" y="244"/>
                  <a:pt x="385" y="231"/>
                </a:cubicBezTo>
                <a:cubicBezTo>
                  <a:pt x="397" y="182"/>
                  <a:pt x="442" y="150"/>
                  <a:pt x="482" y="122"/>
                </a:cubicBezTo>
                <a:cubicBezTo>
                  <a:pt x="551" y="73"/>
                  <a:pt x="634" y="29"/>
                  <a:pt x="717" y="10"/>
                </a:cubicBezTo>
                <a:cubicBezTo>
                  <a:pt x="785" y="-6"/>
                  <a:pt x="859" y="-10"/>
                  <a:pt x="893" y="62"/>
                </a:cubicBezTo>
                <a:cubicBezTo>
                  <a:pt x="924" y="128"/>
                  <a:pt x="918" y="231"/>
                  <a:pt x="904" y="301"/>
                </a:cubicBezTo>
                <a:cubicBezTo>
                  <a:pt x="897" y="337"/>
                  <a:pt x="884" y="366"/>
                  <a:pt x="881" y="402"/>
                </a:cubicBezTo>
                <a:moveTo>
                  <a:pt x="1367" y="156"/>
                </a:moveTo>
                <a:cubicBezTo>
                  <a:pt x="1405" y="140"/>
                  <a:pt x="1451" y="143"/>
                  <a:pt x="1491" y="140"/>
                </a:cubicBezTo>
                <a:cubicBezTo>
                  <a:pt x="1581" y="133"/>
                  <a:pt x="1675" y="127"/>
                  <a:pt x="1765" y="134"/>
                </a:cubicBezTo>
                <a:cubicBezTo>
                  <a:pt x="1782" y="137"/>
                  <a:pt x="1798" y="139"/>
                  <a:pt x="1815" y="142"/>
                </a:cubicBezTo>
                <a:moveTo>
                  <a:pt x="1473" y="412"/>
                </a:moveTo>
                <a:cubicBezTo>
                  <a:pt x="1544" y="406"/>
                  <a:pt x="1611" y="384"/>
                  <a:pt x="1682" y="374"/>
                </a:cubicBezTo>
                <a:cubicBezTo>
                  <a:pt x="1768" y="365"/>
                  <a:pt x="1797" y="362"/>
                  <a:pt x="1855" y="358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03" name=""/>
          <p:cNvSpPr/>
          <p:nvPr/>
        </p:nvSpPr>
        <p:spPr>
          <a:xfrm>
            <a:off x="1900080" y="3290760"/>
            <a:ext cx="1173600" cy="374400"/>
          </a:xfrm>
          <a:custGeom>
            <a:avLst/>
            <a:gdLst/>
            <a:ahLst/>
            <a:rect l="0" t="0" r="r" b="b"/>
            <a:pathLst>
              <a:path fill="none" w="3260" h="1040">
                <a:moveTo>
                  <a:pt x="349" y="208"/>
                </a:moveTo>
                <a:cubicBezTo>
                  <a:pt x="341" y="187"/>
                  <a:pt x="340" y="183"/>
                  <a:pt x="335" y="170"/>
                </a:cubicBezTo>
                <a:cubicBezTo>
                  <a:pt x="335" y="235"/>
                  <a:pt x="332" y="298"/>
                  <a:pt x="326" y="362"/>
                </a:cubicBezTo>
                <a:cubicBezTo>
                  <a:pt x="318" y="454"/>
                  <a:pt x="299" y="544"/>
                  <a:pt x="286" y="635"/>
                </a:cubicBezTo>
                <a:cubicBezTo>
                  <a:pt x="281" y="667"/>
                  <a:pt x="280" y="694"/>
                  <a:pt x="280" y="726"/>
                </a:cubicBezTo>
                <a:moveTo>
                  <a:pt x="662" y="380"/>
                </a:moveTo>
                <a:cubicBezTo>
                  <a:pt x="657" y="356"/>
                  <a:pt x="617" y="457"/>
                  <a:pt x="605" y="486"/>
                </a:cubicBezTo>
                <a:cubicBezTo>
                  <a:pt x="591" y="520"/>
                  <a:pt x="564" y="599"/>
                  <a:pt x="611" y="620"/>
                </a:cubicBezTo>
                <a:cubicBezTo>
                  <a:pt x="673" y="648"/>
                  <a:pt x="759" y="621"/>
                  <a:pt x="814" y="594"/>
                </a:cubicBezTo>
                <a:cubicBezTo>
                  <a:pt x="874" y="564"/>
                  <a:pt x="915" y="523"/>
                  <a:pt x="923" y="455"/>
                </a:cubicBezTo>
                <a:cubicBezTo>
                  <a:pt x="929" y="402"/>
                  <a:pt x="909" y="375"/>
                  <a:pt x="862" y="352"/>
                </a:cubicBezTo>
                <a:cubicBezTo>
                  <a:pt x="831" y="337"/>
                  <a:pt x="771" y="322"/>
                  <a:pt x="737" y="334"/>
                </a:cubicBezTo>
                <a:cubicBezTo>
                  <a:pt x="732" y="341"/>
                  <a:pt x="730" y="341"/>
                  <a:pt x="731" y="346"/>
                </a:cubicBezTo>
                <a:moveTo>
                  <a:pt x="1548" y="70"/>
                </a:moveTo>
                <a:cubicBezTo>
                  <a:pt x="1548" y="74"/>
                  <a:pt x="1532" y="171"/>
                  <a:pt x="1512" y="210"/>
                </a:cubicBezTo>
                <a:cubicBezTo>
                  <a:pt x="1455" y="318"/>
                  <a:pt x="1378" y="427"/>
                  <a:pt x="1303" y="525"/>
                </a:cubicBezTo>
                <a:cubicBezTo>
                  <a:pt x="1295" y="535"/>
                  <a:pt x="1286" y="545"/>
                  <a:pt x="1278" y="555"/>
                </a:cubicBezTo>
                <a:moveTo>
                  <a:pt x="1135" y="302"/>
                </a:moveTo>
                <a:cubicBezTo>
                  <a:pt x="1135" y="294"/>
                  <a:pt x="1135" y="285"/>
                  <a:pt x="1135" y="277"/>
                </a:cubicBezTo>
                <a:cubicBezTo>
                  <a:pt x="1186" y="262"/>
                  <a:pt x="1220" y="281"/>
                  <a:pt x="1262" y="314"/>
                </a:cubicBezTo>
                <a:cubicBezTo>
                  <a:pt x="1319" y="359"/>
                  <a:pt x="1357" y="418"/>
                  <a:pt x="1384" y="484"/>
                </a:cubicBezTo>
                <a:cubicBezTo>
                  <a:pt x="1395" y="518"/>
                  <a:pt x="1398" y="527"/>
                  <a:pt x="1405" y="548"/>
                </a:cubicBezTo>
                <a:moveTo>
                  <a:pt x="0" y="472"/>
                </a:moveTo>
                <a:cubicBezTo>
                  <a:pt x="18" y="398"/>
                  <a:pt x="73" y="367"/>
                  <a:pt x="150" y="340"/>
                </a:cubicBezTo>
                <a:cubicBezTo>
                  <a:pt x="207" y="320"/>
                  <a:pt x="321" y="295"/>
                  <a:pt x="371" y="344"/>
                </a:cubicBezTo>
                <a:cubicBezTo>
                  <a:pt x="421" y="393"/>
                  <a:pt x="413" y="523"/>
                  <a:pt x="404" y="584"/>
                </a:cubicBezTo>
                <a:cubicBezTo>
                  <a:pt x="390" y="680"/>
                  <a:pt x="340" y="763"/>
                  <a:pt x="249" y="798"/>
                </a:cubicBezTo>
                <a:cubicBezTo>
                  <a:pt x="199" y="818"/>
                  <a:pt x="175" y="808"/>
                  <a:pt x="152" y="794"/>
                </a:cubicBezTo>
                <a:cubicBezTo>
                  <a:pt x="162" y="723"/>
                  <a:pt x="219" y="701"/>
                  <a:pt x="282" y="666"/>
                </a:cubicBezTo>
                <a:cubicBezTo>
                  <a:pt x="416" y="591"/>
                  <a:pt x="559" y="530"/>
                  <a:pt x="695" y="459"/>
                </a:cubicBezTo>
                <a:cubicBezTo>
                  <a:pt x="756" y="428"/>
                  <a:pt x="815" y="394"/>
                  <a:pt x="874" y="360"/>
                </a:cubicBezTo>
                <a:cubicBezTo>
                  <a:pt x="836" y="407"/>
                  <a:pt x="796" y="454"/>
                  <a:pt x="762" y="504"/>
                </a:cubicBezTo>
                <a:cubicBezTo>
                  <a:pt x="720" y="566"/>
                  <a:pt x="677" y="627"/>
                  <a:pt x="671" y="702"/>
                </a:cubicBezTo>
                <a:cubicBezTo>
                  <a:pt x="720" y="723"/>
                  <a:pt x="756" y="730"/>
                  <a:pt x="819" y="729"/>
                </a:cubicBezTo>
                <a:cubicBezTo>
                  <a:pt x="932" y="728"/>
                  <a:pt x="1040" y="700"/>
                  <a:pt x="1150" y="675"/>
                </a:cubicBezTo>
                <a:moveTo>
                  <a:pt x="1383" y="159"/>
                </a:moveTo>
                <a:cubicBezTo>
                  <a:pt x="1371" y="139"/>
                  <a:pt x="1368" y="135"/>
                  <a:pt x="1363" y="122"/>
                </a:cubicBezTo>
                <a:cubicBezTo>
                  <a:pt x="1379" y="168"/>
                  <a:pt x="1397" y="215"/>
                  <a:pt x="1414" y="260"/>
                </a:cubicBezTo>
                <a:cubicBezTo>
                  <a:pt x="1445" y="341"/>
                  <a:pt x="1473" y="422"/>
                  <a:pt x="1505" y="502"/>
                </a:cubicBezTo>
                <a:cubicBezTo>
                  <a:pt x="1523" y="544"/>
                  <a:pt x="1527" y="556"/>
                  <a:pt x="1545" y="579"/>
                </a:cubicBezTo>
                <a:moveTo>
                  <a:pt x="1530" y="276"/>
                </a:moveTo>
                <a:cubicBezTo>
                  <a:pt x="1530" y="344"/>
                  <a:pt x="1543" y="424"/>
                  <a:pt x="1514" y="487"/>
                </a:cubicBezTo>
                <a:cubicBezTo>
                  <a:pt x="1476" y="569"/>
                  <a:pt x="1385" y="628"/>
                  <a:pt x="1299" y="647"/>
                </a:cubicBezTo>
                <a:cubicBezTo>
                  <a:pt x="1262" y="655"/>
                  <a:pt x="1251" y="653"/>
                  <a:pt x="1236" y="640"/>
                </a:cubicBezTo>
                <a:cubicBezTo>
                  <a:pt x="1306" y="596"/>
                  <a:pt x="1376" y="569"/>
                  <a:pt x="1454" y="541"/>
                </a:cubicBezTo>
                <a:cubicBezTo>
                  <a:pt x="1560" y="503"/>
                  <a:pt x="1666" y="467"/>
                  <a:pt x="1771" y="425"/>
                </a:cubicBezTo>
                <a:cubicBezTo>
                  <a:pt x="1790" y="417"/>
                  <a:pt x="1810" y="409"/>
                  <a:pt x="1829" y="401"/>
                </a:cubicBezTo>
                <a:moveTo>
                  <a:pt x="2057" y="172"/>
                </a:moveTo>
                <a:cubicBezTo>
                  <a:pt x="2109" y="131"/>
                  <a:pt x="2152" y="118"/>
                  <a:pt x="2220" y="114"/>
                </a:cubicBezTo>
                <a:cubicBezTo>
                  <a:pt x="2230" y="114"/>
                  <a:pt x="2241" y="114"/>
                  <a:pt x="2251" y="114"/>
                </a:cubicBezTo>
                <a:cubicBezTo>
                  <a:pt x="2280" y="157"/>
                  <a:pt x="2277" y="205"/>
                  <a:pt x="2263" y="258"/>
                </a:cubicBezTo>
                <a:cubicBezTo>
                  <a:pt x="2251" y="303"/>
                  <a:pt x="2232" y="338"/>
                  <a:pt x="2230" y="386"/>
                </a:cubicBezTo>
                <a:cubicBezTo>
                  <a:pt x="2231" y="389"/>
                  <a:pt x="2232" y="392"/>
                  <a:pt x="2233" y="395"/>
                </a:cubicBezTo>
                <a:cubicBezTo>
                  <a:pt x="2293" y="395"/>
                  <a:pt x="2340" y="394"/>
                  <a:pt x="2386" y="350"/>
                </a:cubicBezTo>
                <a:cubicBezTo>
                  <a:pt x="2432" y="306"/>
                  <a:pt x="2427" y="251"/>
                  <a:pt x="2427" y="193"/>
                </a:cubicBezTo>
                <a:cubicBezTo>
                  <a:pt x="2427" y="178"/>
                  <a:pt x="2425" y="157"/>
                  <a:pt x="2424" y="144"/>
                </a:cubicBezTo>
                <a:cubicBezTo>
                  <a:pt x="2407" y="190"/>
                  <a:pt x="2388" y="244"/>
                  <a:pt x="2381" y="296"/>
                </a:cubicBezTo>
                <a:cubicBezTo>
                  <a:pt x="2368" y="394"/>
                  <a:pt x="2364" y="512"/>
                  <a:pt x="2378" y="610"/>
                </a:cubicBezTo>
                <a:cubicBezTo>
                  <a:pt x="2391" y="702"/>
                  <a:pt x="2430" y="784"/>
                  <a:pt x="2435" y="878"/>
                </a:cubicBezTo>
                <a:cubicBezTo>
                  <a:pt x="2439" y="952"/>
                  <a:pt x="2411" y="994"/>
                  <a:pt x="2341" y="1021"/>
                </a:cubicBezTo>
                <a:cubicBezTo>
                  <a:pt x="2287" y="1042"/>
                  <a:pt x="2226" y="1040"/>
                  <a:pt x="2169" y="1040"/>
                </a:cubicBezTo>
                <a:cubicBezTo>
                  <a:pt x="2117" y="1040"/>
                  <a:pt x="2096" y="1018"/>
                  <a:pt x="2091" y="966"/>
                </a:cubicBezTo>
                <a:cubicBezTo>
                  <a:pt x="2084" y="886"/>
                  <a:pt x="2115" y="830"/>
                  <a:pt x="2168" y="772"/>
                </a:cubicBezTo>
                <a:cubicBezTo>
                  <a:pt x="2247" y="685"/>
                  <a:pt x="2353" y="622"/>
                  <a:pt x="2449" y="554"/>
                </a:cubicBezTo>
                <a:moveTo>
                  <a:pt x="3252" y="0"/>
                </a:moveTo>
                <a:cubicBezTo>
                  <a:pt x="3275" y="22"/>
                  <a:pt x="3243" y="82"/>
                  <a:pt x="3230" y="106"/>
                </a:cubicBezTo>
                <a:cubicBezTo>
                  <a:pt x="3197" y="155"/>
                  <a:pt x="3187" y="171"/>
                  <a:pt x="3164" y="203"/>
                </a:cubicBezTo>
                <a:moveTo>
                  <a:pt x="3231" y="367"/>
                </a:moveTo>
                <a:cubicBezTo>
                  <a:pt x="3253" y="403"/>
                  <a:pt x="3255" y="439"/>
                  <a:pt x="3252" y="482"/>
                </a:cubicBezTo>
                <a:cubicBezTo>
                  <a:pt x="3246" y="574"/>
                  <a:pt x="3179" y="654"/>
                  <a:pt x="3119" y="720"/>
                </a:cubicBezTo>
                <a:cubicBezTo>
                  <a:pt x="3050" y="795"/>
                  <a:pt x="2970" y="857"/>
                  <a:pt x="2891" y="922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04" name=""/>
          <p:cNvSpPr/>
          <p:nvPr/>
        </p:nvSpPr>
        <p:spPr>
          <a:xfrm>
            <a:off x="1415880" y="3886920"/>
            <a:ext cx="196920" cy="160560"/>
          </a:xfrm>
          <a:custGeom>
            <a:avLst/>
            <a:gdLst/>
            <a:ahLst/>
            <a:rect l="0" t="0" r="r" b="b"/>
            <a:pathLst>
              <a:path fill="none" w="547" h="446">
                <a:moveTo>
                  <a:pt x="45" y="78"/>
                </a:moveTo>
                <a:cubicBezTo>
                  <a:pt x="30" y="70"/>
                  <a:pt x="17" y="61"/>
                  <a:pt x="2" y="53"/>
                </a:cubicBezTo>
                <a:cubicBezTo>
                  <a:pt x="1" y="53"/>
                  <a:pt x="1" y="53"/>
                  <a:pt x="0" y="53"/>
                </a:cubicBezTo>
                <a:cubicBezTo>
                  <a:pt x="19" y="46"/>
                  <a:pt x="48" y="36"/>
                  <a:pt x="69" y="31"/>
                </a:cubicBezTo>
                <a:cubicBezTo>
                  <a:pt x="162" y="9"/>
                  <a:pt x="253" y="3"/>
                  <a:pt x="349" y="2"/>
                </a:cubicBezTo>
                <a:cubicBezTo>
                  <a:pt x="410" y="1"/>
                  <a:pt x="496" y="-11"/>
                  <a:pt x="540" y="44"/>
                </a:cubicBezTo>
                <a:cubicBezTo>
                  <a:pt x="546" y="63"/>
                  <a:pt x="548" y="69"/>
                  <a:pt x="546" y="83"/>
                </a:cubicBezTo>
                <a:moveTo>
                  <a:pt x="78" y="446"/>
                </a:moveTo>
                <a:cubicBezTo>
                  <a:pt x="133" y="444"/>
                  <a:pt x="179" y="426"/>
                  <a:pt x="232" y="413"/>
                </a:cubicBezTo>
                <a:cubicBezTo>
                  <a:pt x="311" y="394"/>
                  <a:pt x="390" y="389"/>
                  <a:pt x="468" y="373"/>
                </a:cubicBezTo>
                <a:cubicBezTo>
                  <a:pt x="482" y="370"/>
                  <a:pt x="496" y="366"/>
                  <a:pt x="510" y="363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05" name=""/>
          <p:cNvSpPr/>
          <p:nvPr/>
        </p:nvSpPr>
        <p:spPr>
          <a:xfrm>
            <a:off x="5668920" y="4278240"/>
            <a:ext cx="392400" cy="169560"/>
          </a:xfrm>
          <a:custGeom>
            <a:avLst/>
            <a:gdLst/>
            <a:ahLst/>
            <a:rect l="0" t="0" r="r" b="b"/>
            <a:pathLst>
              <a:path fill="none" w="1090" h="471">
                <a:moveTo>
                  <a:pt x="46" y="83"/>
                </a:moveTo>
                <a:cubicBezTo>
                  <a:pt x="31" y="56"/>
                  <a:pt x="18" y="28"/>
                  <a:pt x="1" y="3"/>
                </a:cubicBezTo>
                <a:cubicBezTo>
                  <a:pt x="1" y="2"/>
                  <a:pt x="0" y="1"/>
                  <a:pt x="0" y="0"/>
                </a:cubicBezTo>
                <a:cubicBezTo>
                  <a:pt x="0" y="46"/>
                  <a:pt x="-1" y="92"/>
                  <a:pt x="6" y="139"/>
                </a:cubicBezTo>
                <a:cubicBezTo>
                  <a:pt x="17" y="209"/>
                  <a:pt x="41" y="274"/>
                  <a:pt x="70" y="338"/>
                </a:cubicBezTo>
                <a:cubicBezTo>
                  <a:pt x="87" y="377"/>
                  <a:pt x="108" y="415"/>
                  <a:pt x="113" y="457"/>
                </a:cubicBezTo>
                <a:cubicBezTo>
                  <a:pt x="113" y="462"/>
                  <a:pt x="113" y="466"/>
                  <a:pt x="113" y="471"/>
                </a:cubicBezTo>
                <a:moveTo>
                  <a:pt x="316" y="159"/>
                </a:moveTo>
                <a:cubicBezTo>
                  <a:pt x="316" y="145"/>
                  <a:pt x="294" y="209"/>
                  <a:pt x="291" y="217"/>
                </a:cubicBezTo>
                <a:cubicBezTo>
                  <a:pt x="279" y="248"/>
                  <a:pt x="264" y="302"/>
                  <a:pt x="275" y="335"/>
                </a:cubicBezTo>
                <a:cubicBezTo>
                  <a:pt x="286" y="369"/>
                  <a:pt x="354" y="363"/>
                  <a:pt x="379" y="359"/>
                </a:cubicBezTo>
                <a:cubicBezTo>
                  <a:pt x="417" y="352"/>
                  <a:pt x="444" y="334"/>
                  <a:pt x="448" y="295"/>
                </a:cubicBezTo>
                <a:cubicBezTo>
                  <a:pt x="452" y="256"/>
                  <a:pt x="424" y="235"/>
                  <a:pt x="394" y="215"/>
                </a:cubicBezTo>
                <a:cubicBezTo>
                  <a:pt x="360" y="193"/>
                  <a:pt x="319" y="176"/>
                  <a:pt x="279" y="168"/>
                </a:cubicBezTo>
                <a:cubicBezTo>
                  <a:pt x="269" y="166"/>
                  <a:pt x="236" y="160"/>
                  <a:pt x="230" y="168"/>
                </a:cubicBezTo>
                <a:cubicBezTo>
                  <a:pt x="233" y="182"/>
                  <a:pt x="240" y="186"/>
                  <a:pt x="257" y="182"/>
                </a:cubicBezTo>
                <a:moveTo>
                  <a:pt x="611" y="110"/>
                </a:moveTo>
                <a:cubicBezTo>
                  <a:pt x="631" y="97"/>
                  <a:pt x="651" y="85"/>
                  <a:pt x="670" y="71"/>
                </a:cubicBezTo>
                <a:cubicBezTo>
                  <a:pt x="659" y="107"/>
                  <a:pt x="630" y="140"/>
                  <a:pt x="612" y="175"/>
                </a:cubicBezTo>
                <a:cubicBezTo>
                  <a:pt x="602" y="195"/>
                  <a:pt x="570" y="260"/>
                  <a:pt x="603" y="277"/>
                </a:cubicBezTo>
                <a:cubicBezTo>
                  <a:pt x="641" y="296"/>
                  <a:pt x="702" y="280"/>
                  <a:pt x="735" y="261"/>
                </a:cubicBezTo>
                <a:cubicBezTo>
                  <a:pt x="774" y="239"/>
                  <a:pt x="800" y="212"/>
                  <a:pt x="803" y="168"/>
                </a:cubicBezTo>
                <a:cubicBezTo>
                  <a:pt x="806" y="119"/>
                  <a:pt x="752" y="102"/>
                  <a:pt x="712" y="91"/>
                </a:cubicBezTo>
                <a:cubicBezTo>
                  <a:pt x="677" y="81"/>
                  <a:pt x="596" y="66"/>
                  <a:pt x="562" y="86"/>
                </a:cubicBezTo>
                <a:cubicBezTo>
                  <a:pt x="528" y="107"/>
                  <a:pt x="549" y="135"/>
                  <a:pt x="568" y="145"/>
                </a:cubicBezTo>
                <a:moveTo>
                  <a:pt x="1006" y="46"/>
                </a:moveTo>
                <a:cubicBezTo>
                  <a:pt x="1027" y="20"/>
                  <a:pt x="989" y="104"/>
                  <a:pt x="989" y="105"/>
                </a:cubicBezTo>
                <a:cubicBezTo>
                  <a:pt x="975" y="140"/>
                  <a:pt x="962" y="176"/>
                  <a:pt x="960" y="213"/>
                </a:cubicBezTo>
                <a:cubicBezTo>
                  <a:pt x="960" y="216"/>
                  <a:pt x="960" y="219"/>
                  <a:pt x="960" y="222"/>
                </a:cubicBezTo>
                <a:cubicBezTo>
                  <a:pt x="994" y="225"/>
                  <a:pt x="1018" y="226"/>
                  <a:pt x="1048" y="206"/>
                </a:cubicBezTo>
                <a:cubicBezTo>
                  <a:pt x="1073" y="189"/>
                  <a:pt x="1096" y="159"/>
                  <a:pt x="1088" y="127"/>
                </a:cubicBezTo>
                <a:cubicBezTo>
                  <a:pt x="1080" y="92"/>
                  <a:pt x="1024" y="66"/>
                  <a:pt x="994" y="56"/>
                </a:cubicBezTo>
                <a:cubicBezTo>
                  <a:pt x="934" y="37"/>
                  <a:pt x="908" y="65"/>
                  <a:pt x="869" y="106"/>
                </a:cubicBezTo>
                <a:cubicBezTo>
                  <a:pt x="856" y="121"/>
                  <a:pt x="843" y="135"/>
                  <a:pt x="830" y="149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06" name=""/>
          <p:cNvSpPr/>
          <p:nvPr/>
        </p:nvSpPr>
        <p:spPr>
          <a:xfrm>
            <a:off x="6735600" y="1719360"/>
            <a:ext cx="1384920" cy="360360"/>
          </a:xfrm>
          <a:custGeom>
            <a:avLst/>
            <a:gdLst/>
            <a:ahLst/>
            <a:rect l="0" t="0" r="r" b="b"/>
            <a:pathLst>
              <a:path fill="none" w="3847" h="1001">
                <a:moveTo>
                  <a:pt x="516" y="711"/>
                </a:moveTo>
                <a:cubicBezTo>
                  <a:pt x="558" y="680"/>
                  <a:pt x="598" y="648"/>
                  <a:pt x="631" y="607"/>
                </a:cubicBezTo>
                <a:cubicBezTo>
                  <a:pt x="631" y="606"/>
                  <a:pt x="631" y="604"/>
                  <a:pt x="631" y="603"/>
                </a:cubicBezTo>
                <a:cubicBezTo>
                  <a:pt x="561" y="600"/>
                  <a:pt x="508" y="599"/>
                  <a:pt x="439" y="621"/>
                </a:cubicBezTo>
                <a:cubicBezTo>
                  <a:pt x="319" y="658"/>
                  <a:pt x="210" y="721"/>
                  <a:pt x="116" y="804"/>
                </a:cubicBezTo>
                <a:cubicBezTo>
                  <a:pt x="50" y="863"/>
                  <a:pt x="28" y="910"/>
                  <a:pt x="0" y="984"/>
                </a:cubicBezTo>
                <a:cubicBezTo>
                  <a:pt x="50" y="1001"/>
                  <a:pt x="89" y="1011"/>
                  <a:pt x="157" y="985"/>
                </a:cubicBezTo>
                <a:cubicBezTo>
                  <a:pt x="328" y="920"/>
                  <a:pt x="444" y="794"/>
                  <a:pt x="475" y="614"/>
                </a:cubicBezTo>
                <a:cubicBezTo>
                  <a:pt x="506" y="432"/>
                  <a:pt x="506" y="244"/>
                  <a:pt x="533" y="60"/>
                </a:cubicBezTo>
                <a:cubicBezTo>
                  <a:pt x="535" y="54"/>
                  <a:pt x="536" y="49"/>
                  <a:pt x="538" y="43"/>
                </a:cubicBezTo>
                <a:cubicBezTo>
                  <a:pt x="528" y="126"/>
                  <a:pt x="506" y="198"/>
                  <a:pt x="483" y="280"/>
                </a:cubicBezTo>
                <a:cubicBezTo>
                  <a:pt x="445" y="416"/>
                  <a:pt x="416" y="547"/>
                  <a:pt x="416" y="689"/>
                </a:cubicBezTo>
                <a:cubicBezTo>
                  <a:pt x="416" y="811"/>
                  <a:pt x="492" y="842"/>
                  <a:pt x="601" y="845"/>
                </a:cubicBezTo>
                <a:cubicBezTo>
                  <a:pt x="684" y="847"/>
                  <a:pt x="748" y="815"/>
                  <a:pt x="809" y="759"/>
                </a:cubicBezTo>
                <a:cubicBezTo>
                  <a:pt x="863" y="709"/>
                  <a:pt x="871" y="659"/>
                  <a:pt x="878" y="591"/>
                </a:cubicBezTo>
                <a:cubicBezTo>
                  <a:pt x="865" y="631"/>
                  <a:pt x="851" y="669"/>
                  <a:pt x="847" y="711"/>
                </a:cubicBezTo>
                <a:cubicBezTo>
                  <a:pt x="842" y="770"/>
                  <a:pt x="850" y="811"/>
                  <a:pt x="914" y="824"/>
                </a:cubicBezTo>
                <a:cubicBezTo>
                  <a:pt x="963" y="834"/>
                  <a:pt x="1013" y="825"/>
                  <a:pt x="1043" y="783"/>
                </a:cubicBezTo>
                <a:cubicBezTo>
                  <a:pt x="1073" y="741"/>
                  <a:pt x="1071" y="675"/>
                  <a:pt x="1039" y="636"/>
                </a:cubicBezTo>
                <a:cubicBezTo>
                  <a:pt x="980" y="564"/>
                  <a:pt x="887" y="529"/>
                  <a:pt x="800" y="514"/>
                </a:cubicBezTo>
                <a:cubicBezTo>
                  <a:pt x="798" y="514"/>
                  <a:pt x="796" y="514"/>
                  <a:pt x="794" y="514"/>
                </a:cubicBezTo>
                <a:moveTo>
                  <a:pt x="1242" y="495"/>
                </a:moveTo>
                <a:cubicBezTo>
                  <a:pt x="1255" y="473"/>
                  <a:pt x="1243" y="474"/>
                  <a:pt x="1270" y="469"/>
                </a:cubicBezTo>
                <a:cubicBezTo>
                  <a:pt x="1316" y="460"/>
                  <a:pt x="1358" y="505"/>
                  <a:pt x="1384" y="536"/>
                </a:cubicBezTo>
                <a:cubicBezTo>
                  <a:pt x="1421" y="580"/>
                  <a:pt x="1449" y="635"/>
                  <a:pt x="1452" y="693"/>
                </a:cubicBezTo>
                <a:cubicBezTo>
                  <a:pt x="1452" y="695"/>
                  <a:pt x="1452" y="698"/>
                  <a:pt x="1452" y="700"/>
                </a:cubicBezTo>
                <a:cubicBezTo>
                  <a:pt x="1419" y="698"/>
                  <a:pt x="1410" y="692"/>
                  <a:pt x="1397" y="659"/>
                </a:cubicBezTo>
                <a:cubicBezTo>
                  <a:pt x="1386" y="631"/>
                  <a:pt x="1375" y="564"/>
                  <a:pt x="1396" y="538"/>
                </a:cubicBezTo>
                <a:cubicBezTo>
                  <a:pt x="1418" y="511"/>
                  <a:pt x="1482" y="512"/>
                  <a:pt x="1508" y="529"/>
                </a:cubicBezTo>
                <a:cubicBezTo>
                  <a:pt x="1561" y="564"/>
                  <a:pt x="1570" y="629"/>
                  <a:pt x="1573" y="686"/>
                </a:cubicBezTo>
                <a:cubicBezTo>
                  <a:pt x="1574" y="712"/>
                  <a:pt x="1573" y="740"/>
                  <a:pt x="1572" y="766"/>
                </a:cubicBezTo>
                <a:cubicBezTo>
                  <a:pt x="1568" y="750"/>
                  <a:pt x="1564" y="745"/>
                  <a:pt x="1573" y="731"/>
                </a:cubicBezTo>
                <a:cubicBezTo>
                  <a:pt x="1604" y="685"/>
                  <a:pt x="1658" y="648"/>
                  <a:pt x="1699" y="611"/>
                </a:cubicBezTo>
                <a:cubicBezTo>
                  <a:pt x="1761" y="556"/>
                  <a:pt x="1816" y="519"/>
                  <a:pt x="1901" y="515"/>
                </a:cubicBezTo>
                <a:cubicBezTo>
                  <a:pt x="1961" y="512"/>
                  <a:pt x="1953" y="562"/>
                  <a:pt x="1954" y="607"/>
                </a:cubicBezTo>
                <a:cubicBezTo>
                  <a:pt x="1955" y="651"/>
                  <a:pt x="1951" y="693"/>
                  <a:pt x="1960" y="735"/>
                </a:cubicBezTo>
                <a:moveTo>
                  <a:pt x="2512" y="446"/>
                </a:moveTo>
                <a:cubicBezTo>
                  <a:pt x="2499" y="448"/>
                  <a:pt x="2436" y="480"/>
                  <a:pt x="2396" y="508"/>
                </a:cubicBezTo>
                <a:cubicBezTo>
                  <a:pt x="2329" y="556"/>
                  <a:pt x="2280" y="595"/>
                  <a:pt x="2242" y="664"/>
                </a:cubicBezTo>
                <a:cubicBezTo>
                  <a:pt x="2260" y="674"/>
                  <a:pt x="2285" y="684"/>
                  <a:pt x="2320" y="673"/>
                </a:cubicBezTo>
                <a:cubicBezTo>
                  <a:pt x="2369" y="658"/>
                  <a:pt x="2424" y="623"/>
                  <a:pt x="2457" y="584"/>
                </a:cubicBezTo>
                <a:cubicBezTo>
                  <a:pt x="2459" y="582"/>
                  <a:pt x="2472" y="562"/>
                  <a:pt x="2476" y="563"/>
                </a:cubicBezTo>
                <a:cubicBezTo>
                  <a:pt x="2508" y="569"/>
                  <a:pt x="2529" y="598"/>
                  <a:pt x="2575" y="600"/>
                </a:cubicBezTo>
                <a:cubicBezTo>
                  <a:pt x="2669" y="604"/>
                  <a:pt x="2748" y="587"/>
                  <a:pt x="2828" y="535"/>
                </a:cubicBezTo>
                <a:cubicBezTo>
                  <a:pt x="2907" y="484"/>
                  <a:pt x="2949" y="421"/>
                  <a:pt x="2957" y="328"/>
                </a:cubicBezTo>
                <a:cubicBezTo>
                  <a:pt x="2965" y="231"/>
                  <a:pt x="2924" y="79"/>
                  <a:pt x="2858" y="3"/>
                </a:cubicBezTo>
                <a:cubicBezTo>
                  <a:pt x="2854" y="2"/>
                  <a:pt x="2851" y="1"/>
                  <a:pt x="2847" y="0"/>
                </a:cubicBezTo>
                <a:cubicBezTo>
                  <a:pt x="2827" y="56"/>
                  <a:pt x="2812" y="116"/>
                  <a:pt x="2809" y="183"/>
                </a:cubicBezTo>
                <a:cubicBezTo>
                  <a:pt x="2804" y="295"/>
                  <a:pt x="2813" y="396"/>
                  <a:pt x="2847" y="503"/>
                </a:cubicBezTo>
                <a:cubicBezTo>
                  <a:pt x="2867" y="566"/>
                  <a:pt x="2898" y="625"/>
                  <a:pt x="2918" y="689"/>
                </a:cubicBezTo>
                <a:moveTo>
                  <a:pt x="2591" y="568"/>
                </a:moveTo>
                <a:cubicBezTo>
                  <a:pt x="2586" y="563"/>
                  <a:pt x="2515" y="510"/>
                  <a:pt x="2548" y="489"/>
                </a:cubicBezTo>
                <a:cubicBezTo>
                  <a:pt x="2610" y="448"/>
                  <a:pt x="2710" y="438"/>
                  <a:pt x="2779" y="413"/>
                </a:cubicBezTo>
                <a:cubicBezTo>
                  <a:pt x="2805" y="403"/>
                  <a:pt x="2830" y="393"/>
                  <a:pt x="2856" y="383"/>
                </a:cubicBezTo>
                <a:moveTo>
                  <a:pt x="3078" y="118"/>
                </a:moveTo>
                <a:cubicBezTo>
                  <a:pt x="3079" y="89"/>
                  <a:pt x="3080" y="60"/>
                  <a:pt x="3082" y="31"/>
                </a:cubicBezTo>
                <a:cubicBezTo>
                  <a:pt x="3087" y="44"/>
                  <a:pt x="3103" y="92"/>
                  <a:pt x="3106" y="112"/>
                </a:cubicBezTo>
                <a:cubicBezTo>
                  <a:pt x="3119" y="208"/>
                  <a:pt x="3120" y="304"/>
                  <a:pt x="3126" y="400"/>
                </a:cubicBezTo>
                <a:cubicBezTo>
                  <a:pt x="3129" y="450"/>
                  <a:pt x="3127" y="515"/>
                  <a:pt x="3158" y="559"/>
                </a:cubicBezTo>
                <a:cubicBezTo>
                  <a:pt x="3162" y="563"/>
                  <a:pt x="3166" y="566"/>
                  <a:pt x="3170" y="570"/>
                </a:cubicBezTo>
                <a:cubicBezTo>
                  <a:pt x="3208" y="564"/>
                  <a:pt x="3223" y="560"/>
                  <a:pt x="3256" y="532"/>
                </a:cubicBezTo>
                <a:cubicBezTo>
                  <a:pt x="3289" y="504"/>
                  <a:pt x="3310" y="481"/>
                  <a:pt x="3352" y="472"/>
                </a:cubicBezTo>
                <a:cubicBezTo>
                  <a:pt x="3356" y="472"/>
                  <a:pt x="3359" y="472"/>
                  <a:pt x="3363" y="472"/>
                </a:cubicBezTo>
                <a:cubicBezTo>
                  <a:pt x="3371" y="493"/>
                  <a:pt x="3377" y="537"/>
                  <a:pt x="3392" y="554"/>
                </a:cubicBezTo>
                <a:cubicBezTo>
                  <a:pt x="3412" y="577"/>
                  <a:pt x="3459" y="586"/>
                  <a:pt x="3488" y="573"/>
                </a:cubicBezTo>
                <a:cubicBezTo>
                  <a:pt x="3541" y="550"/>
                  <a:pt x="3595" y="496"/>
                  <a:pt x="3634" y="454"/>
                </a:cubicBezTo>
                <a:cubicBezTo>
                  <a:pt x="3671" y="413"/>
                  <a:pt x="3699" y="369"/>
                  <a:pt x="3708" y="314"/>
                </a:cubicBezTo>
                <a:cubicBezTo>
                  <a:pt x="3715" y="275"/>
                  <a:pt x="3711" y="233"/>
                  <a:pt x="3711" y="193"/>
                </a:cubicBezTo>
                <a:cubicBezTo>
                  <a:pt x="3668" y="192"/>
                  <a:pt x="3657" y="186"/>
                  <a:pt x="3631" y="234"/>
                </a:cubicBezTo>
                <a:cubicBezTo>
                  <a:pt x="3604" y="283"/>
                  <a:pt x="3595" y="367"/>
                  <a:pt x="3619" y="419"/>
                </a:cubicBezTo>
                <a:cubicBezTo>
                  <a:pt x="3663" y="514"/>
                  <a:pt x="3785" y="531"/>
                  <a:pt x="3837" y="615"/>
                </a:cubicBezTo>
                <a:cubicBezTo>
                  <a:pt x="3892" y="703"/>
                  <a:pt x="3699" y="740"/>
                  <a:pt x="3661" y="755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07" name=""/>
          <p:cNvSpPr/>
          <p:nvPr/>
        </p:nvSpPr>
        <p:spPr>
          <a:xfrm>
            <a:off x="8680320" y="4097160"/>
            <a:ext cx="140760" cy="120240"/>
          </a:xfrm>
          <a:custGeom>
            <a:avLst/>
            <a:gdLst/>
            <a:ahLst/>
            <a:rect l="0" t="0" r="r" b="b"/>
            <a:pathLst>
              <a:path fill="none" w="391" h="334">
                <a:moveTo>
                  <a:pt x="0" y="334"/>
                </a:moveTo>
                <a:cubicBezTo>
                  <a:pt x="59" y="287"/>
                  <a:pt x="115" y="242"/>
                  <a:pt x="182" y="205"/>
                </a:cubicBezTo>
                <a:cubicBezTo>
                  <a:pt x="247" y="169"/>
                  <a:pt x="315" y="138"/>
                  <a:pt x="361" y="77"/>
                </a:cubicBezTo>
                <a:cubicBezTo>
                  <a:pt x="382" y="40"/>
                  <a:pt x="389" y="29"/>
                  <a:pt x="391" y="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08" name=""/>
          <p:cNvSpPr/>
          <p:nvPr/>
        </p:nvSpPr>
        <p:spPr>
          <a:xfrm>
            <a:off x="1781280" y="282600"/>
            <a:ext cx="31320" cy="33120"/>
          </a:xfrm>
          <a:custGeom>
            <a:avLst/>
            <a:gdLst/>
            <a:ahLst/>
            <a:rect l="0" t="0" r="r" b="b"/>
            <a:pathLst>
              <a:path fill="none" w="87" h="92">
                <a:moveTo>
                  <a:pt x="0" y="78"/>
                </a:moveTo>
                <a:cubicBezTo>
                  <a:pt x="0" y="35"/>
                  <a:pt x="-1" y="26"/>
                  <a:pt x="4" y="0"/>
                </a:cubicBezTo>
                <a:cubicBezTo>
                  <a:pt x="57" y="17"/>
                  <a:pt x="56" y="38"/>
                  <a:pt x="87" y="92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09" name=""/>
          <p:cNvSpPr/>
          <p:nvPr/>
        </p:nvSpPr>
        <p:spPr>
          <a:xfrm>
            <a:off x="1174680" y="147600"/>
            <a:ext cx="5586840" cy="502920"/>
          </a:xfrm>
          <a:custGeom>
            <a:avLst/>
            <a:gdLst/>
            <a:ahLst/>
            <a:rect l="0" t="0" r="r" b="b"/>
            <a:pathLst>
              <a:path fill="none" w="15519" h="1397">
                <a:moveTo>
                  <a:pt x="0" y="1120"/>
                </a:moveTo>
                <a:cubicBezTo>
                  <a:pt x="34" y="1061"/>
                  <a:pt x="60" y="1009"/>
                  <a:pt x="131" y="990"/>
                </a:cubicBezTo>
                <a:cubicBezTo>
                  <a:pt x="184" y="976"/>
                  <a:pt x="335" y="947"/>
                  <a:pt x="380" y="995"/>
                </a:cubicBezTo>
                <a:cubicBezTo>
                  <a:pt x="423" y="1041"/>
                  <a:pt x="418" y="1135"/>
                  <a:pt x="413" y="1192"/>
                </a:cubicBezTo>
                <a:cubicBezTo>
                  <a:pt x="409" y="1237"/>
                  <a:pt x="398" y="1277"/>
                  <a:pt x="355" y="1296"/>
                </a:cubicBezTo>
                <a:cubicBezTo>
                  <a:pt x="342" y="1302"/>
                  <a:pt x="329" y="1295"/>
                  <a:pt x="316" y="1295"/>
                </a:cubicBezTo>
                <a:cubicBezTo>
                  <a:pt x="297" y="1241"/>
                  <a:pt x="295" y="1178"/>
                  <a:pt x="316" y="1124"/>
                </a:cubicBezTo>
                <a:cubicBezTo>
                  <a:pt x="343" y="1054"/>
                  <a:pt x="403" y="993"/>
                  <a:pt x="482" y="997"/>
                </a:cubicBezTo>
                <a:cubicBezTo>
                  <a:pt x="547" y="1001"/>
                  <a:pt x="553" y="1085"/>
                  <a:pt x="559" y="1133"/>
                </a:cubicBezTo>
                <a:cubicBezTo>
                  <a:pt x="563" y="1170"/>
                  <a:pt x="562" y="1207"/>
                  <a:pt x="562" y="1244"/>
                </a:cubicBezTo>
                <a:cubicBezTo>
                  <a:pt x="583" y="1194"/>
                  <a:pt x="603" y="1145"/>
                  <a:pt x="634" y="1099"/>
                </a:cubicBezTo>
                <a:cubicBezTo>
                  <a:pt x="676" y="1035"/>
                  <a:pt x="741" y="951"/>
                  <a:pt x="819" y="931"/>
                </a:cubicBezTo>
                <a:cubicBezTo>
                  <a:pt x="878" y="916"/>
                  <a:pt x="892" y="939"/>
                  <a:pt x="896" y="994"/>
                </a:cubicBezTo>
                <a:cubicBezTo>
                  <a:pt x="900" y="1059"/>
                  <a:pt x="875" y="1106"/>
                  <a:pt x="849" y="1163"/>
                </a:cubicBezTo>
                <a:moveTo>
                  <a:pt x="1415" y="816"/>
                </a:moveTo>
                <a:cubicBezTo>
                  <a:pt x="1406" y="804"/>
                  <a:pt x="1383" y="848"/>
                  <a:pt x="1339" y="895"/>
                </a:cubicBezTo>
                <a:cubicBezTo>
                  <a:pt x="1269" y="970"/>
                  <a:pt x="1176" y="1050"/>
                  <a:pt x="1139" y="1149"/>
                </a:cubicBezTo>
                <a:cubicBezTo>
                  <a:pt x="1124" y="1188"/>
                  <a:pt x="1130" y="1209"/>
                  <a:pt x="1147" y="1240"/>
                </a:cubicBezTo>
                <a:cubicBezTo>
                  <a:pt x="1237" y="1243"/>
                  <a:pt x="1287" y="1222"/>
                  <a:pt x="1366" y="1175"/>
                </a:cubicBezTo>
                <a:cubicBezTo>
                  <a:pt x="1445" y="1128"/>
                  <a:pt x="1535" y="1073"/>
                  <a:pt x="1594" y="1001"/>
                </a:cubicBezTo>
                <a:cubicBezTo>
                  <a:pt x="1612" y="978"/>
                  <a:pt x="1596" y="915"/>
                  <a:pt x="1624" y="921"/>
                </a:cubicBezTo>
                <a:cubicBezTo>
                  <a:pt x="1624" y="927"/>
                  <a:pt x="1624" y="933"/>
                  <a:pt x="1624" y="939"/>
                </a:cubicBezTo>
                <a:cubicBezTo>
                  <a:pt x="1624" y="990"/>
                  <a:pt x="1605" y="1072"/>
                  <a:pt x="1646" y="1107"/>
                </a:cubicBezTo>
                <a:cubicBezTo>
                  <a:pt x="1682" y="1137"/>
                  <a:pt x="1727" y="1103"/>
                  <a:pt x="1754" y="1081"/>
                </a:cubicBezTo>
                <a:cubicBezTo>
                  <a:pt x="1833" y="1015"/>
                  <a:pt x="1879" y="946"/>
                  <a:pt x="1897" y="846"/>
                </a:cubicBezTo>
                <a:cubicBezTo>
                  <a:pt x="1901" y="823"/>
                  <a:pt x="1905" y="799"/>
                  <a:pt x="1909" y="776"/>
                </a:cubicBezTo>
                <a:cubicBezTo>
                  <a:pt x="1909" y="794"/>
                  <a:pt x="1912" y="847"/>
                  <a:pt x="1909" y="866"/>
                </a:cubicBezTo>
                <a:cubicBezTo>
                  <a:pt x="1894" y="957"/>
                  <a:pt x="1865" y="1038"/>
                  <a:pt x="1863" y="1131"/>
                </a:cubicBezTo>
                <a:moveTo>
                  <a:pt x="2242" y="749"/>
                </a:moveTo>
                <a:cubicBezTo>
                  <a:pt x="2253" y="741"/>
                  <a:pt x="2262" y="717"/>
                  <a:pt x="2285" y="730"/>
                </a:cubicBezTo>
                <a:cubicBezTo>
                  <a:pt x="2317" y="748"/>
                  <a:pt x="2318" y="832"/>
                  <a:pt x="2322" y="862"/>
                </a:cubicBezTo>
                <a:cubicBezTo>
                  <a:pt x="2327" y="899"/>
                  <a:pt x="2333" y="920"/>
                  <a:pt x="2350" y="949"/>
                </a:cubicBezTo>
                <a:cubicBezTo>
                  <a:pt x="2377" y="929"/>
                  <a:pt x="2385" y="906"/>
                  <a:pt x="2404" y="874"/>
                </a:cubicBezTo>
                <a:cubicBezTo>
                  <a:pt x="2441" y="811"/>
                  <a:pt x="2476" y="743"/>
                  <a:pt x="2535" y="698"/>
                </a:cubicBezTo>
                <a:cubicBezTo>
                  <a:pt x="2595" y="651"/>
                  <a:pt x="2684" y="634"/>
                  <a:pt x="2756" y="662"/>
                </a:cubicBezTo>
                <a:cubicBezTo>
                  <a:pt x="2865" y="703"/>
                  <a:pt x="2937" y="812"/>
                  <a:pt x="2977" y="916"/>
                </a:cubicBezTo>
                <a:cubicBezTo>
                  <a:pt x="3000" y="999"/>
                  <a:pt x="3006" y="1023"/>
                  <a:pt x="3025" y="1076"/>
                </a:cubicBezTo>
                <a:moveTo>
                  <a:pt x="11245" y="644"/>
                </a:moveTo>
                <a:cubicBezTo>
                  <a:pt x="11251" y="582"/>
                  <a:pt x="11272" y="573"/>
                  <a:pt x="11205" y="568"/>
                </a:cubicBezTo>
                <a:cubicBezTo>
                  <a:pt x="11087" y="559"/>
                  <a:pt x="10965" y="651"/>
                  <a:pt x="10874" y="715"/>
                </a:cubicBezTo>
                <a:cubicBezTo>
                  <a:pt x="10795" y="771"/>
                  <a:pt x="10679" y="851"/>
                  <a:pt x="10635" y="942"/>
                </a:cubicBezTo>
                <a:cubicBezTo>
                  <a:pt x="10630" y="961"/>
                  <a:pt x="10628" y="964"/>
                  <a:pt x="10629" y="976"/>
                </a:cubicBezTo>
                <a:cubicBezTo>
                  <a:pt x="10712" y="960"/>
                  <a:pt x="10756" y="943"/>
                  <a:pt x="10826" y="884"/>
                </a:cubicBezTo>
                <a:cubicBezTo>
                  <a:pt x="10929" y="797"/>
                  <a:pt x="11014" y="694"/>
                  <a:pt x="11082" y="578"/>
                </a:cubicBezTo>
                <a:cubicBezTo>
                  <a:pt x="11167" y="432"/>
                  <a:pt x="11201" y="274"/>
                  <a:pt x="11247" y="114"/>
                </a:cubicBezTo>
                <a:cubicBezTo>
                  <a:pt x="11259" y="73"/>
                  <a:pt x="11274" y="37"/>
                  <a:pt x="11290" y="0"/>
                </a:cubicBezTo>
                <a:cubicBezTo>
                  <a:pt x="11285" y="85"/>
                  <a:pt x="11273" y="148"/>
                  <a:pt x="11242" y="229"/>
                </a:cubicBezTo>
                <a:cubicBezTo>
                  <a:pt x="11200" y="338"/>
                  <a:pt x="11043" y="569"/>
                  <a:pt x="11127" y="692"/>
                </a:cubicBezTo>
                <a:cubicBezTo>
                  <a:pt x="11162" y="742"/>
                  <a:pt x="11263" y="729"/>
                  <a:pt x="11309" y="708"/>
                </a:cubicBezTo>
                <a:cubicBezTo>
                  <a:pt x="11352" y="689"/>
                  <a:pt x="11374" y="658"/>
                  <a:pt x="11402" y="623"/>
                </a:cubicBezTo>
                <a:cubicBezTo>
                  <a:pt x="11373" y="643"/>
                  <a:pt x="11360" y="649"/>
                  <a:pt x="11341" y="679"/>
                </a:cubicBezTo>
                <a:cubicBezTo>
                  <a:pt x="11305" y="733"/>
                  <a:pt x="11301" y="771"/>
                  <a:pt x="11296" y="833"/>
                </a:cubicBezTo>
                <a:cubicBezTo>
                  <a:pt x="11371" y="844"/>
                  <a:pt x="11415" y="849"/>
                  <a:pt x="11493" y="822"/>
                </a:cubicBezTo>
                <a:cubicBezTo>
                  <a:pt x="11588" y="789"/>
                  <a:pt x="11704" y="742"/>
                  <a:pt x="11765" y="658"/>
                </a:cubicBezTo>
                <a:cubicBezTo>
                  <a:pt x="11807" y="599"/>
                  <a:pt x="11795" y="514"/>
                  <a:pt x="11750" y="463"/>
                </a:cubicBezTo>
                <a:cubicBezTo>
                  <a:pt x="11694" y="400"/>
                  <a:pt x="11635" y="395"/>
                  <a:pt x="11562" y="401"/>
                </a:cubicBezTo>
                <a:moveTo>
                  <a:pt x="12002" y="420"/>
                </a:moveTo>
                <a:cubicBezTo>
                  <a:pt x="12008" y="410"/>
                  <a:pt x="12015" y="400"/>
                  <a:pt x="12021" y="391"/>
                </a:cubicBezTo>
                <a:cubicBezTo>
                  <a:pt x="12034" y="406"/>
                  <a:pt x="12041" y="408"/>
                  <a:pt x="12051" y="436"/>
                </a:cubicBezTo>
                <a:cubicBezTo>
                  <a:pt x="12078" y="508"/>
                  <a:pt x="12074" y="580"/>
                  <a:pt x="12074" y="655"/>
                </a:cubicBezTo>
                <a:cubicBezTo>
                  <a:pt x="12074" y="695"/>
                  <a:pt x="12074" y="733"/>
                  <a:pt x="12074" y="773"/>
                </a:cubicBezTo>
                <a:cubicBezTo>
                  <a:pt x="12086" y="735"/>
                  <a:pt x="12100" y="699"/>
                  <a:pt x="12115" y="662"/>
                </a:cubicBezTo>
                <a:cubicBezTo>
                  <a:pt x="12139" y="602"/>
                  <a:pt x="12169" y="542"/>
                  <a:pt x="12212" y="493"/>
                </a:cubicBezTo>
                <a:cubicBezTo>
                  <a:pt x="12249" y="452"/>
                  <a:pt x="12281" y="438"/>
                  <a:pt x="12334" y="436"/>
                </a:cubicBezTo>
                <a:cubicBezTo>
                  <a:pt x="12359" y="513"/>
                  <a:pt x="12361" y="591"/>
                  <a:pt x="12348" y="672"/>
                </a:cubicBezTo>
                <a:cubicBezTo>
                  <a:pt x="12345" y="690"/>
                  <a:pt x="12340" y="708"/>
                  <a:pt x="12337" y="726"/>
                </a:cubicBezTo>
                <a:cubicBezTo>
                  <a:pt x="12406" y="668"/>
                  <a:pt x="12477" y="611"/>
                  <a:pt x="12552" y="558"/>
                </a:cubicBezTo>
                <a:cubicBezTo>
                  <a:pt x="12593" y="529"/>
                  <a:pt x="12674" y="470"/>
                  <a:pt x="12730" y="494"/>
                </a:cubicBezTo>
                <a:cubicBezTo>
                  <a:pt x="12778" y="514"/>
                  <a:pt x="12785" y="588"/>
                  <a:pt x="12791" y="631"/>
                </a:cubicBezTo>
                <a:cubicBezTo>
                  <a:pt x="12801" y="704"/>
                  <a:pt x="12822" y="712"/>
                  <a:pt x="12891" y="732"/>
                </a:cubicBezTo>
                <a:moveTo>
                  <a:pt x="13258" y="652"/>
                </a:moveTo>
                <a:cubicBezTo>
                  <a:pt x="13322" y="610"/>
                  <a:pt x="13384" y="579"/>
                  <a:pt x="13399" y="496"/>
                </a:cubicBezTo>
                <a:cubicBezTo>
                  <a:pt x="13399" y="462"/>
                  <a:pt x="13399" y="453"/>
                  <a:pt x="13399" y="432"/>
                </a:cubicBezTo>
                <a:cubicBezTo>
                  <a:pt x="13318" y="428"/>
                  <a:pt x="13281" y="438"/>
                  <a:pt x="13200" y="481"/>
                </a:cubicBezTo>
                <a:cubicBezTo>
                  <a:pt x="13119" y="524"/>
                  <a:pt x="12988" y="589"/>
                  <a:pt x="12948" y="679"/>
                </a:cubicBezTo>
                <a:cubicBezTo>
                  <a:pt x="12946" y="708"/>
                  <a:pt x="12945" y="716"/>
                  <a:pt x="12952" y="734"/>
                </a:cubicBezTo>
                <a:cubicBezTo>
                  <a:pt x="13045" y="752"/>
                  <a:pt x="13138" y="753"/>
                  <a:pt x="13233" y="736"/>
                </a:cubicBezTo>
                <a:cubicBezTo>
                  <a:pt x="13366" y="713"/>
                  <a:pt x="13468" y="660"/>
                  <a:pt x="13577" y="588"/>
                </a:cubicBezTo>
                <a:cubicBezTo>
                  <a:pt x="13617" y="562"/>
                  <a:pt x="13569" y="574"/>
                  <a:pt x="13592" y="599"/>
                </a:cubicBezTo>
                <a:cubicBezTo>
                  <a:pt x="13620" y="630"/>
                  <a:pt x="13649" y="631"/>
                  <a:pt x="13699" y="627"/>
                </a:cubicBezTo>
                <a:cubicBezTo>
                  <a:pt x="13834" y="615"/>
                  <a:pt x="13938" y="522"/>
                  <a:pt x="13996" y="404"/>
                </a:cubicBezTo>
                <a:cubicBezTo>
                  <a:pt x="14044" y="306"/>
                  <a:pt x="14056" y="194"/>
                  <a:pt x="14077" y="89"/>
                </a:cubicBezTo>
                <a:cubicBezTo>
                  <a:pt x="14070" y="172"/>
                  <a:pt x="14040" y="247"/>
                  <a:pt x="14020" y="328"/>
                </a:cubicBezTo>
                <a:cubicBezTo>
                  <a:pt x="13995" y="430"/>
                  <a:pt x="13982" y="540"/>
                  <a:pt x="13992" y="645"/>
                </a:cubicBezTo>
                <a:cubicBezTo>
                  <a:pt x="13998" y="706"/>
                  <a:pt x="14019" y="746"/>
                  <a:pt x="14049" y="798"/>
                </a:cubicBezTo>
                <a:moveTo>
                  <a:pt x="13838" y="555"/>
                </a:moveTo>
                <a:cubicBezTo>
                  <a:pt x="13836" y="548"/>
                  <a:pt x="13802" y="526"/>
                  <a:pt x="13819" y="514"/>
                </a:cubicBezTo>
                <a:cubicBezTo>
                  <a:pt x="14004" y="380"/>
                  <a:pt x="14300" y="433"/>
                  <a:pt x="14491" y="284"/>
                </a:cubicBezTo>
                <a:cubicBezTo>
                  <a:pt x="14549" y="239"/>
                  <a:pt x="14563" y="184"/>
                  <a:pt x="14569" y="117"/>
                </a:cubicBezTo>
                <a:cubicBezTo>
                  <a:pt x="14541" y="154"/>
                  <a:pt x="14509" y="193"/>
                  <a:pt x="14485" y="236"/>
                </a:cubicBezTo>
                <a:cubicBezTo>
                  <a:pt x="14438" y="320"/>
                  <a:pt x="14365" y="455"/>
                  <a:pt x="14412" y="553"/>
                </a:cubicBezTo>
                <a:cubicBezTo>
                  <a:pt x="14445" y="621"/>
                  <a:pt x="14616" y="601"/>
                  <a:pt x="14670" y="585"/>
                </a:cubicBezTo>
                <a:cubicBezTo>
                  <a:pt x="14706" y="574"/>
                  <a:pt x="14742" y="542"/>
                  <a:pt x="14778" y="535"/>
                </a:cubicBezTo>
                <a:cubicBezTo>
                  <a:pt x="14785" y="534"/>
                  <a:pt x="14784" y="544"/>
                  <a:pt x="14791" y="543"/>
                </a:cubicBezTo>
                <a:cubicBezTo>
                  <a:pt x="14783" y="589"/>
                  <a:pt x="14766" y="628"/>
                  <a:pt x="14755" y="674"/>
                </a:cubicBezTo>
                <a:cubicBezTo>
                  <a:pt x="14752" y="695"/>
                  <a:pt x="14750" y="699"/>
                  <a:pt x="14751" y="712"/>
                </a:cubicBezTo>
                <a:cubicBezTo>
                  <a:pt x="14839" y="716"/>
                  <a:pt x="14918" y="717"/>
                  <a:pt x="15007" y="702"/>
                </a:cubicBezTo>
                <a:cubicBezTo>
                  <a:pt x="15132" y="681"/>
                  <a:pt x="15272" y="650"/>
                  <a:pt x="15382" y="583"/>
                </a:cubicBezTo>
                <a:cubicBezTo>
                  <a:pt x="15486" y="520"/>
                  <a:pt x="15529" y="397"/>
                  <a:pt x="15517" y="280"/>
                </a:cubicBezTo>
                <a:cubicBezTo>
                  <a:pt x="15513" y="275"/>
                  <a:pt x="15510" y="269"/>
                  <a:pt x="15506" y="264"/>
                </a:cubicBezTo>
                <a:cubicBezTo>
                  <a:pt x="15435" y="273"/>
                  <a:pt x="15394" y="277"/>
                  <a:pt x="15334" y="325"/>
                </a:cubicBezTo>
                <a:cubicBezTo>
                  <a:pt x="15291" y="360"/>
                  <a:pt x="15256" y="406"/>
                  <a:pt x="15266" y="464"/>
                </a:cubicBezTo>
                <a:cubicBezTo>
                  <a:pt x="15278" y="539"/>
                  <a:pt x="15331" y="578"/>
                  <a:pt x="15377" y="638"/>
                </a:cubicBezTo>
                <a:cubicBezTo>
                  <a:pt x="15438" y="716"/>
                  <a:pt x="15428" y="755"/>
                  <a:pt x="15338" y="798"/>
                </a:cubicBezTo>
                <a:cubicBezTo>
                  <a:pt x="15231" y="849"/>
                  <a:pt x="15114" y="874"/>
                  <a:pt x="15001" y="905"/>
                </a:cubicBezTo>
                <a:moveTo>
                  <a:pt x="4484" y="932"/>
                </a:moveTo>
                <a:cubicBezTo>
                  <a:pt x="4451" y="916"/>
                  <a:pt x="4429" y="903"/>
                  <a:pt x="4396" y="891"/>
                </a:cubicBezTo>
                <a:cubicBezTo>
                  <a:pt x="4387" y="888"/>
                  <a:pt x="4329" y="895"/>
                  <a:pt x="4356" y="891"/>
                </a:cubicBezTo>
                <a:cubicBezTo>
                  <a:pt x="4833" y="814"/>
                  <a:pt x="5368" y="859"/>
                  <a:pt x="5852" y="825"/>
                </a:cubicBezTo>
                <a:cubicBezTo>
                  <a:pt x="6622" y="771"/>
                  <a:pt x="7395" y="791"/>
                  <a:pt x="8164" y="733"/>
                </a:cubicBezTo>
                <a:cubicBezTo>
                  <a:pt x="8487" y="709"/>
                  <a:pt x="8803" y="636"/>
                  <a:pt x="9124" y="595"/>
                </a:cubicBezTo>
                <a:cubicBezTo>
                  <a:pt x="9171" y="589"/>
                  <a:pt x="9217" y="580"/>
                  <a:pt x="9263" y="572"/>
                </a:cubicBezTo>
                <a:cubicBezTo>
                  <a:pt x="9254" y="570"/>
                  <a:pt x="9221" y="553"/>
                  <a:pt x="9202" y="550"/>
                </a:cubicBezTo>
                <a:cubicBezTo>
                  <a:pt x="9008" y="522"/>
                  <a:pt x="8817" y="471"/>
                  <a:pt x="8626" y="423"/>
                </a:cubicBezTo>
                <a:cubicBezTo>
                  <a:pt x="8579" y="411"/>
                  <a:pt x="8535" y="394"/>
                  <a:pt x="8489" y="380"/>
                </a:cubicBezTo>
                <a:cubicBezTo>
                  <a:pt x="8486" y="379"/>
                  <a:pt x="8484" y="378"/>
                  <a:pt x="8481" y="377"/>
                </a:cubicBezTo>
                <a:cubicBezTo>
                  <a:pt x="8504" y="391"/>
                  <a:pt x="8522" y="409"/>
                  <a:pt x="8545" y="423"/>
                </a:cubicBezTo>
                <a:cubicBezTo>
                  <a:pt x="8756" y="552"/>
                  <a:pt x="8985" y="595"/>
                  <a:pt x="9221" y="652"/>
                </a:cubicBezTo>
                <a:cubicBezTo>
                  <a:pt x="9201" y="674"/>
                  <a:pt x="9211" y="710"/>
                  <a:pt x="9160" y="746"/>
                </a:cubicBezTo>
                <a:cubicBezTo>
                  <a:pt x="9024" y="842"/>
                  <a:pt x="8861" y="903"/>
                  <a:pt x="8711" y="974"/>
                </a:cubicBezTo>
                <a:moveTo>
                  <a:pt x="4365" y="881"/>
                </a:moveTo>
                <a:cubicBezTo>
                  <a:pt x="4349" y="876"/>
                  <a:pt x="4336" y="868"/>
                  <a:pt x="4321" y="862"/>
                </a:cubicBezTo>
                <a:cubicBezTo>
                  <a:pt x="4411" y="862"/>
                  <a:pt x="4502" y="864"/>
                  <a:pt x="4591" y="866"/>
                </a:cubicBezTo>
                <a:cubicBezTo>
                  <a:pt x="5047" y="875"/>
                  <a:pt x="5501" y="891"/>
                  <a:pt x="5956" y="902"/>
                </a:cubicBezTo>
                <a:cubicBezTo>
                  <a:pt x="6400" y="912"/>
                  <a:pt x="6845" y="930"/>
                  <a:pt x="7288" y="939"/>
                </a:cubicBezTo>
                <a:cubicBezTo>
                  <a:pt x="7638" y="946"/>
                  <a:pt x="7988" y="961"/>
                  <a:pt x="8338" y="962"/>
                </a:cubicBezTo>
                <a:cubicBezTo>
                  <a:pt x="8405" y="962"/>
                  <a:pt x="8469" y="956"/>
                  <a:pt x="8536" y="948"/>
                </a:cubicBezTo>
                <a:cubicBezTo>
                  <a:pt x="8571" y="944"/>
                  <a:pt x="8607" y="937"/>
                  <a:pt x="8641" y="932"/>
                </a:cubicBezTo>
                <a:cubicBezTo>
                  <a:pt x="8611" y="932"/>
                  <a:pt x="8572" y="931"/>
                  <a:pt x="8541" y="931"/>
                </a:cubicBezTo>
                <a:cubicBezTo>
                  <a:pt x="8518" y="931"/>
                  <a:pt x="8494" y="931"/>
                  <a:pt x="8471" y="931"/>
                </a:cubicBezTo>
                <a:moveTo>
                  <a:pt x="6290" y="921"/>
                </a:moveTo>
                <a:cubicBezTo>
                  <a:pt x="6291" y="921"/>
                  <a:pt x="6307" y="910"/>
                  <a:pt x="6313" y="908"/>
                </a:cubicBezTo>
                <a:cubicBezTo>
                  <a:pt x="6407" y="882"/>
                  <a:pt x="6512" y="882"/>
                  <a:pt x="6608" y="872"/>
                </a:cubicBezTo>
                <a:cubicBezTo>
                  <a:pt x="7252" y="807"/>
                  <a:pt x="7904" y="804"/>
                  <a:pt x="8550" y="763"/>
                </a:cubicBezTo>
                <a:cubicBezTo>
                  <a:pt x="8663" y="756"/>
                  <a:pt x="8979" y="755"/>
                  <a:pt x="8866" y="752"/>
                </a:cubicBezTo>
                <a:cubicBezTo>
                  <a:pt x="8861" y="752"/>
                  <a:pt x="8821" y="752"/>
                  <a:pt x="8826" y="752"/>
                </a:cubicBezTo>
                <a:cubicBezTo>
                  <a:pt x="8836" y="752"/>
                  <a:pt x="8846" y="752"/>
                  <a:pt x="8856" y="752"/>
                </a:cubicBezTo>
                <a:moveTo>
                  <a:pt x="8451" y="397"/>
                </a:moveTo>
                <a:cubicBezTo>
                  <a:pt x="8476" y="401"/>
                  <a:pt x="8393" y="355"/>
                  <a:pt x="8483" y="397"/>
                </a:cubicBezTo>
                <a:cubicBezTo>
                  <a:pt x="8563" y="434"/>
                  <a:pt x="8637" y="474"/>
                  <a:pt x="8720" y="504"/>
                </a:cubicBezTo>
                <a:cubicBezTo>
                  <a:pt x="8948" y="587"/>
                  <a:pt x="9187" y="614"/>
                  <a:pt x="9425" y="627"/>
                </a:cubicBezTo>
                <a:cubicBezTo>
                  <a:pt x="9400" y="648"/>
                  <a:pt x="9366" y="676"/>
                  <a:pt x="9341" y="699"/>
                </a:cubicBezTo>
                <a:cubicBezTo>
                  <a:pt x="9129" y="895"/>
                  <a:pt x="8973" y="1139"/>
                  <a:pt x="8775" y="1347"/>
                </a:cubicBezTo>
                <a:cubicBezTo>
                  <a:pt x="8762" y="1360"/>
                  <a:pt x="8746" y="1371"/>
                  <a:pt x="8732" y="1382"/>
                </a:cubicBezTo>
                <a:cubicBezTo>
                  <a:pt x="8728" y="1385"/>
                  <a:pt x="8725" y="1387"/>
                  <a:pt x="8721" y="1390"/>
                </a:cubicBezTo>
                <a:cubicBezTo>
                  <a:pt x="8717" y="1393"/>
                  <a:pt x="8713" y="1395"/>
                  <a:pt x="8710" y="139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10" name=""/>
          <p:cNvSpPr/>
          <p:nvPr/>
        </p:nvSpPr>
        <p:spPr>
          <a:xfrm>
            <a:off x="2979720" y="341280"/>
            <a:ext cx="1080" cy="2880"/>
          </a:xfrm>
          <a:custGeom>
            <a:avLst/>
            <a:gdLst/>
            <a:ahLst/>
            <a:rect l="0" t="0" r="r" b="b"/>
            <a:pathLst>
              <a:path fill="none" w="3" h="8">
                <a:moveTo>
                  <a:pt x="3" y="8"/>
                </a:moveTo>
                <a:cubicBezTo>
                  <a:pt x="3" y="5"/>
                  <a:pt x="3" y="2"/>
                  <a:pt x="0" y="0"/>
                </a:cubicBezTo>
                <a:moveTo>
                  <a:pt x="3" y="8"/>
                </a:moveTo>
                <a:cubicBezTo>
                  <a:pt x="2" y="6"/>
                  <a:pt x="1" y="2"/>
                  <a:pt x="0" y="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11" name=""/>
          <p:cNvSpPr/>
          <p:nvPr/>
        </p:nvSpPr>
        <p:spPr>
          <a:xfrm>
            <a:off x="2666880" y="548640"/>
            <a:ext cx="1984680" cy="459000"/>
          </a:xfrm>
          <a:custGeom>
            <a:avLst/>
            <a:gdLst/>
            <a:ahLst/>
            <a:rect l="0" t="0" r="r" b="b"/>
            <a:pathLst>
              <a:path fill="none" w="5513" h="1275">
                <a:moveTo>
                  <a:pt x="4160" y="507"/>
                </a:moveTo>
                <a:cubicBezTo>
                  <a:pt x="4183" y="498"/>
                  <a:pt x="4184" y="515"/>
                  <a:pt x="4196" y="507"/>
                </a:cubicBezTo>
                <a:cubicBezTo>
                  <a:pt x="4196" y="500"/>
                  <a:pt x="4196" y="498"/>
                  <a:pt x="4196" y="493"/>
                </a:cubicBezTo>
                <a:cubicBezTo>
                  <a:pt x="4179" y="491"/>
                  <a:pt x="4171" y="483"/>
                  <a:pt x="4154" y="483"/>
                </a:cubicBezTo>
                <a:cubicBezTo>
                  <a:pt x="3607" y="470"/>
                  <a:pt x="3069" y="452"/>
                  <a:pt x="2523" y="415"/>
                </a:cubicBezTo>
                <a:cubicBezTo>
                  <a:pt x="1954" y="377"/>
                  <a:pt x="1385" y="371"/>
                  <a:pt x="814" y="365"/>
                </a:cubicBezTo>
                <a:cubicBezTo>
                  <a:pt x="787" y="365"/>
                  <a:pt x="760" y="360"/>
                  <a:pt x="734" y="358"/>
                </a:cubicBezTo>
                <a:moveTo>
                  <a:pt x="1075" y="22"/>
                </a:moveTo>
                <a:cubicBezTo>
                  <a:pt x="1080" y="15"/>
                  <a:pt x="1084" y="7"/>
                  <a:pt x="1089" y="0"/>
                </a:cubicBezTo>
                <a:cubicBezTo>
                  <a:pt x="1077" y="5"/>
                  <a:pt x="993" y="39"/>
                  <a:pt x="968" y="51"/>
                </a:cubicBezTo>
                <a:cubicBezTo>
                  <a:pt x="686" y="182"/>
                  <a:pt x="405" y="307"/>
                  <a:pt x="118" y="427"/>
                </a:cubicBezTo>
                <a:cubicBezTo>
                  <a:pt x="64" y="449"/>
                  <a:pt x="35" y="469"/>
                  <a:pt x="0" y="507"/>
                </a:cubicBezTo>
                <a:cubicBezTo>
                  <a:pt x="21" y="533"/>
                  <a:pt x="-9" y="525"/>
                  <a:pt x="46" y="543"/>
                </a:cubicBezTo>
                <a:cubicBezTo>
                  <a:pt x="122" y="567"/>
                  <a:pt x="208" y="572"/>
                  <a:pt x="286" y="585"/>
                </a:cubicBezTo>
                <a:cubicBezTo>
                  <a:pt x="379" y="600"/>
                  <a:pt x="472" y="619"/>
                  <a:pt x="565" y="636"/>
                </a:cubicBezTo>
                <a:cubicBezTo>
                  <a:pt x="642" y="651"/>
                  <a:pt x="738" y="660"/>
                  <a:pt x="802" y="710"/>
                </a:cubicBezTo>
                <a:cubicBezTo>
                  <a:pt x="827" y="729"/>
                  <a:pt x="833" y="752"/>
                  <a:pt x="838" y="782"/>
                </a:cubicBezTo>
                <a:cubicBezTo>
                  <a:pt x="838" y="802"/>
                  <a:pt x="838" y="807"/>
                  <a:pt x="838" y="820"/>
                </a:cubicBezTo>
                <a:moveTo>
                  <a:pt x="1521" y="1207"/>
                </a:moveTo>
                <a:cubicBezTo>
                  <a:pt x="1530" y="1200"/>
                  <a:pt x="1521" y="1204"/>
                  <a:pt x="1530" y="1197"/>
                </a:cubicBezTo>
                <a:cubicBezTo>
                  <a:pt x="1610" y="1136"/>
                  <a:pt x="1693" y="1084"/>
                  <a:pt x="1714" y="979"/>
                </a:cubicBezTo>
                <a:cubicBezTo>
                  <a:pt x="1722" y="938"/>
                  <a:pt x="1730" y="867"/>
                  <a:pt x="1714" y="827"/>
                </a:cubicBezTo>
                <a:cubicBezTo>
                  <a:pt x="1707" y="808"/>
                  <a:pt x="1687" y="807"/>
                  <a:pt x="1679" y="796"/>
                </a:cubicBezTo>
                <a:cubicBezTo>
                  <a:pt x="1716" y="833"/>
                  <a:pt x="1753" y="869"/>
                  <a:pt x="1789" y="907"/>
                </a:cubicBezTo>
                <a:cubicBezTo>
                  <a:pt x="1838" y="959"/>
                  <a:pt x="1896" y="1016"/>
                  <a:pt x="1904" y="1089"/>
                </a:cubicBezTo>
                <a:cubicBezTo>
                  <a:pt x="1910" y="1145"/>
                  <a:pt x="1887" y="1157"/>
                  <a:pt x="1856" y="1197"/>
                </a:cubicBezTo>
                <a:cubicBezTo>
                  <a:pt x="1850" y="1205"/>
                  <a:pt x="1842" y="1211"/>
                  <a:pt x="1835" y="1219"/>
                </a:cubicBezTo>
                <a:cubicBezTo>
                  <a:pt x="1892" y="1204"/>
                  <a:pt x="1946" y="1184"/>
                  <a:pt x="2001" y="1160"/>
                </a:cubicBezTo>
                <a:cubicBezTo>
                  <a:pt x="2150" y="1094"/>
                  <a:pt x="2239" y="1006"/>
                  <a:pt x="2332" y="876"/>
                </a:cubicBezTo>
                <a:cubicBezTo>
                  <a:pt x="2333" y="876"/>
                  <a:pt x="2333" y="875"/>
                  <a:pt x="2334" y="875"/>
                </a:cubicBezTo>
                <a:cubicBezTo>
                  <a:pt x="2336" y="917"/>
                  <a:pt x="2321" y="967"/>
                  <a:pt x="2349" y="1003"/>
                </a:cubicBezTo>
                <a:cubicBezTo>
                  <a:pt x="2396" y="1062"/>
                  <a:pt x="2508" y="1054"/>
                  <a:pt x="2575" y="1048"/>
                </a:cubicBezTo>
                <a:cubicBezTo>
                  <a:pt x="2636" y="1042"/>
                  <a:pt x="2751" y="1017"/>
                  <a:pt x="2784" y="956"/>
                </a:cubicBezTo>
                <a:cubicBezTo>
                  <a:pt x="2803" y="920"/>
                  <a:pt x="2824" y="854"/>
                  <a:pt x="2790" y="818"/>
                </a:cubicBezTo>
                <a:cubicBezTo>
                  <a:pt x="2742" y="768"/>
                  <a:pt x="2650" y="781"/>
                  <a:pt x="2596" y="811"/>
                </a:cubicBezTo>
                <a:cubicBezTo>
                  <a:pt x="2483" y="875"/>
                  <a:pt x="2397" y="1002"/>
                  <a:pt x="2383" y="1129"/>
                </a:cubicBezTo>
                <a:cubicBezTo>
                  <a:pt x="2373" y="1224"/>
                  <a:pt x="2482" y="1230"/>
                  <a:pt x="2553" y="1234"/>
                </a:cubicBezTo>
                <a:cubicBezTo>
                  <a:pt x="2689" y="1242"/>
                  <a:pt x="2816" y="1210"/>
                  <a:pt x="2939" y="1152"/>
                </a:cubicBezTo>
                <a:cubicBezTo>
                  <a:pt x="3062" y="1093"/>
                  <a:pt x="3145" y="1007"/>
                  <a:pt x="3193" y="879"/>
                </a:cubicBezTo>
                <a:cubicBezTo>
                  <a:pt x="3233" y="771"/>
                  <a:pt x="3231" y="652"/>
                  <a:pt x="3245" y="540"/>
                </a:cubicBezTo>
                <a:cubicBezTo>
                  <a:pt x="3249" y="507"/>
                  <a:pt x="3257" y="477"/>
                  <a:pt x="3264" y="445"/>
                </a:cubicBezTo>
                <a:cubicBezTo>
                  <a:pt x="3262" y="489"/>
                  <a:pt x="3261" y="530"/>
                  <a:pt x="3251" y="578"/>
                </a:cubicBezTo>
                <a:cubicBezTo>
                  <a:pt x="3226" y="698"/>
                  <a:pt x="3210" y="817"/>
                  <a:pt x="3217" y="942"/>
                </a:cubicBezTo>
                <a:cubicBezTo>
                  <a:pt x="3221" y="1013"/>
                  <a:pt x="3238" y="1109"/>
                  <a:pt x="3297" y="1159"/>
                </a:cubicBezTo>
                <a:cubicBezTo>
                  <a:pt x="3326" y="1184"/>
                  <a:pt x="3360" y="1193"/>
                  <a:pt x="3391" y="1211"/>
                </a:cubicBezTo>
                <a:moveTo>
                  <a:pt x="3085" y="1033"/>
                </a:moveTo>
                <a:cubicBezTo>
                  <a:pt x="3147" y="1048"/>
                  <a:pt x="3199" y="1056"/>
                  <a:pt x="3264" y="1057"/>
                </a:cubicBezTo>
                <a:cubicBezTo>
                  <a:pt x="3331" y="1058"/>
                  <a:pt x="3406" y="1065"/>
                  <a:pt x="3470" y="1045"/>
                </a:cubicBezTo>
                <a:cubicBezTo>
                  <a:pt x="3499" y="1036"/>
                  <a:pt x="3487" y="1032"/>
                  <a:pt x="3497" y="1014"/>
                </a:cubicBezTo>
                <a:cubicBezTo>
                  <a:pt x="3483" y="1031"/>
                  <a:pt x="3471" y="1035"/>
                  <a:pt x="3467" y="1057"/>
                </a:cubicBezTo>
                <a:cubicBezTo>
                  <a:pt x="3463" y="1083"/>
                  <a:pt x="3461" y="1104"/>
                  <a:pt x="3491" y="1112"/>
                </a:cubicBezTo>
                <a:cubicBezTo>
                  <a:pt x="3546" y="1127"/>
                  <a:pt x="3621" y="1111"/>
                  <a:pt x="3673" y="1096"/>
                </a:cubicBezTo>
                <a:cubicBezTo>
                  <a:pt x="3739" y="1076"/>
                  <a:pt x="3798" y="1045"/>
                  <a:pt x="3825" y="978"/>
                </a:cubicBezTo>
                <a:cubicBezTo>
                  <a:pt x="3849" y="919"/>
                  <a:pt x="3851" y="845"/>
                  <a:pt x="3855" y="782"/>
                </a:cubicBezTo>
                <a:cubicBezTo>
                  <a:pt x="3855" y="780"/>
                  <a:pt x="3855" y="778"/>
                  <a:pt x="3855" y="776"/>
                </a:cubicBezTo>
                <a:cubicBezTo>
                  <a:pt x="3840" y="807"/>
                  <a:pt x="3824" y="837"/>
                  <a:pt x="3818" y="872"/>
                </a:cubicBezTo>
                <a:cubicBezTo>
                  <a:pt x="3811" y="918"/>
                  <a:pt x="3807" y="983"/>
                  <a:pt x="3821" y="1028"/>
                </a:cubicBezTo>
                <a:cubicBezTo>
                  <a:pt x="3832" y="1063"/>
                  <a:pt x="3862" y="1091"/>
                  <a:pt x="3880" y="1123"/>
                </a:cubicBezTo>
                <a:cubicBezTo>
                  <a:pt x="3895" y="1149"/>
                  <a:pt x="3901" y="1176"/>
                  <a:pt x="3903" y="1205"/>
                </a:cubicBezTo>
                <a:cubicBezTo>
                  <a:pt x="3905" y="1227"/>
                  <a:pt x="3903" y="1251"/>
                  <a:pt x="3903" y="1273"/>
                </a:cubicBezTo>
                <a:cubicBezTo>
                  <a:pt x="3937" y="1275"/>
                  <a:pt x="3972" y="1275"/>
                  <a:pt x="4006" y="1275"/>
                </a:cubicBezTo>
                <a:moveTo>
                  <a:pt x="4277" y="833"/>
                </a:moveTo>
                <a:cubicBezTo>
                  <a:pt x="4266" y="827"/>
                  <a:pt x="4270" y="817"/>
                  <a:pt x="4266" y="821"/>
                </a:cubicBezTo>
                <a:cubicBezTo>
                  <a:pt x="4250" y="839"/>
                  <a:pt x="4263" y="922"/>
                  <a:pt x="4263" y="944"/>
                </a:cubicBezTo>
                <a:cubicBezTo>
                  <a:pt x="4263" y="997"/>
                  <a:pt x="4264" y="1032"/>
                  <a:pt x="4299" y="1073"/>
                </a:cubicBezTo>
                <a:cubicBezTo>
                  <a:pt x="4316" y="1093"/>
                  <a:pt x="4336" y="1106"/>
                  <a:pt x="4360" y="1113"/>
                </a:cubicBezTo>
                <a:cubicBezTo>
                  <a:pt x="4366" y="1113"/>
                  <a:pt x="4366" y="1113"/>
                  <a:pt x="4369" y="1113"/>
                </a:cubicBezTo>
                <a:cubicBezTo>
                  <a:pt x="4368" y="1073"/>
                  <a:pt x="4357" y="1038"/>
                  <a:pt x="4354" y="999"/>
                </a:cubicBezTo>
                <a:cubicBezTo>
                  <a:pt x="4351" y="947"/>
                  <a:pt x="4357" y="911"/>
                  <a:pt x="4391" y="869"/>
                </a:cubicBezTo>
                <a:cubicBezTo>
                  <a:pt x="4409" y="847"/>
                  <a:pt x="4454" y="827"/>
                  <a:pt x="4482" y="845"/>
                </a:cubicBezTo>
                <a:cubicBezTo>
                  <a:pt x="4531" y="876"/>
                  <a:pt x="4564" y="952"/>
                  <a:pt x="4584" y="1003"/>
                </a:cubicBezTo>
                <a:cubicBezTo>
                  <a:pt x="4602" y="1048"/>
                  <a:pt x="4600" y="1089"/>
                  <a:pt x="4608" y="1135"/>
                </a:cubicBezTo>
                <a:cubicBezTo>
                  <a:pt x="4609" y="1140"/>
                  <a:pt x="4611" y="1144"/>
                  <a:pt x="4612" y="1149"/>
                </a:cubicBezTo>
                <a:moveTo>
                  <a:pt x="4833" y="779"/>
                </a:moveTo>
                <a:cubicBezTo>
                  <a:pt x="4852" y="766"/>
                  <a:pt x="4847" y="760"/>
                  <a:pt x="4882" y="762"/>
                </a:cubicBezTo>
                <a:cubicBezTo>
                  <a:pt x="4947" y="766"/>
                  <a:pt x="4982" y="832"/>
                  <a:pt x="4997" y="889"/>
                </a:cubicBezTo>
                <a:cubicBezTo>
                  <a:pt x="5015" y="955"/>
                  <a:pt x="5010" y="1036"/>
                  <a:pt x="5003" y="1102"/>
                </a:cubicBezTo>
                <a:cubicBezTo>
                  <a:pt x="5001" y="1118"/>
                  <a:pt x="4998" y="1132"/>
                  <a:pt x="4997" y="1148"/>
                </a:cubicBezTo>
                <a:cubicBezTo>
                  <a:pt x="5044" y="1112"/>
                  <a:pt x="5085" y="1073"/>
                  <a:pt x="5124" y="1025"/>
                </a:cubicBezTo>
                <a:cubicBezTo>
                  <a:pt x="5215" y="912"/>
                  <a:pt x="5286" y="783"/>
                  <a:pt x="5406" y="697"/>
                </a:cubicBezTo>
                <a:cubicBezTo>
                  <a:pt x="5442" y="671"/>
                  <a:pt x="5460" y="668"/>
                  <a:pt x="5500" y="671"/>
                </a:cubicBezTo>
                <a:cubicBezTo>
                  <a:pt x="5523" y="776"/>
                  <a:pt x="5512" y="860"/>
                  <a:pt x="5494" y="966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12" name=""/>
          <p:cNvSpPr/>
          <p:nvPr/>
        </p:nvSpPr>
        <p:spPr>
          <a:xfrm>
            <a:off x="3398040" y="976320"/>
            <a:ext cx="3296160" cy="5148360"/>
          </a:xfrm>
          <a:custGeom>
            <a:avLst/>
            <a:gdLst/>
            <a:ahLst/>
            <a:rect l="0" t="0" r="r" b="b"/>
            <a:pathLst>
              <a:path fill="none" w="9156" h="14301">
                <a:moveTo>
                  <a:pt x="168" y="626"/>
                </a:moveTo>
                <a:cubicBezTo>
                  <a:pt x="168" y="604"/>
                  <a:pt x="168" y="581"/>
                  <a:pt x="168" y="559"/>
                </a:cubicBezTo>
                <a:cubicBezTo>
                  <a:pt x="162" y="586"/>
                  <a:pt x="144" y="577"/>
                  <a:pt x="138" y="604"/>
                </a:cubicBezTo>
                <a:cubicBezTo>
                  <a:pt x="58" y="975"/>
                  <a:pt x="12" y="1341"/>
                  <a:pt x="3" y="1722"/>
                </a:cubicBezTo>
                <a:cubicBezTo>
                  <a:pt x="-28" y="3014"/>
                  <a:pt x="218" y="4295"/>
                  <a:pt x="378" y="5573"/>
                </a:cubicBezTo>
                <a:cubicBezTo>
                  <a:pt x="567" y="7089"/>
                  <a:pt x="651" y="8621"/>
                  <a:pt x="867" y="10132"/>
                </a:cubicBezTo>
                <a:cubicBezTo>
                  <a:pt x="1007" y="11107"/>
                  <a:pt x="973" y="12076"/>
                  <a:pt x="1083" y="13048"/>
                </a:cubicBezTo>
                <a:cubicBezTo>
                  <a:pt x="1104" y="13231"/>
                  <a:pt x="1260" y="13604"/>
                  <a:pt x="1225" y="13777"/>
                </a:cubicBezTo>
                <a:cubicBezTo>
                  <a:pt x="1209" y="13858"/>
                  <a:pt x="1140" y="13892"/>
                  <a:pt x="1101" y="13988"/>
                </a:cubicBezTo>
                <a:cubicBezTo>
                  <a:pt x="1071" y="14062"/>
                  <a:pt x="970" y="14221"/>
                  <a:pt x="932" y="14297"/>
                </a:cubicBezTo>
                <a:cubicBezTo>
                  <a:pt x="1031" y="14289"/>
                  <a:pt x="1145" y="14310"/>
                  <a:pt x="1253" y="14295"/>
                </a:cubicBezTo>
                <a:cubicBezTo>
                  <a:pt x="3404" y="14005"/>
                  <a:pt x="5567" y="13681"/>
                  <a:pt x="7745" y="13721"/>
                </a:cubicBezTo>
                <a:cubicBezTo>
                  <a:pt x="8215" y="13730"/>
                  <a:pt x="8687" y="13769"/>
                  <a:pt x="9156" y="13787"/>
                </a:cubicBezTo>
                <a:cubicBezTo>
                  <a:pt x="9126" y="13230"/>
                  <a:pt x="9081" y="12671"/>
                  <a:pt x="9074" y="12111"/>
                </a:cubicBezTo>
                <a:cubicBezTo>
                  <a:pt x="9061" y="11136"/>
                  <a:pt x="9040" y="10184"/>
                  <a:pt x="8971" y="9210"/>
                </a:cubicBezTo>
                <a:cubicBezTo>
                  <a:pt x="8886" y="8007"/>
                  <a:pt x="8674" y="6846"/>
                  <a:pt x="8531" y="5653"/>
                </a:cubicBezTo>
                <a:cubicBezTo>
                  <a:pt x="8401" y="4568"/>
                  <a:pt x="8416" y="3528"/>
                  <a:pt x="8233" y="2449"/>
                </a:cubicBezTo>
                <a:cubicBezTo>
                  <a:pt x="8093" y="1624"/>
                  <a:pt x="8254" y="799"/>
                  <a:pt x="7991" y="1"/>
                </a:cubicBezTo>
                <a:cubicBezTo>
                  <a:pt x="7990" y="-3"/>
                  <a:pt x="7982" y="8"/>
                  <a:pt x="7981" y="4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13" name=""/>
          <p:cNvSpPr/>
          <p:nvPr/>
        </p:nvSpPr>
        <p:spPr>
          <a:xfrm>
            <a:off x="3578400" y="3108240"/>
            <a:ext cx="2822040" cy="520200"/>
          </a:xfrm>
          <a:custGeom>
            <a:avLst/>
            <a:gdLst/>
            <a:ahLst/>
            <a:rect l="0" t="0" r="r" b="b"/>
            <a:pathLst>
              <a:path fill="none" w="7839" h="1445">
                <a:moveTo>
                  <a:pt x="0" y="1445"/>
                </a:moveTo>
                <a:cubicBezTo>
                  <a:pt x="23" y="1429"/>
                  <a:pt x="-5" y="1376"/>
                  <a:pt x="43" y="1356"/>
                </a:cubicBezTo>
                <a:cubicBezTo>
                  <a:pt x="165" y="1305"/>
                  <a:pt x="360" y="1301"/>
                  <a:pt x="490" y="1277"/>
                </a:cubicBezTo>
                <a:cubicBezTo>
                  <a:pt x="1319" y="1125"/>
                  <a:pt x="2146" y="984"/>
                  <a:pt x="2984" y="892"/>
                </a:cubicBezTo>
                <a:cubicBezTo>
                  <a:pt x="3564" y="828"/>
                  <a:pt x="4105" y="688"/>
                  <a:pt x="4672" y="560"/>
                </a:cubicBezTo>
                <a:cubicBezTo>
                  <a:pt x="5268" y="425"/>
                  <a:pt x="5879" y="365"/>
                  <a:pt x="6474" y="226"/>
                </a:cubicBezTo>
                <a:cubicBezTo>
                  <a:pt x="6484" y="224"/>
                  <a:pt x="6499" y="206"/>
                  <a:pt x="6504" y="205"/>
                </a:cubicBezTo>
                <a:cubicBezTo>
                  <a:pt x="6543" y="197"/>
                  <a:pt x="6584" y="194"/>
                  <a:pt x="6624" y="188"/>
                </a:cubicBezTo>
                <a:cubicBezTo>
                  <a:pt x="6907" y="144"/>
                  <a:pt x="7167" y="133"/>
                  <a:pt x="7446" y="64"/>
                </a:cubicBezTo>
                <a:cubicBezTo>
                  <a:pt x="7576" y="32"/>
                  <a:pt x="7707" y="17"/>
                  <a:pt x="7839" y="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14" name=""/>
          <p:cNvSpPr/>
          <p:nvPr/>
        </p:nvSpPr>
        <p:spPr>
          <a:xfrm>
            <a:off x="3422880" y="1447920"/>
            <a:ext cx="2802960" cy="149040"/>
          </a:xfrm>
          <a:custGeom>
            <a:avLst/>
            <a:gdLst/>
            <a:ahLst/>
            <a:rect l="0" t="0" r="r" b="b"/>
            <a:pathLst>
              <a:path fill="none" w="7786" h="414">
                <a:moveTo>
                  <a:pt x="28" y="414"/>
                </a:moveTo>
                <a:cubicBezTo>
                  <a:pt x="13" y="414"/>
                  <a:pt x="9" y="414"/>
                  <a:pt x="0" y="414"/>
                </a:cubicBezTo>
                <a:cubicBezTo>
                  <a:pt x="15" y="412"/>
                  <a:pt x="7" y="401"/>
                  <a:pt x="22" y="400"/>
                </a:cubicBezTo>
                <a:cubicBezTo>
                  <a:pt x="887" y="323"/>
                  <a:pt x="1763" y="271"/>
                  <a:pt x="2631" y="269"/>
                </a:cubicBezTo>
                <a:cubicBezTo>
                  <a:pt x="3267" y="268"/>
                  <a:pt x="3889" y="271"/>
                  <a:pt x="4521" y="194"/>
                </a:cubicBezTo>
                <a:cubicBezTo>
                  <a:pt x="5058" y="128"/>
                  <a:pt x="5581" y="147"/>
                  <a:pt x="6120" y="156"/>
                </a:cubicBezTo>
                <a:cubicBezTo>
                  <a:pt x="6383" y="160"/>
                  <a:pt x="6637" y="139"/>
                  <a:pt x="6899" y="119"/>
                </a:cubicBezTo>
                <a:cubicBezTo>
                  <a:pt x="7150" y="100"/>
                  <a:pt x="7384" y="88"/>
                  <a:pt x="7634" y="34"/>
                </a:cubicBezTo>
                <a:cubicBezTo>
                  <a:pt x="7712" y="20"/>
                  <a:pt x="7736" y="15"/>
                  <a:pt x="7786" y="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15" name=""/>
          <p:cNvSpPr/>
          <p:nvPr/>
        </p:nvSpPr>
        <p:spPr>
          <a:xfrm>
            <a:off x="3970440" y="1347120"/>
            <a:ext cx="3793680" cy="2805480"/>
          </a:xfrm>
          <a:custGeom>
            <a:avLst/>
            <a:gdLst/>
            <a:ahLst/>
            <a:rect l="0" t="0" r="r" b="b"/>
            <a:pathLst>
              <a:path fill="none" w="10538" h="7793">
                <a:moveTo>
                  <a:pt x="0" y="7793"/>
                </a:moveTo>
                <a:cubicBezTo>
                  <a:pt x="87" y="7699"/>
                  <a:pt x="147" y="7594"/>
                  <a:pt x="267" y="7495"/>
                </a:cubicBezTo>
                <a:cubicBezTo>
                  <a:pt x="701" y="7137"/>
                  <a:pt x="1147" y="6792"/>
                  <a:pt x="1584" y="6437"/>
                </a:cubicBezTo>
                <a:cubicBezTo>
                  <a:pt x="3376" y="4988"/>
                  <a:pt x="5388" y="3887"/>
                  <a:pt x="7362" y="2710"/>
                </a:cubicBezTo>
                <a:cubicBezTo>
                  <a:pt x="8140" y="2246"/>
                  <a:pt x="9026" y="1809"/>
                  <a:pt x="9685" y="1175"/>
                </a:cubicBezTo>
                <a:cubicBezTo>
                  <a:pt x="9924" y="946"/>
                  <a:pt x="10468" y="352"/>
                  <a:pt x="10538" y="6"/>
                </a:cubicBezTo>
                <a:cubicBezTo>
                  <a:pt x="10544" y="-22"/>
                  <a:pt x="10488" y="57"/>
                  <a:pt x="10496" y="35"/>
                </a:cubicBezTo>
                <a:cubicBezTo>
                  <a:pt x="10462" y="71"/>
                  <a:pt x="10450" y="84"/>
                  <a:pt x="10426" y="108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16" name=""/>
          <p:cNvSpPr/>
          <p:nvPr/>
        </p:nvSpPr>
        <p:spPr>
          <a:xfrm>
            <a:off x="7683480" y="3043800"/>
            <a:ext cx="966600" cy="3068280"/>
          </a:xfrm>
          <a:custGeom>
            <a:avLst/>
            <a:gdLst/>
            <a:ahLst/>
            <a:rect l="0" t="0" r="r" b="b"/>
            <a:pathLst>
              <a:path fill="none" w="2685" h="8523">
                <a:moveTo>
                  <a:pt x="116" y="215"/>
                </a:moveTo>
                <a:cubicBezTo>
                  <a:pt x="112" y="209"/>
                  <a:pt x="106" y="193"/>
                  <a:pt x="103" y="188"/>
                </a:cubicBezTo>
                <a:cubicBezTo>
                  <a:pt x="95" y="175"/>
                  <a:pt x="84" y="158"/>
                  <a:pt x="76" y="144"/>
                </a:cubicBezTo>
                <a:cubicBezTo>
                  <a:pt x="172" y="114"/>
                  <a:pt x="265" y="76"/>
                  <a:pt x="367" y="55"/>
                </a:cubicBezTo>
                <a:cubicBezTo>
                  <a:pt x="658" y="-4"/>
                  <a:pt x="953" y="-14"/>
                  <a:pt x="1229" y="18"/>
                </a:cubicBezTo>
                <a:cubicBezTo>
                  <a:pt x="1181" y="154"/>
                  <a:pt x="1100" y="312"/>
                  <a:pt x="1074" y="458"/>
                </a:cubicBezTo>
                <a:cubicBezTo>
                  <a:pt x="1020" y="759"/>
                  <a:pt x="1086" y="973"/>
                  <a:pt x="1329" y="1162"/>
                </a:cubicBezTo>
                <a:cubicBezTo>
                  <a:pt x="1702" y="1452"/>
                  <a:pt x="2228" y="1506"/>
                  <a:pt x="2682" y="1529"/>
                </a:cubicBezTo>
                <a:cubicBezTo>
                  <a:pt x="2683" y="1529"/>
                  <a:pt x="2684" y="1529"/>
                  <a:pt x="2685" y="1529"/>
                </a:cubicBezTo>
                <a:cubicBezTo>
                  <a:pt x="2644" y="1560"/>
                  <a:pt x="2595" y="1584"/>
                  <a:pt x="2554" y="1615"/>
                </a:cubicBezTo>
                <a:cubicBezTo>
                  <a:pt x="2053" y="1997"/>
                  <a:pt x="1873" y="2509"/>
                  <a:pt x="1850" y="3128"/>
                </a:cubicBezTo>
                <a:cubicBezTo>
                  <a:pt x="1824" y="3843"/>
                  <a:pt x="1857" y="4580"/>
                  <a:pt x="1895" y="5295"/>
                </a:cubicBezTo>
                <a:cubicBezTo>
                  <a:pt x="1927" y="5900"/>
                  <a:pt x="2059" y="6505"/>
                  <a:pt x="1983" y="7112"/>
                </a:cubicBezTo>
                <a:cubicBezTo>
                  <a:pt x="1935" y="7498"/>
                  <a:pt x="1807" y="8103"/>
                  <a:pt x="1536" y="8408"/>
                </a:cubicBezTo>
                <a:cubicBezTo>
                  <a:pt x="1366" y="8599"/>
                  <a:pt x="1060" y="8507"/>
                  <a:pt x="849" y="8452"/>
                </a:cubicBezTo>
                <a:cubicBezTo>
                  <a:pt x="527" y="8368"/>
                  <a:pt x="262" y="8248"/>
                  <a:pt x="0" y="805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"/>
          <p:cNvSpPr/>
          <p:nvPr/>
        </p:nvSpPr>
        <p:spPr>
          <a:xfrm>
            <a:off x="2832120" y="1106640"/>
            <a:ext cx="1506240" cy="286920"/>
          </a:xfrm>
          <a:custGeom>
            <a:avLst/>
            <a:gdLst/>
            <a:ahLst/>
            <a:rect l="0" t="0" r="r" b="b"/>
            <a:pathLst>
              <a:path fill="none" w="4184" h="797">
                <a:moveTo>
                  <a:pt x="911" y="16"/>
                </a:moveTo>
                <a:cubicBezTo>
                  <a:pt x="879" y="9"/>
                  <a:pt x="859" y="1"/>
                  <a:pt x="823" y="0"/>
                </a:cubicBezTo>
                <a:cubicBezTo>
                  <a:pt x="645" y="-4"/>
                  <a:pt x="480" y="49"/>
                  <a:pt x="326" y="137"/>
                </a:cubicBezTo>
                <a:cubicBezTo>
                  <a:pt x="199" y="209"/>
                  <a:pt x="17" y="330"/>
                  <a:pt x="0" y="493"/>
                </a:cubicBezTo>
                <a:cubicBezTo>
                  <a:pt x="0" y="521"/>
                  <a:pt x="-2" y="530"/>
                  <a:pt x="19" y="537"/>
                </a:cubicBezTo>
                <a:cubicBezTo>
                  <a:pt x="122" y="531"/>
                  <a:pt x="195" y="501"/>
                  <a:pt x="284" y="446"/>
                </a:cubicBezTo>
                <a:cubicBezTo>
                  <a:pt x="372" y="392"/>
                  <a:pt x="414" y="332"/>
                  <a:pt x="468" y="251"/>
                </a:cubicBezTo>
                <a:cubicBezTo>
                  <a:pt x="469" y="251"/>
                  <a:pt x="470" y="251"/>
                  <a:pt x="471" y="251"/>
                </a:cubicBezTo>
                <a:cubicBezTo>
                  <a:pt x="479" y="294"/>
                  <a:pt x="488" y="339"/>
                  <a:pt x="496" y="383"/>
                </a:cubicBezTo>
                <a:cubicBezTo>
                  <a:pt x="503" y="421"/>
                  <a:pt x="507" y="524"/>
                  <a:pt x="560" y="535"/>
                </a:cubicBezTo>
                <a:cubicBezTo>
                  <a:pt x="632" y="551"/>
                  <a:pt x="693" y="468"/>
                  <a:pt x="734" y="424"/>
                </a:cubicBezTo>
                <a:cubicBezTo>
                  <a:pt x="838" y="312"/>
                  <a:pt x="898" y="219"/>
                  <a:pt x="910" y="69"/>
                </a:cubicBezTo>
                <a:cubicBezTo>
                  <a:pt x="910" y="59"/>
                  <a:pt x="910" y="58"/>
                  <a:pt x="910" y="52"/>
                </a:cubicBezTo>
                <a:cubicBezTo>
                  <a:pt x="899" y="75"/>
                  <a:pt x="877" y="94"/>
                  <a:pt x="868" y="125"/>
                </a:cubicBezTo>
                <a:cubicBezTo>
                  <a:pt x="850" y="190"/>
                  <a:pt x="845" y="223"/>
                  <a:pt x="878" y="283"/>
                </a:cubicBezTo>
                <a:cubicBezTo>
                  <a:pt x="948" y="411"/>
                  <a:pt x="1180" y="378"/>
                  <a:pt x="1281" y="463"/>
                </a:cubicBezTo>
                <a:cubicBezTo>
                  <a:pt x="1283" y="471"/>
                  <a:pt x="1286" y="478"/>
                  <a:pt x="1288" y="486"/>
                </a:cubicBezTo>
                <a:cubicBezTo>
                  <a:pt x="1258" y="546"/>
                  <a:pt x="1235" y="573"/>
                  <a:pt x="1179" y="620"/>
                </a:cubicBezTo>
                <a:cubicBezTo>
                  <a:pt x="1168" y="629"/>
                  <a:pt x="1157" y="638"/>
                  <a:pt x="1146" y="647"/>
                </a:cubicBezTo>
                <a:cubicBezTo>
                  <a:pt x="1199" y="626"/>
                  <a:pt x="1248" y="609"/>
                  <a:pt x="1300" y="581"/>
                </a:cubicBezTo>
                <a:cubicBezTo>
                  <a:pt x="1477" y="484"/>
                  <a:pt x="1788" y="330"/>
                  <a:pt x="1847" y="116"/>
                </a:cubicBezTo>
                <a:cubicBezTo>
                  <a:pt x="1852" y="84"/>
                  <a:pt x="1854" y="77"/>
                  <a:pt x="1853" y="57"/>
                </a:cubicBezTo>
                <a:cubicBezTo>
                  <a:pt x="1836" y="54"/>
                  <a:pt x="1804" y="25"/>
                  <a:pt x="1774" y="40"/>
                </a:cubicBezTo>
                <a:cubicBezTo>
                  <a:pt x="1745" y="54"/>
                  <a:pt x="1730" y="108"/>
                  <a:pt x="1744" y="136"/>
                </a:cubicBezTo>
                <a:cubicBezTo>
                  <a:pt x="1787" y="220"/>
                  <a:pt x="1908" y="251"/>
                  <a:pt x="1987" y="288"/>
                </a:cubicBezTo>
                <a:cubicBezTo>
                  <a:pt x="2057" y="321"/>
                  <a:pt x="2146" y="360"/>
                  <a:pt x="2155" y="446"/>
                </a:cubicBezTo>
                <a:cubicBezTo>
                  <a:pt x="2160" y="494"/>
                  <a:pt x="2124" y="526"/>
                  <a:pt x="2107" y="568"/>
                </a:cubicBezTo>
                <a:cubicBezTo>
                  <a:pt x="2107" y="572"/>
                  <a:pt x="2107" y="575"/>
                  <a:pt x="2107" y="579"/>
                </a:cubicBezTo>
                <a:cubicBezTo>
                  <a:pt x="2183" y="578"/>
                  <a:pt x="2232" y="567"/>
                  <a:pt x="2307" y="537"/>
                </a:cubicBezTo>
                <a:cubicBezTo>
                  <a:pt x="2342" y="522"/>
                  <a:pt x="2376" y="508"/>
                  <a:pt x="2411" y="493"/>
                </a:cubicBezTo>
                <a:moveTo>
                  <a:pt x="3029" y="222"/>
                </a:moveTo>
                <a:cubicBezTo>
                  <a:pt x="3091" y="175"/>
                  <a:pt x="3124" y="153"/>
                  <a:pt x="3156" y="90"/>
                </a:cubicBezTo>
                <a:cubicBezTo>
                  <a:pt x="3050" y="88"/>
                  <a:pt x="2970" y="110"/>
                  <a:pt x="2873" y="155"/>
                </a:cubicBezTo>
                <a:cubicBezTo>
                  <a:pt x="2784" y="196"/>
                  <a:pt x="2653" y="255"/>
                  <a:pt x="2623" y="359"/>
                </a:cubicBezTo>
                <a:cubicBezTo>
                  <a:pt x="2623" y="397"/>
                  <a:pt x="2622" y="408"/>
                  <a:pt x="2638" y="429"/>
                </a:cubicBezTo>
                <a:cubicBezTo>
                  <a:pt x="2756" y="454"/>
                  <a:pt x="2855" y="453"/>
                  <a:pt x="2973" y="418"/>
                </a:cubicBezTo>
                <a:cubicBezTo>
                  <a:pt x="3072" y="389"/>
                  <a:pt x="3243" y="336"/>
                  <a:pt x="3307" y="246"/>
                </a:cubicBezTo>
                <a:cubicBezTo>
                  <a:pt x="3323" y="224"/>
                  <a:pt x="3316" y="198"/>
                  <a:pt x="3312" y="175"/>
                </a:cubicBezTo>
                <a:cubicBezTo>
                  <a:pt x="3265" y="161"/>
                  <a:pt x="3248" y="178"/>
                  <a:pt x="3218" y="217"/>
                </a:cubicBezTo>
                <a:cubicBezTo>
                  <a:pt x="3169" y="282"/>
                  <a:pt x="3147" y="349"/>
                  <a:pt x="3141" y="429"/>
                </a:cubicBezTo>
                <a:cubicBezTo>
                  <a:pt x="3141" y="468"/>
                  <a:pt x="3138" y="479"/>
                  <a:pt x="3156" y="500"/>
                </a:cubicBezTo>
                <a:moveTo>
                  <a:pt x="3569" y="228"/>
                </a:moveTo>
                <a:cubicBezTo>
                  <a:pt x="3607" y="162"/>
                  <a:pt x="3646" y="58"/>
                  <a:pt x="3726" y="41"/>
                </a:cubicBezTo>
                <a:cubicBezTo>
                  <a:pt x="3737" y="84"/>
                  <a:pt x="3741" y="139"/>
                  <a:pt x="3741" y="193"/>
                </a:cubicBezTo>
                <a:cubicBezTo>
                  <a:pt x="3741" y="251"/>
                  <a:pt x="3728" y="328"/>
                  <a:pt x="3789" y="363"/>
                </a:cubicBezTo>
                <a:cubicBezTo>
                  <a:pt x="3853" y="400"/>
                  <a:pt x="3946" y="367"/>
                  <a:pt x="4004" y="336"/>
                </a:cubicBezTo>
                <a:cubicBezTo>
                  <a:pt x="4106" y="281"/>
                  <a:pt x="4151" y="204"/>
                  <a:pt x="4173" y="96"/>
                </a:cubicBezTo>
                <a:cubicBezTo>
                  <a:pt x="4177" y="77"/>
                  <a:pt x="4179" y="65"/>
                  <a:pt x="4184" y="48"/>
                </a:cubicBezTo>
                <a:cubicBezTo>
                  <a:pt x="4178" y="116"/>
                  <a:pt x="4160" y="173"/>
                  <a:pt x="4142" y="239"/>
                </a:cubicBezTo>
                <a:cubicBezTo>
                  <a:pt x="4105" y="373"/>
                  <a:pt x="4070" y="505"/>
                  <a:pt x="4041" y="639"/>
                </a:cubicBezTo>
                <a:cubicBezTo>
                  <a:pt x="4024" y="720"/>
                  <a:pt x="4018" y="745"/>
                  <a:pt x="4004" y="79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18" name=""/>
          <p:cNvSpPr/>
          <p:nvPr/>
        </p:nvSpPr>
        <p:spPr>
          <a:xfrm>
            <a:off x="5040360" y="1030320"/>
            <a:ext cx="471240" cy="318600"/>
          </a:xfrm>
          <a:custGeom>
            <a:avLst/>
            <a:gdLst/>
            <a:ahLst/>
            <a:rect l="0" t="0" r="r" b="b"/>
            <a:pathLst>
              <a:path fill="none" w="1309" h="885">
                <a:moveTo>
                  <a:pt x="573" y="237"/>
                </a:moveTo>
                <a:cubicBezTo>
                  <a:pt x="558" y="186"/>
                  <a:pt x="611" y="200"/>
                  <a:pt x="558" y="181"/>
                </a:cubicBezTo>
                <a:cubicBezTo>
                  <a:pt x="469" y="150"/>
                  <a:pt x="310" y="254"/>
                  <a:pt x="240" y="293"/>
                </a:cubicBezTo>
                <a:cubicBezTo>
                  <a:pt x="155" y="341"/>
                  <a:pt x="38" y="410"/>
                  <a:pt x="3" y="509"/>
                </a:cubicBezTo>
                <a:cubicBezTo>
                  <a:pt x="0" y="542"/>
                  <a:pt x="-1" y="549"/>
                  <a:pt x="3" y="569"/>
                </a:cubicBezTo>
                <a:cubicBezTo>
                  <a:pt x="103" y="577"/>
                  <a:pt x="163" y="549"/>
                  <a:pt x="252" y="499"/>
                </a:cubicBezTo>
                <a:cubicBezTo>
                  <a:pt x="382" y="426"/>
                  <a:pt x="458" y="352"/>
                  <a:pt x="512" y="216"/>
                </a:cubicBezTo>
                <a:cubicBezTo>
                  <a:pt x="487" y="234"/>
                  <a:pt x="578" y="108"/>
                  <a:pt x="482" y="229"/>
                </a:cubicBezTo>
                <a:cubicBezTo>
                  <a:pt x="430" y="294"/>
                  <a:pt x="335" y="411"/>
                  <a:pt x="363" y="503"/>
                </a:cubicBezTo>
                <a:cubicBezTo>
                  <a:pt x="389" y="589"/>
                  <a:pt x="555" y="547"/>
                  <a:pt x="607" y="529"/>
                </a:cubicBezTo>
                <a:cubicBezTo>
                  <a:pt x="798" y="465"/>
                  <a:pt x="994" y="341"/>
                  <a:pt x="1112" y="176"/>
                </a:cubicBezTo>
                <a:cubicBezTo>
                  <a:pt x="1152" y="121"/>
                  <a:pt x="1171" y="71"/>
                  <a:pt x="1185" y="7"/>
                </a:cubicBezTo>
                <a:cubicBezTo>
                  <a:pt x="1185" y="5"/>
                  <a:pt x="1185" y="2"/>
                  <a:pt x="1185" y="0"/>
                </a:cubicBezTo>
                <a:cubicBezTo>
                  <a:pt x="1144" y="40"/>
                  <a:pt x="1108" y="73"/>
                  <a:pt x="1087" y="131"/>
                </a:cubicBezTo>
                <a:cubicBezTo>
                  <a:pt x="1054" y="224"/>
                  <a:pt x="1074" y="310"/>
                  <a:pt x="1124" y="389"/>
                </a:cubicBezTo>
                <a:cubicBezTo>
                  <a:pt x="1186" y="487"/>
                  <a:pt x="1313" y="582"/>
                  <a:pt x="1309" y="709"/>
                </a:cubicBezTo>
                <a:cubicBezTo>
                  <a:pt x="1306" y="791"/>
                  <a:pt x="1169" y="818"/>
                  <a:pt x="1109" y="840"/>
                </a:cubicBezTo>
                <a:cubicBezTo>
                  <a:pt x="1058" y="859"/>
                  <a:pt x="1008" y="871"/>
                  <a:pt x="957" y="885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19" name=""/>
          <p:cNvSpPr/>
          <p:nvPr/>
        </p:nvSpPr>
        <p:spPr>
          <a:xfrm>
            <a:off x="5898600" y="1096920"/>
            <a:ext cx="672480" cy="245880"/>
          </a:xfrm>
          <a:custGeom>
            <a:avLst/>
            <a:gdLst/>
            <a:ahLst/>
            <a:rect l="0" t="0" r="r" b="b"/>
            <a:pathLst>
              <a:path fill="none" w="1868" h="683">
                <a:moveTo>
                  <a:pt x="571" y="133"/>
                </a:moveTo>
                <a:cubicBezTo>
                  <a:pt x="544" y="111"/>
                  <a:pt x="520" y="103"/>
                  <a:pt x="468" y="122"/>
                </a:cubicBezTo>
                <a:cubicBezTo>
                  <a:pt x="340" y="165"/>
                  <a:pt x="214" y="247"/>
                  <a:pt x="119" y="343"/>
                </a:cubicBezTo>
                <a:cubicBezTo>
                  <a:pt x="65" y="397"/>
                  <a:pt x="-14" y="493"/>
                  <a:pt x="2" y="580"/>
                </a:cubicBezTo>
                <a:cubicBezTo>
                  <a:pt x="6" y="587"/>
                  <a:pt x="11" y="593"/>
                  <a:pt x="15" y="600"/>
                </a:cubicBezTo>
                <a:cubicBezTo>
                  <a:pt x="123" y="598"/>
                  <a:pt x="200" y="572"/>
                  <a:pt x="295" y="516"/>
                </a:cubicBezTo>
                <a:cubicBezTo>
                  <a:pt x="430" y="438"/>
                  <a:pt x="552" y="339"/>
                  <a:pt x="636" y="208"/>
                </a:cubicBezTo>
                <a:cubicBezTo>
                  <a:pt x="653" y="176"/>
                  <a:pt x="657" y="168"/>
                  <a:pt x="668" y="149"/>
                </a:cubicBezTo>
                <a:cubicBezTo>
                  <a:pt x="657" y="179"/>
                  <a:pt x="645" y="206"/>
                  <a:pt x="633" y="235"/>
                </a:cubicBezTo>
                <a:cubicBezTo>
                  <a:pt x="595" y="332"/>
                  <a:pt x="569" y="427"/>
                  <a:pt x="564" y="531"/>
                </a:cubicBezTo>
                <a:cubicBezTo>
                  <a:pt x="564" y="546"/>
                  <a:pt x="564" y="560"/>
                  <a:pt x="564" y="576"/>
                </a:cubicBezTo>
                <a:moveTo>
                  <a:pt x="1020" y="180"/>
                </a:moveTo>
                <a:cubicBezTo>
                  <a:pt x="1047" y="120"/>
                  <a:pt x="1074" y="25"/>
                  <a:pt x="1145" y="0"/>
                </a:cubicBezTo>
                <a:cubicBezTo>
                  <a:pt x="1153" y="0"/>
                  <a:pt x="1162" y="0"/>
                  <a:pt x="1170" y="0"/>
                </a:cubicBezTo>
                <a:cubicBezTo>
                  <a:pt x="1204" y="62"/>
                  <a:pt x="1212" y="95"/>
                  <a:pt x="1213" y="176"/>
                </a:cubicBezTo>
                <a:cubicBezTo>
                  <a:pt x="1214" y="267"/>
                  <a:pt x="1187" y="345"/>
                  <a:pt x="1173" y="434"/>
                </a:cubicBezTo>
                <a:cubicBezTo>
                  <a:pt x="1172" y="452"/>
                  <a:pt x="1172" y="454"/>
                  <a:pt x="1172" y="464"/>
                </a:cubicBezTo>
                <a:cubicBezTo>
                  <a:pt x="1212" y="398"/>
                  <a:pt x="1260" y="336"/>
                  <a:pt x="1315" y="281"/>
                </a:cubicBezTo>
                <a:cubicBezTo>
                  <a:pt x="1407" y="189"/>
                  <a:pt x="1552" y="45"/>
                  <a:pt x="1687" y="21"/>
                </a:cubicBezTo>
                <a:cubicBezTo>
                  <a:pt x="1773" y="5"/>
                  <a:pt x="1824" y="43"/>
                  <a:pt x="1848" y="126"/>
                </a:cubicBezTo>
                <a:cubicBezTo>
                  <a:pt x="1884" y="248"/>
                  <a:pt x="1863" y="397"/>
                  <a:pt x="1849" y="521"/>
                </a:cubicBezTo>
                <a:cubicBezTo>
                  <a:pt x="1837" y="606"/>
                  <a:pt x="1833" y="629"/>
                  <a:pt x="1836" y="683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20" name=""/>
          <p:cNvSpPr/>
          <p:nvPr/>
        </p:nvSpPr>
        <p:spPr>
          <a:xfrm>
            <a:off x="6945840" y="960480"/>
            <a:ext cx="2364120" cy="539280"/>
          </a:xfrm>
          <a:custGeom>
            <a:avLst/>
            <a:gdLst/>
            <a:ahLst/>
            <a:rect l="0" t="0" r="r" b="b"/>
            <a:pathLst>
              <a:path fill="none" w="6567" h="1498">
                <a:moveTo>
                  <a:pt x="725" y="594"/>
                </a:moveTo>
                <a:cubicBezTo>
                  <a:pt x="673" y="539"/>
                  <a:pt x="660" y="530"/>
                  <a:pt x="579" y="519"/>
                </a:cubicBezTo>
                <a:cubicBezTo>
                  <a:pt x="471" y="505"/>
                  <a:pt x="354" y="496"/>
                  <a:pt x="251" y="534"/>
                </a:cubicBezTo>
                <a:cubicBezTo>
                  <a:pt x="148" y="573"/>
                  <a:pt x="47" y="653"/>
                  <a:pt x="11" y="759"/>
                </a:cubicBezTo>
                <a:cubicBezTo>
                  <a:pt x="-22" y="856"/>
                  <a:pt x="25" y="895"/>
                  <a:pt x="118" y="907"/>
                </a:cubicBezTo>
                <a:cubicBezTo>
                  <a:pt x="244" y="923"/>
                  <a:pt x="377" y="908"/>
                  <a:pt x="494" y="858"/>
                </a:cubicBezTo>
                <a:cubicBezTo>
                  <a:pt x="625" y="801"/>
                  <a:pt x="695" y="700"/>
                  <a:pt x="755" y="580"/>
                </a:cubicBezTo>
                <a:cubicBezTo>
                  <a:pt x="705" y="658"/>
                  <a:pt x="682" y="711"/>
                  <a:pt x="673" y="802"/>
                </a:cubicBezTo>
                <a:cubicBezTo>
                  <a:pt x="764" y="809"/>
                  <a:pt x="801" y="811"/>
                  <a:pt x="889" y="755"/>
                </a:cubicBezTo>
                <a:cubicBezTo>
                  <a:pt x="1067" y="642"/>
                  <a:pt x="1160" y="491"/>
                  <a:pt x="1250" y="308"/>
                </a:cubicBezTo>
                <a:cubicBezTo>
                  <a:pt x="1269" y="269"/>
                  <a:pt x="1279" y="275"/>
                  <a:pt x="1298" y="256"/>
                </a:cubicBezTo>
                <a:cubicBezTo>
                  <a:pt x="1310" y="323"/>
                  <a:pt x="1322" y="381"/>
                  <a:pt x="1305" y="452"/>
                </a:cubicBezTo>
                <a:cubicBezTo>
                  <a:pt x="1282" y="546"/>
                  <a:pt x="1124" y="834"/>
                  <a:pt x="1259" y="900"/>
                </a:cubicBezTo>
                <a:cubicBezTo>
                  <a:pt x="1377" y="958"/>
                  <a:pt x="1551" y="921"/>
                  <a:pt x="1674" y="913"/>
                </a:cubicBezTo>
                <a:moveTo>
                  <a:pt x="2166" y="676"/>
                </a:moveTo>
                <a:cubicBezTo>
                  <a:pt x="2242" y="591"/>
                  <a:pt x="2331" y="509"/>
                  <a:pt x="2357" y="393"/>
                </a:cubicBezTo>
                <a:cubicBezTo>
                  <a:pt x="2357" y="384"/>
                  <a:pt x="2357" y="374"/>
                  <a:pt x="2357" y="365"/>
                </a:cubicBezTo>
                <a:cubicBezTo>
                  <a:pt x="2230" y="351"/>
                  <a:pt x="2128" y="382"/>
                  <a:pt x="2009" y="432"/>
                </a:cubicBezTo>
                <a:cubicBezTo>
                  <a:pt x="1896" y="479"/>
                  <a:pt x="1725" y="551"/>
                  <a:pt x="1674" y="676"/>
                </a:cubicBezTo>
                <a:cubicBezTo>
                  <a:pt x="1673" y="691"/>
                  <a:pt x="1673" y="706"/>
                  <a:pt x="1672" y="721"/>
                </a:cubicBezTo>
                <a:cubicBezTo>
                  <a:pt x="1748" y="789"/>
                  <a:pt x="1860" y="758"/>
                  <a:pt x="1959" y="724"/>
                </a:cubicBezTo>
                <a:cubicBezTo>
                  <a:pt x="2085" y="681"/>
                  <a:pt x="2208" y="613"/>
                  <a:pt x="2304" y="519"/>
                </a:cubicBezTo>
                <a:cubicBezTo>
                  <a:pt x="2354" y="470"/>
                  <a:pt x="2377" y="413"/>
                  <a:pt x="2415" y="358"/>
                </a:cubicBezTo>
                <a:cubicBezTo>
                  <a:pt x="2420" y="342"/>
                  <a:pt x="2419" y="345"/>
                  <a:pt x="2408" y="377"/>
                </a:cubicBezTo>
                <a:cubicBezTo>
                  <a:pt x="2191" y="703"/>
                  <a:pt x="1996" y="1038"/>
                  <a:pt x="1848" y="1401"/>
                </a:cubicBezTo>
                <a:cubicBezTo>
                  <a:pt x="1833" y="1438"/>
                  <a:pt x="1811" y="1470"/>
                  <a:pt x="1793" y="1498"/>
                </a:cubicBezTo>
                <a:cubicBezTo>
                  <a:pt x="1787" y="1469"/>
                  <a:pt x="1773" y="1430"/>
                  <a:pt x="1777" y="1389"/>
                </a:cubicBezTo>
                <a:cubicBezTo>
                  <a:pt x="1787" y="1293"/>
                  <a:pt x="1838" y="1238"/>
                  <a:pt x="1890" y="1161"/>
                </a:cubicBezTo>
                <a:moveTo>
                  <a:pt x="2812" y="441"/>
                </a:moveTo>
                <a:cubicBezTo>
                  <a:pt x="2856" y="454"/>
                  <a:pt x="2865" y="451"/>
                  <a:pt x="2855" y="521"/>
                </a:cubicBezTo>
                <a:cubicBezTo>
                  <a:pt x="2841" y="620"/>
                  <a:pt x="2776" y="701"/>
                  <a:pt x="2762" y="800"/>
                </a:cubicBezTo>
                <a:cubicBezTo>
                  <a:pt x="2751" y="882"/>
                  <a:pt x="2818" y="916"/>
                  <a:pt x="2894" y="887"/>
                </a:cubicBezTo>
                <a:cubicBezTo>
                  <a:pt x="2997" y="847"/>
                  <a:pt x="3093" y="733"/>
                  <a:pt x="3162" y="652"/>
                </a:cubicBezTo>
                <a:cubicBezTo>
                  <a:pt x="3231" y="571"/>
                  <a:pt x="3291" y="477"/>
                  <a:pt x="3338" y="381"/>
                </a:cubicBezTo>
                <a:cubicBezTo>
                  <a:pt x="3340" y="376"/>
                  <a:pt x="3342" y="370"/>
                  <a:pt x="3344" y="365"/>
                </a:cubicBezTo>
                <a:cubicBezTo>
                  <a:pt x="3266" y="423"/>
                  <a:pt x="3186" y="487"/>
                  <a:pt x="3119" y="558"/>
                </a:cubicBezTo>
                <a:cubicBezTo>
                  <a:pt x="3068" y="613"/>
                  <a:pt x="2987" y="722"/>
                  <a:pt x="3025" y="806"/>
                </a:cubicBezTo>
                <a:cubicBezTo>
                  <a:pt x="3069" y="853"/>
                  <a:pt x="3086" y="869"/>
                  <a:pt x="3132" y="877"/>
                </a:cubicBezTo>
                <a:moveTo>
                  <a:pt x="3601" y="417"/>
                </a:moveTo>
                <a:cubicBezTo>
                  <a:pt x="3613" y="370"/>
                  <a:pt x="3621" y="330"/>
                  <a:pt x="3647" y="290"/>
                </a:cubicBezTo>
                <a:cubicBezTo>
                  <a:pt x="3647" y="291"/>
                  <a:pt x="3647" y="293"/>
                  <a:pt x="3647" y="294"/>
                </a:cubicBezTo>
                <a:cubicBezTo>
                  <a:pt x="3620" y="355"/>
                  <a:pt x="3580" y="407"/>
                  <a:pt x="3548" y="466"/>
                </a:cubicBezTo>
                <a:cubicBezTo>
                  <a:pt x="3515" y="527"/>
                  <a:pt x="3494" y="582"/>
                  <a:pt x="3492" y="651"/>
                </a:cubicBezTo>
                <a:cubicBezTo>
                  <a:pt x="3492" y="669"/>
                  <a:pt x="3489" y="674"/>
                  <a:pt x="3501" y="679"/>
                </a:cubicBezTo>
                <a:cubicBezTo>
                  <a:pt x="3565" y="669"/>
                  <a:pt x="3606" y="632"/>
                  <a:pt x="3656" y="591"/>
                </a:cubicBezTo>
                <a:cubicBezTo>
                  <a:pt x="3718" y="539"/>
                  <a:pt x="3774" y="482"/>
                  <a:pt x="3835" y="430"/>
                </a:cubicBezTo>
                <a:cubicBezTo>
                  <a:pt x="3869" y="402"/>
                  <a:pt x="3889" y="392"/>
                  <a:pt x="3929" y="384"/>
                </a:cubicBezTo>
                <a:cubicBezTo>
                  <a:pt x="3924" y="465"/>
                  <a:pt x="3893" y="512"/>
                  <a:pt x="3846" y="580"/>
                </a:cubicBezTo>
                <a:cubicBezTo>
                  <a:pt x="3818" y="620"/>
                  <a:pt x="3749" y="713"/>
                  <a:pt x="3732" y="731"/>
                </a:cubicBezTo>
                <a:cubicBezTo>
                  <a:pt x="3786" y="666"/>
                  <a:pt x="3846" y="617"/>
                  <a:pt x="3917" y="571"/>
                </a:cubicBezTo>
                <a:cubicBezTo>
                  <a:pt x="4000" y="516"/>
                  <a:pt x="4100" y="441"/>
                  <a:pt x="4197" y="415"/>
                </a:cubicBezTo>
                <a:cubicBezTo>
                  <a:pt x="4240" y="403"/>
                  <a:pt x="4285" y="400"/>
                  <a:pt x="4293" y="452"/>
                </a:cubicBezTo>
                <a:cubicBezTo>
                  <a:pt x="4303" y="517"/>
                  <a:pt x="4274" y="570"/>
                  <a:pt x="4253" y="628"/>
                </a:cubicBezTo>
                <a:cubicBezTo>
                  <a:pt x="4238" y="668"/>
                  <a:pt x="4235" y="700"/>
                  <a:pt x="4233" y="742"/>
                </a:cubicBezTo>
                <a:moveTo>
                  <a:pt x="4648" y="445"/>
                </a:moveTo>
                <a:cubicBezTo>
                  <a:pt x="4653" y="462"/>
                  <a:pt x="4655" y="493"/>
                  <a:pt x="4654" y="517"/>
                </a:cubicBezTo>
                <a:cubicBezTo>
                  <a:pt x="4653" y="550"/>
                  <a:pt x="4647" y="580"/>
                  <a:pt x="4651" y="613"/>
                </a:cubicBezTo>
                <a:cubicBezTo>
                  <a:pt x="4696" y="625"/>
                  <a:pt x="4751" y="633"/>
                  <a:pt x="4797" y="614"/>
                </a:cubicBezTo>
                <a:cubicBezTo>
                  <a:pt x="4845" y="594"/>
                  <a:pt x="4877" y="547"/>
                  <a:pt x="4885" y="496"/>
                </a:cubicBezTo>
                <a:cubicBezTo>
                  <a:pt x="4885" y="467"/>
                  <a:pt x="4885" y="459"/>
                  <a:pt x="4885" y="441"/>
                </a:cubicBezTo>
                <a:cubicBezTo>
                  <a:pt x="4829" y="410"/>
                  <a:pt x="4760" y="424"/>
                  <a:pt x="4697" y="442"/>
                </a:cubicBezTo>
                <a:cubicBezTo>
                  <a:pt x="4580" y="476"/>
                  <a:pt x="4441" y="531"/>
                  <a:pt x="4357" y="623"/>
                </a:cubicBezTo>
                <a:cubicBezTo>
                  <a:pt x="4294" y="691"/>
                  <a:pt x="4315" y="773"/>
                  <a:pt x="4390" y="817"/>
                </a:cubicBezTo>
                <a:cubicBezTo>
                  <a:pt x="4497" y="880"/>
                  <a:pt x="4620" y="880"/>
                  <a:pt x="4739" y="895"/>
                </a:cubicBezTo>
                <a:moveTo>
                  <a:pt x="5252" y="527"/>
                </a:moveTo>
                <a:cubicBezTo>
                  <a:pt x="5253" y="477"/>
                  <a:pt x="5257" y="430"/>
                  <a:pt x="5263" y="380"/>
                </a:cubicBezTo>
                <a:cubicBezTo>
                  <a:pt x="5263" y="378"/>
                  <a:pt x="5263" y="377"/>
                  <a:pt x="5263" y="375"/>
                </a:cubicBezTo>
                <a:cubicBezTo>
                  <a:pt x="5204" y="449"/>
                  <a:pt x="5096" y="573"/>
                  <a:pt x="5133" y="680"/>
                </a:cubicBezTo>
                <a:cubicBezTo>
                  <a:pt x="5150" y="729"/>
                  <a:pt x="5236" y="725"/>
                  <a:pt x="5273" y="709"/>
                </a:cubicBezTo>
                <a:cubicBezTo>
                  <a:pt x="5350" y="677"/>
                  <a:pt x="5384" y="595"/>
                  <a:pt x="5437" y="536"/>
                </a:cubicBezTo>
                <a:cubicBezTo>
                  <a:pt x="5448" y="524"/>
                  <a:pt x="5461" y="521"/>
                  <a:pt x="5470" y="513"/>
                </a:cubicBezTo>
                <a:cubicBezTo>
                  <a:pt x="5471" y="536"/>
                  <a:pt x="5466" y="569"/>
                  <a:pt x="5471" y="591"/>
                </a:cubicBezTo>
                <a:cubicBezTo>
                  <a:pt x="5484" y="651"/>
                  <a:pt x="5511" y="665"/>
                  <a:pt x="5577" y="670"/>
                </a:cubicBezTo>
                <a:cubicBezTo>
                  <a:pt x="5697" y="680"/>
                  <a:pt x="5809" y="660"/>
                  <a:pt x="5916" y="603"/>
                </a:cubicBezTo>
                <a:cubicBezTo>
                  <a:pt x="6012" y="551"/>
                  <a:pt x="6085" y="471"/>
                  <a:pt x="6147" y="384"/>
                </a:cubicBezTo>
                <a:cubicBezTo>
                  <a:pt x="6230" y="266"/>
                  <a:pt x="6290" y="135"/>
                  <a:pt x="6368" y="15"/>
                </a:cubicBezTo>
                <a:cubicBezTo>
                  <a:pt x="6375" y="4"/>
                  <a:pt x="6373" y="-1"/>
                  <a:pt x="6380" y="0"/>
                </a:cubicBezTo>
                <a:cubicBezTo>
                  <a:pt x="6364" y="44"/>
                  <a:pt x="6353" y="84"/>
                  <a:pt x="6328" y="128"/>
                </a:cubicBezTo>
                <a:cubicBezTo>
                  <a:pt x="6260" y="249"/>
                  <a:pt x="6174" y="368"/>
                  <a:pt x="6160" y="510"/>
                </a:cubicBezTo>
                <a:cubicBezTo>
                  <a:pt x="6153" y="583"/>
                  <a:pt x="6155" y="653"/>
                  <a:pt x="6199" y="713"/>
                </a:cubicBezTo>
                <a:cubicBezTo>
                  <a:pt x="6226" y="749"/>
                  <a:pt x="6254" y="763"/>
                  <a:pt x="6293" y="781"/>
                </a:cubicBezTo>
                <a:moveTo>
                  <a:pt x="5761" y="363"/>
                </a:moveTo>
                <a:cubicBezTo>
                  <a:pt x="5850" y="354"/>
                  <a:pt x="5942" y="358"/>
                  <a:pt x="6032" y="359"/>
                </a:cubicBezTo>
                <a:cubicBezTo>
                  <a:pt x="6171" y="360"/>
                  <a:pt x="6309" y="360"/>
                  <a:pt x="6448" y="366"/>
                </a:cubicBezTo>
                <a:cubicBezTo>
                  <a:pt x="6492" y="368"/>
                  <a:pt x="6600" y="369"/>
                  <a:pt x="6557" y="376"/>
                </a:cubicBezTo>
                <a:cubicBezTo>
                  <a:pt x="6497" y="382"/>
                  <a:pt x="6471" y="385"/>
                  <a:pt x="6429" y="391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21" name=""/>
          <p:cNvSpPr/>
          <p:nvPr/>
        </p:nvSpPr>
        <p:spPr>
          <a:xfrm>
            <a:off x="2521800" y="596520"/>
            <a:ext cx="230400" cy="171360"/>
          </a:xfrm>
          <a:custGeom>
            <a:avLst/>
            <a:gdLst/>
            <a:ahLst/>
            <a:rect l="0" t="0" r="r" b="b"/>
            <a:pathLst>
              <a:path fill="none" w="640" h="476">
                <a:moveTo>
                  <a:pt x="640" y="104"/>
                </a:moveTo>
                <a:cubicBezTo>
                  <a:pt x="631" y="21"/>
                  <a:pt x="617" y="-6"/>
                  <a:pt x="523" y="1"/>
                </a:cubicBezTo>
                <a:cubicBezTo>
                  <a:pt x="388" y="11"/>
                  <a:pt x="258" y="86"/>
                  <a:pt x="151" y="164"/>
                </a:cubicBezTo>
                <a:cubicBezTo>
                  <a:pt x="76" y="219"/>
                  <a:pt x="-14" y="301"/>
                  <a:pt x="2" y="405"/>
                </a:cubicBezTo>
                <a:cubicBezTo>
                  <a:pt x="22" y="452"/>
                  <a:pt x="33" y="469"/>
                  <a:pt x="75" y="476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22" name=""/>
          <p:cNvSpPr/>
          <p:nvPr/>
        </p:nvSpPr>
        <p:spPr>
          <a:xfrm>
            <a:off x="604800" y="263160"/>
            <a:ext cx="638280" cy="572040"/>
          </a:xfrm>
          <a:custGeom>
            <a:avLst/>
            <a:gdLst/>
            <a:ahLst/>
            <a:rect l="0" t="0" r="r" b="b"/>
            <a:pathLst>
              <a:path fill="none" w="1773" h="1589">
                <a:moveTo>
                  <a:pt x="510" y="552"/>
                </a:moveTo>
                <a:cubicBezTo>
                  <a:pt x="497" y="552"/>
                  <a:pt x="481" y="552"/>
                  <a:pt x="494" y="552"/>
                </a:cubicBezTo>
                <a:cubicBezTo>
                  <a:pt x="567" y="552"/>
                  <a:pt x="638" y="546"/>
                  <a:pt x="710" y="543"/>
                </a:cubicBezTo>
                <a:cubicBezTo>
                  <a:pt x="774" y="540"/>
                  <a:pt x="850" y="530"/>
                  <a:pt x="902" y="575"/>
                </a:cubicBezTo>
                <a:cubicBezTo>
                  <a:pt x="942" y="611"/>
                  <a:pt x="940" y="656"/>
                  <a:pt x="941" y="705"/>
                </a:cubicBezTo>
                <a:cubicBezTo>
                  <a:pt x="941" y="741"/>
                  <a:pt x="940" y="754"/>
                  <a:pt x="916" y="779"/>
                </a:cubicBezTo>
                <a:cubicBezTo>
                  <a:pt x="914" y="780"/>
                  <a:pt x="912" y="780"/>
                  <a:pt x="910" y="781"/>
                </a:cubicBezTo>
                <a:cubicBezTo>
                  <a:pt x="947" y="769"/>
                  <a:pt x="1015" y="738"/>
                  <a:pt x="1054" y="756"/>
                </a:cubicBezTo>
                <a:cubicBezTo>
                  <a:pt x="1114" y="784"/>
                  <a:pt x="1048" y="881"/>
                  <a:pt x="1026" y="904"/>
                </a:cubicBezTo>
                <a:cubicBezTo>
                  <a:pt x="941" y="994"/>
                  <a:pt x="811" y="1048"/>
                  <a:pt x="697" y="1090"/>
                </a:cubicBezTo>
                <a:cubicBezTo>
                  <a:pt x="581" y="1133"/>
                  <a:pt x="471" y="1154"/>
                  <a:pt x="349" y="1158"/>
                </a:cubicBezTo>
                <a:moveTo>
                  <a:pt x="914" y="163"/>
                </a:moveTo>
                <a:cubicBezTo>
                  <a:pt x="835" y="143"/>
                  <a:pt x="809" y="136"/>
                  <a:pt x="716" y="193"/>
                </a:cubicBezTo>
                <a:cubicBezTo>
                  <a:pt x="468" y="346"/>
                  <a:pt x="282" y="602"/>
                  <a:pt x="151" y="858"/>
                </a:cubicBezTo>
                <a:cubicBezTo>
                  <a:pt x="73" y="1010"/>
                  <a:pt x="-74" y="1319"/>
                  <a:pt x="45" y="1486"/>
                </a:cubicBezTo>
                <a:cubicBezTo>
                  <a:pt x="129" y="1603"/>
                  <a:pt x="348" y="1600"/>
                  <a:pt x="470" y="1576"/>
                </a:cubicBezTo>
                <a:cubicBezTo>
                  <a:pt x="865" y="1499"/>
                  <a:pt x="1269" y="1217"/>
                  <a:pt x="1521" y="913"/>
                </a:cubicBezTo>
                <a:cubicBezTo>
                  <a:pt x="1676" y="726"/>
                  <a:pt x="1864" y="389"/>
                  <a:pt x="1724" y="143"/>
                </a:cubicBezTo>
                <a:cubicBezTo>
                  <a:pt x="1642" y="0"/>
                  <a:pt x="1423" y="-13"/>
                  <a:pt x="1281" y="7"/>
                </a:cubicBezTo>
                <a:cubicBezTo>
                  <a:pt x="1043" y="40"/>
                  <a:pt x="829" y="166"/>
                  <a:pt x="653" y="32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23" name=""/>
          <p:cNvSpPr/>
          <p:nvPr/>
        </p:nvSpPr>
        <p:spPr>
          <a:xfrm>
            <a:off x="1544400" y="425520"/>
            <a:ext cx="706320" cy="434520"/>
          </a:xfrm>
          <a:custGeom>
            <a:avLst/>
            <a:gdLst/>
            <a:ahLst/>
            <a:rect l="0" t="0" r="r" b="b"/>
            <a:pathLst>
              <a:path fill="none" w="1962" h="1207">
                <a:moveTo>
                  <a:pt x="20" y="345"/>
                </a:moveTo>
                <a:cubicBezTo>
                  <a:pt x="4" y="292"/>
                  <a:pt x="-18" y="257"/>
                  <a:pt x="25" y="218"/>
                </a:cubicBezTo>
                <a:cubicBezTo>
                  <a:pt x="57" y="188"/>
                  <a:pt x="133" y="195"/>
                  <a:pt x="165" y="219"/>
                </a:cubicBezTo>
                <a:cubicBezTo>
                  <a:pt x="236" y="273"/>
                  <a:pt x="258" y="377"/>
                  <a:pt x="314" y="444"/>
                </a:cubicBezTo>
                <a:cubicBezTo>
                  <a:pt x="341" y="476"/>
                  <a:pt x="397" y="502"/>
                  <a:pt x="439" y="478"/>
                </a:cubicBezTo>
                <a:cubicBezTo>
                  <a:pt x="519" y="432"/>
                  <a:pt x="574" y="320"/>
                  <a:pt x="610" y="239"/>
                </a:cubicBezTo>
                <a:cubicBezTo>
                  <a:pt x="642" y="166"/>
                  <a:pt x="658" y="87"/>
                  <a:pt x="683" y="12"/>
                </a:cubicBezTo>
                <a:cubicBezTo>
                  <a:pt x="685" y="8"/>
                  <a:pt x="687" y="4"/>
                  <a:pt x="689" y="0"/>
                </a:cubicBezTo>
                <a:cubicBezTo>
                  <a:pt x="689" y="132"/>
                  <a:pt x="669" y="244"/>
                  <a:pt x="634" y="372"/>
                </a:cubicBezTo>
                <a:cubicBezTo>
                  <a:pt x="587" y="544"/>
                  <a:pt x="524" y="707"/>
                  <a:pt x="445" y="866"/>
                </a:cubicBezTo>
                <a:cubicBezTo>
                  <a:pt x="397" y="962"/>
                  <a:pt x="323" y="1058"/>
                  <a:pt x="304" y="1166"/>
                </a:cubicBezTo>
                <a:cubicBezTo>
                  <a:pt x="304" y="1180"/>
                  <a:pt x="304" y="1193"/>
                  <a:pt x="304" y="1207"/>
                </a:cubicBezTo>
                <a:moveTo>
                  <a:pt x="977" y="640"/>
                </a:moveTo>
                <a:cubicBezTo>
                  <a:pt x="948" y="697"/>
                  <a:pt x="916" y="751"/>
                  <a:pt x="883" y="807"/>
                </a:cubicBezTo>
                <a:cubicBezTo>
                  <a:pt x="847" y="869"/>
                  <a:pt x="805" y="924"/>
                  <a:pt x="805" y="998"/>
                </a:cubicBezTo>
                <a:cubicBezTo>
                  <a:pt x="806" y="1006"/>
                  <a:pt x="807" y="1013"/>
                  <a:pt x="808" y="1021"/>
                </a:cubicBezTo>
                <a:cubicBezTo>
                  <a:pt x="916" y="1038"/>
                  <a:pt x="983" y="1005"/>
                  <a:pt x="1064" y="931"/>
                </a:cubicBezTo>
                <a:cubicBezTo>
                  <a:pt x="1134" y="867"/>
                  <a:pt x="1171" y="796"/>
                  <a:pt x="1178" y="701"/>
                </a:cubicBezTo>
                <a:cubicBezTo>
                  <a:pt x="1183" y="642"/>
                  <a:pt x="1178" y="581"/>
                  <a:pt x="1108" y="578"/>
                </a:cubicBezTo>
                <a:cubicBezTo>
                  <a:pt x="1042" y="575"/>
                  <a:pt x="988" y="649"/>
                  <a:pt x="965" y="704"/>
                </a:cubicBezTo>
                <a:cubicBezTo>
                  <a:pt x="962" y="717"/>
                  <a:pt x="959" y="731"/>
                  <a:pt x="956" y="744"/>
                </a:cubicBezTo>
                <a:moveTo>
                  <a:pt x="1420" y="589"/>
                </a:moveTo>
                <a:cubicBezTo>
                  <a:pt x="1427" y="562"/>
                  <a:pt x="1434" y="536"/>
                  <a:pt x="1438" y="509"/>
                </a:cubicBezTo>
                <a:cubicBezTo>
                  <a:pt x="1437" y="564"/>
                  <a:pt x="1431" y="617"/>
                  <a:pt x="1429" y="672"/>
                </a:cubicBezTo>
                <a:cubicBezTo>
                  <a:pt x="1426" y="745"/>
                  <a:pt x="1424" y="813"/>
                  <a:pt x="1499" y="847"/>
                </a:cubicBezTo>
                <a:cubicBezTo>
                  <a:pt x="1571" y="879"/>
                  <a:pt x="1674" y="861"/>
                  <a:pt x="1744" y="837"/>
                </a:cubicBezTo>
                <a:cubicBezTo>
                  <a:pt x="1823" y="810"/>
                  <a:pt x="1881" y="763"/>
                  <a:pt x="1944" y="712"/>
                </a:cubicBezTo>
                <a:cubicBezTo>
                  <a:pt x="1948" y="709"/>
                  <a:pt x="1948" y="708"/>
                  <a:pt x="1951" y="708"/>
                </a:cubicBezTo>
                <a:cubicBezTo>
                  <a:pt x="1953" y="751"/>
                  <a:pt x="1949" y="797"/>
                  <a:pt x="1954" y="840"/>
                </a:cubicBezTo>
                <a:cubicBezTo>
                  <a:pt x="1957" y="854"/>
                  <a:pt x="1959" y="869"/>
                  <a:pt x="1962" y="883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24" name=""/>
          <p:cNvSpPr/>
          <p:nvPr/>
        </p:nvSpPr>
        <p:spPr>
          <a:xfrm>
            <a:off x="2770560" y="631800"/>
            <a:ext cx="1485000" cy="228240"/>
          </a:xfrm>
          <a:custGeom>
            <a:avLst/>
            <a:gdLst/>
            <a:ahLst/>
            <a:rect l="0" t="0" r="r" b="b"/>
            <a:pathLst>
              <a:path fill="none" w="4125" h="634">
                <a:moveTo>
                  <a:pt x="229" y="36"/>
                </a:moveTo>
                <a:cubicBezTo>
                  <a:pt x="214" y="5"/>
                  <a:pt x="209" y="6"/>
                  <a:pt x="165" y="35"/>
                </a:cubicBezTo>
                <a:cubicBezTo>
                  <a:pt x="105" y="74"/>
                  <a:pt x="49" y="131"/>
                  <a:pt x="13" y="193"/>
                </a:cubicBezTo>
                <a:cubicBezTo>
                  <a:pt x="-3" y="221"/>
                  <a:pt x="-3" y="234"/>
                  <a:pt x="4" y="262"/>
                </a:cubicBezTo>
                <a:cubicBezTo>
                  <a:pt x="80" y="266"/>
                  <a:pt x="136" y="260"/>
                  <a:pt x="206" y="223"/>
                </a:cubicBezTo>
                <a:cubicBezTo>
                  <a:pt x="287" y="180"/>
                  <a:pt x="376" y="113"/>
                  <a:pt x="414" y="27"/>
                </a:cubicBezTo>
                <a:cubicBezTo>
                  <a:pt x="418" y="11"/>
                  <a:pt x="420" y="9"/>
                  <a:pt x="419" y="0"/>
                </a:cubicBezTo>
                <a:cubicBezTo>
                  <a:pt x="413" y="38"/>
                  <a:pt x="404" y="77"/>
                  <a:pt x="399" y="116"/>
                </a:cubicBezTo>
                <a:cubicBezTo>
                  <a:pt x="394" y="153"/>
                  <a:pt x="380" y="209"/>
                  <a:pt x="428" y="219"/>
                </a:cubicBezTo>
                <a:cubicBezTo>
                  <a:pt x="463" y="219"/>
                  <a:pt x="475" y="219"/>
                  <a:pt x="499" y="219"/>
                </a:cubicBezTo>
                <a:moveTo>
                  <a:pt x="601" y="159"/>
                </a:moveTo>
                <a:cubicBezTo>
                  <a:pt x="630" y="123"/>
                  <a:pt x="642" y="98"/>
                  <a:pt x="653" y="53"/>
                </a:cubicBezTo>
                <a:cubicBezTo>
                  <a:pt x="658" y="32"/>
                  <a:pt x="665" y="22"/>
                  <a:pt x="674" y="5"/>
                </a:cubicBezTo>
                <a:cubicBezTo>
                  <a:pt x="716" y="31"/>
                  <a:pt x="727" y="52"/>
                  <a:pt x="750" y="104"/>
                </a:cubicBezTo>
                <a:cubicBezTo>
                  <a:pt x="780" y="173"/>
                  <a:pt x="798" y="245"/>
                  <a:pt x="829" y="312"/>
                </a:cubicBezTo>
                <a:cubicBezTo>
                  <a:pt x="838" y="332"/>
                  <a:pt x="851" y="363"/>
                  <a:pt x="878" y="355"/>
                </a:cubicBezTo>
                <a:cubicBezTo>
                  <a:pt x="918" y="343"/>
                  <a:pt x="973" y="251"/>
                  <a:pt x="1000" y="221"/>
                </a:cubicBezTo>
                <a:cubicBezTo>
                  <a:pt x="1050" y="166"/>
                  <a:pt x="1093" y="99"/>
                  <a:pt x="1150" y="52"/>
                </a:cubicBezTo>
                <a:cubicBezTo>
                  <a:pt x="1189" y="20"/>
                  <a:pt x="1259" y="-8"/>
                  <a:pt x="1285" y="52"/>
                </a:cubicBezTo>
                <a:cubicBezTo>
                  <a:pt x="1304" y="97"/>
                  <a:pt x="1293" y="164"/>
                  <a:pt x="1293" y="211"/>
                </a:cubicBezTo>
                <a:moveTo>
                  <a:pt x="2048" y="155"/>
                </a:moveTo>
                <a:cubicBezTo>
                  <a:pt x="2058" y="156"/>
                  <a:pt x="2030" y="126"/>
                  <a:pt x="2040" y="130"/>
                </a:cubicBezTo>
                <a:cubicBezTo>
                  <a:pt x="2088" y="152"/>
                  <a:pt x="2117" y="206"/>
                  <a:pt x="2140" y="252"/>
                </a:cubicBezTo>
                <a:cubicBezTo>
                  <a:pt x="2169" y="310"/>
                  <a:pt x="2176" y="434"/>
                  <a:pt x="2240" y="468"/>
                </a:cubicBezTo>
                <a:cubicBezTo>
                  <a:pt x="2293" y="496"/>
                  <a:pt x="2348" y="453"/>
                  <a:pt x="2385" y="420"/>
                </a:cubicBezTo>
                <a:cubicBezTo>
                  <a:pt x="2433" y="377"/>
                  <a:pt x="2471" y="321"/>
                  <a:pt x="2501" y="264"/>
                </a:cubicBezTo>
                <a:cubicBezTo>
                  <a:pt x="2512" y="244"/>
                  <a:pt x="2518" y="221"/>
                  <a:pt x="2528" y="201"/>
                </a:cubicBezTo>
                <a:cubicBezTo>
                  <a:pt x="2544" y="287"/>
                  <a:pt x="2550" y="361"/>
                  <a:pt x="2656" y="381"/>
                </a:cubicBezTo>
                <a:cubicBezTo>
                  <a:pt x="2764" y="401"/>
                  <a:pt x="2879" y="377"/>
                  <a:pt x="2978" y="333"/>
                </a:cubicBezTo>
                <a:cubicBezTo>
                  <a:pt x="3070" y="291"/>
                  <a:pt x="3154" y="228"/>
                  <a:pt x="3162" y="122"/>
                </a:cubicBezTo>
                <a:cubicBezTo>
                  <a:pt x="3166" y="71"/>
                  <a:pt x="3143" y="70"/>
                  <a:pt x="3127" y="35"/>
                </a:cubicBezTo>
                <a:cubicBezTo>
                  <a:pt x="3121" y="58"/>
                  <a:pt x="3108" y="103"/>
                  <a:pt x="3107" y="140"/>
                </a:cubicBezTo>
                <a:cubicBezTo>
                  <a:pt x="3103" y="254"/>
                  <a:pt x="3109" y="356"/>
                  <a:pt x="3156" y="461"/>
                </a:cubicBezTo>
                <a:cubicBezTo>
                  <a:pt x="3173" y="500"/>
                  <a:pt x="3208" y="540"/>
                  <a:pt x="3211" y="584"/>
                </a:cubicBezTo>
                <a:cubicBezTo>
                  <a:pt x="3211" y="593"/>
                  <a:pt x="3210" y="596"/>
                  <a:pt x="3199" y="595"/>
                </a:cubicBezTo>
                <a:cubicBezTo>
                  <a:pt x="3152" y="580"/>
                  <a:pt x="3121" y="596"/>
                  <a:pt x="3096" y="537"/>
                </a:cubicBezTo>
                <a:cubicBezTo>
                  <a:pt x="3069" y="472"/>
                  <a:pt x="3118" y="425"/>
                  <a:pt x="3162" y="388"/>
                </a:cubicBezTo>
                <a:cubicBezTo>
                  <a:pt x="3244" y="319"/>
                  <a:pt x="3375" y="235"/>
                  <a:pt x="3487" y="277"/>
                </a:cubicBezTo>
                <a:cubicBezTo>
                  <a:pt x="3534" y="295"/>
                  <a:pt x="3547" y="376"/>
                  <a:pt x="3587" y="403"/>
                </a:cubicBezTo>
                <a:cubicBezTo>
                  <a:pt x="3644" y="440"/>
                  <a:pt x="3724" y="432"/>
                  <a:pt x="3787" y="417"/>
                </a:cubicBezTo>
                <a:cubicBezTo>
                  <a:pt x="3896" y="392"/>
                  <a:pt x="4089" y="323"/>
                  <a:pt x="4120" y="196"/>
                </a:cubicBezTo>
                <a:cubicBezTo>
                  <a:pt x="4141" y="112"/>
                  <a:pt x="4100" y="61"/>
                  <a:pt x="4019" y="65"/>
                </a:cubicBezTo>
                <a:cubicBezTo>
                  <a:pt x="3903" y="71"/>
                  <a:pt x="3808" y="171"/>
                  <a:pt x="3733" y="252"/>
                </a:cubicBezTo>
                <a:cubicBezTo>
                  <a:pt x="3685" y="303"/>
                  <a:pt x="3568" y="425"/>
                  <a:pt x="3588" y="509"/>
                </a:cubicBezTo>
                <a:cubicBezTo>
                  <a:pt x="3607" y="586"/>
                  <a:pt x="3657" y="599"/>
                  <a:pt x="3737" y="616"/>
                </a:cubicBezTo>
                <a:cubicBezTo>
                  <a:pt x="3818" y="629"/>
                  <a:pt x="3846" y="634"/>
                  <a:pt x="3902" y="634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25" name=""/>
          <p:cNvSpPr/>
          <p:nvPr/>
        </p:nvSpPr>
        <p:spPr>
          <a:xfrm>
            <a:off x="4203720" y="2054160"/>
            <a:ext cx="23400" cy="14040"/>
          </a:xfrm>
          <a:custGeom>
            <a:avLst/>
            <a:gdLst/>
            <a:ahLst/>
            <a:rect l="0" t="0" r="r" b="b"/>
            <a:pathLst>
              <a:path fill="none" w="65" h="39">
                <a:moveTo>
                  <a:pt x="65" y="39"/>
                </a:moveTo>
                <a:cubicBezTo>
                  <a:pt x="24" y="21"/>
                  <a:pt x="14" y="21"/>
                  <a:pt x="0" y="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26" name=""/>
          <p:cNvSpPr/>
          <p:nvPr/>
        </p:nvSpPr>
        <p:spPr>
          <a:xfrm>
            <a:off x="742320" y="1077840"/>
            <a:ext cx="1818000" cy="697320"/>
          </a:xfrm>
          <a:custGeom>
            <a:avLst/>
            <a:gdLst/>
            <a:ahLst/>
            <a:rect l="0" t="0" r="r" b="b"/>
            <a:pathLst>
              <a:path fill="none" w="5050" h="1937">
                <a:moveTo>
                  <a:pt x="680" y="538"/>
                </a:moveTo>
                <a:cubicBezTo>
                  <a:pt x="687" y="522"/>
                  <a:pt x="713" y="493"/>
                  <a:pt x="698" y="471"/>
                </a:cubicBezTo>
                <a:cubicBezTo>
                  <a:pt x="674" y="436"/>
                  <a:pt x="615" y="424"/>
                  <a:pt x="577" y="414"/>
                </a:cubicBezTo>
                <a:cubicBezTo>
                  <a:pt x="487" y="390"/>
                  <a:pt x="410" y="395"/>
                  <a:pt x="331" y="448"/>
                </a:cubicBezTo>
                <a:cubicBezTo>
                  <a:pt x="202" y="534"/>
                  <a:pt x="37" y="677"/>
                  <a:pt x="6" y="837"/>
                </a:cubicBezTo>
                <a:cubicBezTo>
                  <a:pt x="-16" y="948"/>
                  <a:pt x="27" y="1040"/>
                  <a:pt x="143" y="1061"/>
                </a:cubicBezTo>
                <a:cubicBezTo>
                  <a:pt x="291" y="1088"/>
                  <a:pt x="430" y="1006"/>
                  <a:pt x="540" y="917"/>
                </a:cubicBezTo>
                <a:cubicBezTo>
                  <a:pt x="655" y="825"/>
                  <a:pt x="734" y="706"/>
                  <a:pt x="758" y="560"/>
                </a:cubicBezTo>
                <a:cubicBezTo>
                  <a:pt x="777" y="446"/>
                  <a:pt x="767" y="316"/>
                  <a:pt x="761" y="201"/>
                </a:cubicBezTo>
                <a:cubicBezTo>
                  <a:pt x="757" y="134"/>
                  <a:pt x="754" y="67"/>
                  <a:pt x="753" y="0"/>
                </a:cubicBezTo>
                <a:cubicBezTo>
                  <a:pt x="749" y="105"/>
                  <a:pt x="727" y="205"/>
                  <a:pt x="704" y="307"/>
                </a:cubicBezTo>
                <a:cubicBezTo>
                  <a:pt x="662" y="490"/>
                  <a:pt x="607" y="669"/>
                  <a:pt x="595" y="857"/>
                </a:cubicBezTo>
                <a:cubicBezTo>
                  <a:pt x="591" y="926"/>
                  <a:pt x="583" y="1024"/>
                  <a:pt x="667" y="1047"/>
                </a:cubicBezTo>
                <a:cubicBezTo>
                  <a:pt x="678" y="1047"/>
                  <a:pt x="690" y="1047"/>
                  <a:pt x="701" y="1047"/>
                </a:cubicBezTo>
                <a:moveTo>
                  <a:pt x="907" y="815"/>
                </a:moveTo>
                <a:cubicBezTo>
                  <a:pt x="942" y="712"/>
                  <a:pt x="972" y="608"/>
                  <a:pt x="1001" y="503"/>
                </a:cubicBezTo>
                <a:cubicBezTo>
                  <a:pt x="1011" y="466"/>
                  <a:pt x="1020" y="443"/>
                  <a:pt x="1034" y="410"/>
                </a:cubicBezTo>
                <a:cubicBezTo>
                  <a:pt x="1035" y="485"/>
                  <a:pt x="1035" y="561"/>
                  <a:pt x="1035" y="636"/>
                </a:cubicBezTo>
                <a:cubicBezTo>
                  <a:pt x="1035" y="742"/>
                  <a:pt x="1029" y="862"/>
                  <a:pt x="1131" y="928"/>
                </a:cubicBezTo>
                <a:cubicBezTo>
                  <a:pt x="1202" y="975"/>
                  <a:pt x="1325" y="966"/>
                  <a:pt x="1399" y="936"/>
                </a:cubicBezTo>
                <a:cubicBezTo>
                  <a:pt x="1475" y="905"/>
                  <a:pt x="1538" y="842"/>
                  <a:pt x="1556" y="761"/>
                </a:cubicBezTo>
                <a:cubicBezTo>
                  <a:pt x="1569" y="706"/>
                  <a:pt x="1563" y="636"/>
                  <a:pt x="1559" y="579"/>
                </a:cubicBezTo>
                <a:cubicBezTo>
                  <a:pt x="1559" y="587"/>
                  <a:pt x="1559" y="596"/>
                  <a:pt x="1559" y="604"/>
                </a:cubicBezTo>
                <a:cubicBezTo>
                  <a:pt x="1560" y="711"/>
                  <a:pt x="1555" y="862"/>
                  <a:pt x="1623" y="953"/>
                </a:cubicBezTo>
                <a:cubicBezTo>
                  <a:pt x="1632" y="961"/>
                  <a:pt x="1641" y="969"/>
                  <a:pt x="1650" y="977"/>
                </a:cubicBezTo>
                <a:moveTo>
                  <a:pt x="1823" y="847"/>
                </a:moveTo>
                <a:cubicBezTo>
                  <a:pt x="1832" y="788"/>
                  <a:pt x="1837" y="730"/>
                  <a:pt x="1839" y="671"/>
                </a:cubicBezTo>
                <a:cubicBezTo>
                  <a:pt x="1840" y="643"/>
                  <a:pt x="1842" y="617"/>
                  <a:pt x="1845" y="590"/>
                </a:cubicBezTo>
                <a:cubicBezTo>
                  <a:pt x="1878" y="616"/>
                  <a:pt x="1884" y="644"/>
                  <a:pt x="1896" y="693"/>
                </a:cubicBezTo>
                <a:cubicBezTo>
                  <a:pt x="1917" y="779"/>
                  <a:pt x="1900" y="911"/>
                  <a:pt x="1945" y="989"/>
                </a:cubicBezTo>
                <a:cubicBezTo>
                  <a:pt x="1953" y="994"/>
                  <a:pt x="1955" y="995"/>
                  <a:pt x="1961" y="994"/>
                </a:cubicBezTo>
                <a:cubicBezTo>
                  <a:pt x="1978" y="955"/>
                  <a:pt x="1993" y="916"/>
                  <a:pt x="2009" y="878"/>
                </a:cubicBezTo>
                <a:cubicBezTo>
                  <a:pt x="2030" y="828"/>
                  <a:pt x="2049" y="771"/>
                  <a:pt x="2078" y="725"/>
                </a:cubicBezTo>
                <a:cubicBezTo>
                  <a:pt x="2097" y="695"/>
                  <a:pt x="2153" y="646"/>
                  <a:pt x="2193" y="680"/>
                </a:cubicBezTo>
                <a:cubicBezTo>
                  <a:pt x="2243" y="722"/>
                  <a:pt x="2241" y="806"/>
                  <a:pt x="2242" y="864"/>
                </a:cubicBezTo>
                <a:cubicBezTo>
                  <a:pt x="2242" y="887"/>
                  <a:pt x="2237" y="918"/>
                  <a:pt x="2234" y="932"/>
                </a:cubicBezTo>
                <a:lnTo>
                  <a:pt x="2233" y="932"/>
                </a:lnTo>
                <a:cubicBezTo>
                  <a:pt x="2234" y="879"/>
                  <a:pt x="2246" y="857"/>
                  <a:pt x="2284" y="818"/>
                </a:cubicBezTo>
                <a:cubicBezTo>
                  <a:pt x="2339" y="760"/>
                  <a:pt x="2415" y="670"/>
                  <a:pt x="2497" y="654"/>
                </a:cubicBezTo>
                <a:cubicBezTo>
                  <a:pt x="2565" y="641"/>
                  <a:pt x="2595" y="677"/>
                  <a:pt x="2604" y="740"/>
                </a:cubicBezTo>
                <a:cubicBezTo>
                  <a:pt x="2604" y="785"/>
                  <a:pt x="2604" y="799"/>
                  <a:pt x="2604" y="828"/>
                </a:cubicBezTo>
                <a:moveTo>
                  <a:pt x="2604" y="578"/>
                </a:moveTo>
                <a:cubicBezTo>
                  <a:pt x="2651" y="537"/>
                  <a:pt x="2692" y="516"/>
                  <a:pt x="2759" y="524"/>
                </a:cubicBezTo>
                <a:cubicBezTo>
                  <a:pt x="2828" y="532"/>
                  <a:pt x="2847" y="614"/>
                  <a:pt x="2857" y="672"/>
                </a:cubicBezTo>
                <a:cubicBezTo>
                  <a:pt x="2866" y="726"/>
                  <a:pt x="2864" y="781"/>
                  <a:pt x="2865" y="835"/>
                </a:cubicBezTo>
                <a:cubicBezTo>
                  <a:pt x="2876" y="802"/>
                  <a:pt x="2885" y="769"/>
                  <a:pt x="2899" y="737"/>
                </a:cubicBezTo>
                <a:cubicBezTo>
                  <a:pt x="2920" y="688"/>
                  <a:pt x="2947" y="636"/>
                  <a:pt x="2987" y="600"/>
                </a:cubicBezTo>
                <a:cubicBezTo>
                  <a:pt x="3008" y="580"/>
                  <a:pt x="3061" y="553"/>
                  <a:pt x="3091" y="576"/>
                </a:cubicBezTo>
                <a:cubicBezTo>
                  <a:pt x="3138" y="612"/>
                  <a:pt x="3153" y="695"/>
                  <a:pt x="3182" y="744"/>
                </a:cubicBezTo>
                <a:cubicBezTo>
                  <a:pt x="3209" y="788"/>
                  <a:pt x="3232" y="808"/>
                  <a:pt x="3281" y="813"/>
                </a:cubicBezTo>
                <a:cubicBezTo>
                  <a:pt x="3286" y="811"/>
                  <a:pt x="3291" y="810"/>
                  <a:pt x="3296" y="808"/>
                </a:cubicBezTo>
                <a:cubicBezTo>
                  <a:pt x="3305" y="759"/>
                  <a:pt x="3307" y="709"/>
                  <a:pt x="3317" y="661"/>
                </a:cubicBezTo>
                <a:cubicBezTo>
                  <a:pt x="3325" y="621"/>
                  <a:pt x="3337" y="547"/>
                  <a:pt x="3381" y="528"/>
                </a:cubicBezTo>
                <a:cubicBezTo>
                  <a:pt x="3434" y="505"/>
                  <a:pt x="3464" y="546"/>
                  <a:pt x="3488" y="587"/>
                </a:cubicBezTo>
                <a:cubicBezTo>
                  <a:pt x="3532" y="663"/>
                  <a:pt x="3552" y="748"/>
                  <a:pt x="3590" y="826"/>
                </a:cubicBezTo>
                <a:cubicBezTo>
                  <a:pt x="3597" y="839"/>
                  <a:pt x="3605" y="852"/>
                  <a:pt x="3612" y="865"/>
                </a:cubicBezTo>
                <a:moveTo>
                  <a:pt x="3791" y="390"/>
                </a:moveTo>
                <a:cubicBezTo>
                  <a:pt x="3781" y="382"/>
                  <a:pt x="3742" y="384"/>
                  <a:pt x="3742" y="359"/>
                </a:cubicBezTo>
                <a:cubicBezTo>
                  <a:pt x="3742" y="345"/>
                  <a:pt x="3754" y="351"/>
                  <a:pt x="3755" y="346"/>
                </a:cubicBezTo>
                <a:cubicBezTo>
                  <a:pt x="3759" y="346"/>
                  <a:pt x="3762" y="346"/>
                  <a:pt x="3766" y="346"/>
                </a:cubicBezTo>
                <a:cubicBezTo>
                  <a:pt x="3773" y="370"/>
                  <a:pt x="3784" y="400"/>
                  <a:pt x="3785" y="441"/>
                </a:cubicBezTo>
                <a:cubicBezTo>
                  <a:pt x="3787" y="534"/>
                  <a:pt x="3776" y="627"/>
                  <a:pt x="3775" y="720"/>
                </a:cubicBezTo>
                <a:cubicBezTo>
                  <a:pt x="3774" y="807"/>
                  <a:pt x="3791" y="799"/>
                  <a:pt x="3863" y="818"/>
                </a:cubicBezTo>
                <a:cubicBezTo>
                  <a:pt x="3940" y="838"/>
                  <a:pt x="4027" y="763"/>
                  <a:pt x="4067" y="706"/>
                </a:cubicBezTo>
                <a:cubicBezTo>
                  <a:pt x="4119" y="632"/>
                  <a:pt x="4130" y="539"/>
                  <a:pt x="4134" y="451"/>
                </a:cubicBezTo>
                <a:cubicBezTo>
                  <a:pt x="4136" y="414"/>
                  <a:pt x="4136" y="375"/>
                  <a:pt x="4137" y="339"/>
                </a:cubicBezTo>
                <a:cubicBezTo>
                  <a:pt x="4145" y="386"/>
                  <a:pt x="4157" y="441"/>
                  <a:pt x="4158" y="494"/>
                </a:cubicBezTo>
                <a:cubicBezTo>
                  <a:pt x="4164" y="730"/>
                  <a:pt x="4149" y="962"/>
                  <a:pt x="4125" y="1197"/>
                </a:cubicBezTo>
                <a:cubicBezTo>
                  <a:pt x="4104" y="1400"/>
                  <a:pt x="4139" y="1706"/>
                  <a:pt x="4031" y="1888"/>
                </a:cubicBezTo>
                <a:cubicBezTo>
                  <a:pt x="3997" y="1945"/>
                  <a:pt x="3915" y="1950"/>
                  <a:pt x="3864" y="1915"/>
                </a:cubicBezTo>
                <a:cubicBezTo>
                  <a:pt x="3785" y="1860"/>
                  <a:pt x="3765" y="1763"/>
                  <a:pt x="3760" y="1674"/>
                </a:cubicBezTo>
                <a:cubicBezTo>
                  <a:pt x="3749" y="1483"/>
                  <a:pt x="3885" y="1339"/>
                  <a:pt x="4031" y="1233"/>
                </a:cubicBezTo>
                <a:cubicBezTo>
                  <a:pt x="4339" y="1009"/>
                  <a:pt x="4692" y="1001"/>
                  <a:pt x="5050" y="106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27" name=""/>
          <p:cNvSpPr/>
          <p:nvPr/>
        </p:nvSpPr>
        <p:spPr>
          <a:xfrm>
            <a:off x="3623400" y="1432080"/>
            <a:ext cx="3643920" cy="715680"/>
          </a:xfrm>
          <a:custGeom>
            <a:avLst/>
            <a:gdLst/>
            <a:ahLst/>
            <a:rect l="0" t="0" r="r" b="b"/>
            <a:pathLst>
              <a:path fill="none" w="10122" h="1988">
                <a:moveTo>
                  <a:pt x="137" y="437"/>
                </a:moveTo>
                <a:cubicBezTo>
                  <a:pt x="103" y="394"/>
                  <a:pt x="69" y="353"/>
                  <a:pt x="29" y="315"/>
                </a:cubicBezTo>
                <a:cubicBezTo>
                  <a:pt x="27" y="314"/>
                  <a:pt x="24" y="312"/>
                  <a:pt x="22" y="311"/>
                </a:cubicBezTo>
                <a:cubicBezTo>
                  <a:pt x="19" y="386"/>
                  <a:pt x="13" y="462"/>
                  <a:pt x="10" y="537"/>
                </a:cubicBezTo>
                <a:cubicBezTo>
                  <a:pt x="6" y="647"/>
                  <a:pt x="-9" y="774"/>
                  <a:pt x="7" y="883"/>
                </a:cubicBezTo>
                <a:cubicBezTo>
                  <a:pt x="14" y="930"/>
                  <a:pt x="34" y="957"/>
                  <a:pt x="57" y="914"/>
                </a:cubicBezTo>
                <a:moveTo>
                  <a:pt x="302" y="25"/>
                </a:moveTo>
                <a:cubicBezTo>
                  <a:pt x="308" y="79"/>
                  <a:pt x="310" y="136"/>
                  <a:pt x="310" y="192"/>
                </a:cubicBezTo>
                <a:cubicBezTo>
                  <a:pt x="310" y="309"/>
                  <a:pt x="302" y="429"/>
                  <a:pt x="308" y="546"/>
                </a:cubicBezTo>
                <a:cubicBezTo>
                  <a:pt x="312" y="626"/>
                  <a:pt x="335" y="721"/>
                  <a:pt x="425" y="740"/>
                </a:cubicBezTo>
                <a:cubicBezTo>
                  <a:pt x="519" y="760"/>
                  <a:pt x="600" y="620"/>
                  <a:pt x="641" y="556"/>
                </a:cubicBezTo>
                <a:cubicBezTo>
                  <a:pt x="709" y="449"/>
                  <a:pt x="753" y="328"/>
                  <a:pt x="785" y="206"/>
                </a:cubicBezTo>
                <a:cubicBezTo>
                  <a:pt x="802" y="140"/>
                  <a:pt x="817" y="71"/>
                  <a:pt x="821" y="3"/>
                </a:cubicBezTo>
                <a:cubicBezTo>
                  <a:pt x="821" y="2"/>
                  <a:pt x="821" y="1"/>
                  <a:pt x="821" y="0"/>
                </a:cubicBezTo>
                <a:cubicBezTo>
                  <a:pt x="795" y="53"/>
                  <a:pt x="767" y="106"/>
                  <a:pt x="747" y="162"/>
                </a:cubicBezTo>
                <a:cubicBezTo>
                  <a:pt x="722" y="235"/>
                  <a:pt x="719" y="299"/>
                  <a:pt x="716" y="375"/>
                </a:cubicBezTo>
                <a:moveTo>
                  <a:pt x="1472" y="314"/>
                </a:moveTo>
                <a:cubicBezTo>
                  <a:pt x="1425" y="378"/>
                  <a:pt x="1371" y="441"/>
                  <a:pt x="1332" y="510"/>
                </a:cubicBezTo>
                <a:cubicBezTo>
                  <a:pt x="1308" y="552"/>
                  <a:pt x="1300" y="587"/>
                  <a:pt x="1296" y="633"/>
                </a:cubicBezTo>
                <a:cubicBezTo>
                  <a:pt x="1348" y="660"/>
                  <a:pt x="1395" y="635"/>
                  <a:pt x="1439" y="594"/>
                </a:cubicBezTo>
                <a:cubicBezTo>
                  <a:pt x="1503" y="534"/>
                  <a:pt x="1522" y="465"/>
                  <a:pt x="1524" y="381"/>
                </a:cubicBezTo>
                <a:cubicBezTo>
                  <a:pt x="1526" y="307"/>
                  <a:pt x="1495" y="252"/>
                  <a:pt x="1418" y="241"/>
                </a:cubicBezTo>
                <a:cubicBezTo>
                  <a:pt x="1358" y="241"/>
                  <a:pt x="1333" y="245"/>
                  <a:pt x="1298" y="275"/>
                </a:cubicBezTo>
                <a:moveTo>
                  <a:pt x="617" y="1301"/>
                </a:moveTo>
                <a:cubicBezTo>
                  <a:pt x="609" y="1286"/>
                  <a:pt x="600" y="1271"/>
                  <a:pt x="592" y="1256"/>
                </a:cubicBezTo>
                <a:cubicBezTo>
                  <a:pt x="592" y="1297"/>
                  <a:pt x="570" y="1417"/>
                  <a:pt x="611" y="1436"/>
                </a:cubicBezTo>
                <a:cubicBezTo>
                  <a:pt x="666" y="1462"/>
                  <a:pt x="733" y="1425"/>
                  <a:pt x="777" y="1398"/>
                </a:cubicBezTo>
                <a:cubicBezTo>
                  <a:pt x="840" y="1360"/>
                  <a:pt x="896" y="1310"/>
                  <a:pt x="947" y="1258"/>
                </a:cubicBezTo>
                <a:cubicBezTo>
                  <a:pt x="959" y="1243"/>
                  <a:pt x="961" y="1239"/>
                  <a:pt x="972" y="1235"/>
                </a:cubicBezTo>
                <a:cubicBezTo>
                  <a:pt x="938" y="1269"/>
                  <a:pt x="902" y="1303"/>
                  <a:pt x="886" y="1350"/>
                </a:cubicBezTo>
                <a:cubicBezTo>
                  <a:pt x="869" y="1400"/>
                  <a:pt x="880" y="1402"/>
                  <a:pt x="914" y="1429"/>
                </a:cubicBezTo>
                <a:moveTo>
                  <a:pt x="1077" y="1431"/>
                </a:moveTo>
                <a:cubicBezTo>
                  <a:pt x="1144" y="1401"/>
                  <a:pt x="1195" y="1374"/>
                  <a:pt x="1238" y="1313"/>
                </a:cubicBezTo>
                <a:cubicBezTo>
                  <a:pt x="1253" y="1291"/>
                  <a:pt x="1256" y="1276"/>
                  <a:pt x="1265" y="1253"/>
                </a:cubicBezTo>
                <a:cubicBezTo>
                  <a:pt x="1265" y="1313"/>
                  <a:pt x="1262" y="1369"/>
                  <a:pt x="1278" y="1428"/>
                </a:cubicBezTo>
                <a:cubicBezTo>
                  <a:pt x="1293" y="1480"/>
                  <a:pt x="1329" y="1536"/>
                  <a:pt x="1321" y="1592"/>
                </a:cubicBezTo>
                <a:cubicBezTo>
                  <a:pt x="1321" y="1610"/>
                  <a:pt x="1322" y="1615"/>
                  <a:pt x="1311" y="1622"/>
                </a:cubicBezTo>
                <a:cubicBezTo>
                  <a:pt x="1275" y="1626"/>
                  <a:pt x="1223" y="1639"/>
                  <a:pt x="1196" y="1607"/>
                </a:cubicBezTo>
                <a:cubicBezTo>
                  <a:pt x="1162" y="1566"/>
                  <a:pt x="1200" y="1511"/>
                  <a:pt x="1226" y="1483"/>
                </a:cubicBezTo>
                <a:cubicBezTo>
                  <a:pt x="1287" y="1417"/>
                  <a:pt x="1376" y="1345"/>
                  <a:pt x="1463" y="1318"/>
                </a:cubicBezTo>
                <a:cubicBezTo>
                  <a:pt x="1517" y="1302"/>
                  <a:pt x="1555" y="1310"/>
                  <a:pt x="1588" y="1354"/>
                </a:cubicBezTo>
                <a:cubicBezTo>
                  <a:pt x="1623" y="1401"/>
                  <a:pt x="1637" y="1453"/>
                  <a:pt x="1694" y="1480"/>
                </a:cubicBezTo>
                <a:cubicBezTo>
                  <a:pt x="1751" y="1507"/>
                  <a:pt x="1825" y="1499"/>
                  <a:pt x="1878" y="1471"/>
                </a:cubicBezTo>
                <a:cubicBezTo>
                  <a:pt x="1941" y="1437"/>
                  <a:pt x="1983" y="1388"/>
                  <a:pt x="1982" y="1316"/>
                </a:cubicBezTo>
                <a:cubicBezTo>
                  <a:pt x="1981" y="1257"/>
                  <a:pt x="1935" y="1236"/>
                  <a:pt x="1882" y="1232"/>
                </a:cubicBezTo>
                <a:cubicBezTo>
                  <a:pt x="1800" y="1225"/>
                  <a:pt x="1739" y="1298"/>
                  <a:pt x="1703" y="1365"/>
                </a:cubicBezTo>
                <a:cubicBezTo>
                  <a:pt x="1677" y="1413"/>
                  <a:pt x="1652" y="1514"/>
                  <a:pt x="1693" y="1562"/>
                </a:cubicBezTo>
                <a:cubicBezTo>
                  <a:pt x="1748" y="1625"/>
                  <a:pt x="1874" y="1615"/>
                  <a:pt x="1946" y="1611"/>
                </a:cubicBezTo>
                <a:cubicBezTo>
                  <a:pt x="1978" y="1607"/>
                  <a:pt x="2010" y="1604"/>
                  <a:pt x="2042" y="1600"/>
                </a:cubicBezTo>
                <a:moveTo>
                  <a:pt x="2473" y="1435"/>
                </a:moveTo>
                <a:cubicBezTo>
                  <a:pt x="2481" y="1402"/>
                  <a:pt x="2483" y="1376"/>
                  <a:pt x="2483" y="1342"/>
                </a:cubicBezTo>
                <a:cubicBezTo>
                  <a:pt x="2483" y="1318"/>
                  <a:pt x="2466" y="1319"/>
                  <a:pt x="2446" y="1315"/>
                </a:cubicBezTo>
                <a:cubicBezTo>
                  <a:pt x="2431" y="1312"/>
                  <a:pt x="2426" y="1311"/>
                  <a:pt x="2415" y="1311"/>
                </a:cubicBezTo>
                <a:moveTo>
                  <a:pt x="2391" y="1272"/>
                </a:moveTo>
                <a:cubicBezTo>
                  <a:pt x="2402" y="1252"/>
                  <a:pt x="2401" y="1246"/>
                  <a:pt x="2418" y="1225"/>
                </a:cubicBezTo>
                <a:cubicBezTo>
                  <a:pt x="2442" y="1196"/>
                  <a:pt x="2462" y="1170"/>
                  <a:pt x="2480" y="1136"/>
                </a:cubicBezTo>
                <a:cubicBezTo>
                  <a:pt x="2503" y="1094"/>
                  <a:pt x="2514" y="1051"/>
                  <a:pt x="2528" y="1006"/>
                </a:cubicBezTo>
                <a:lnTo>
                  <a:pt x="2529" y="1006"/>
                </a:lnTo>
                <a:cubicBezTo>
                  <a:pt x="2531" y="1077"/>
                  <a:pt x="2531" y="1148"/>
                  <a:pt x="2531" y="1219"/>
                </a:cubicBezTo>
                <a:cubicBezTo>
                  <a:pt x="2531" y="1335"/>
                  <a:pt x="2508" y="1445"/>
                  <a:pt x="2495" y="1560"/>
                </a:cubicBezTo>
                <a:cubicBezTo>
                  <a:pt x="2487" y="1627"/>
                  <a:pt x="2471" y="1714"/>
                  <a:pt x="2515" y="1772"/>
                </a:cubicBezTo>
                <a:cubicBezTo>
                  <a:pt x="2554" y="1824"/>
                  <a:pt x="2662" y="1846"/>
                  <a:pt x="2722" y="1826"/>
                </a:cubicBezTo>
                <a:cubicBezTo>
                  <a:pt x="2782" y="1806"/>
                  <a:pt x="2801" y="1739"/>
                  <a:pt x="2795" y="1683"/>
                </a:cubicBezTo>
                <a:cubicBezTo>
                  <a:pt x="2787" y="1606"/>
                  <a:pt x="2725" y="1543"/>
                  <a:pt x="2667" y="1498"/>
                </a:cubicBezTo>
                <a:cubicBezTo>
                  <a:pt x="2635" y="1473"/>
                  <a:pt x="2603" y="1467"/>
                  <a:pt x="2570" y="1450"/>
                </a:cubicBezTo>
                <a:cubicBezTo>
                  <a:pt x="2567" y="1449"/>
                  <a:pt x="2568" y="1445"/>
                  <a:pt x="2567" y="1445"/>
                </a:cubicBezTo>
                <a:cubicBezTo>
                  <a:pt x="2625" y="1427"/>
                  <a:pt x="2684" y="1409"/>
                  <a:pt x="2741" y="1388"/>
                </a:cubicBezTo>
                <a:cubicBezTo>
                  <a:pt x="2860" y="1344"/>
                  <a:pt x="2954" y="1278"/>
                  <a:pt x="3041" y="1189"/>
                </a:cubicBezTo>
                <a:cubicBezTo>
                  <a:pt x="3041" y="1295"/>
                  <a:pt x="3023" y="1398"/>
                  <a:pt x="3020" y="1504"/>
                </a:cubicBezTo>
                <a:cubicBezTo>
                  <a:pt x="3019" y="1521"/>
                  <a:pt x="3020" y="1539"/>
                  <a:pt x="3020" y="1556"/>
                </a:cubicBezTo>
                <a:cubicBezTo>
                  <a:pt x="3057" y="1540"/>
                  <a:pt x="3074" y="1538"/>
                  <a:pt x="3111" y="1508"/>
                </a:cubicBezTo>
                <a:cubicBezTo>
                  <a:pt x="3185" y="1448"/>
                  <a:pt x="3240" y="1371"/>
                  <a:pt x="3311" y="1309"/>
                </a:cubicBezTo>
                <a:cubicBezTo>
                  <a:pt x="3312" y="1309"/>
                  <a:pt x="3314" y="1309"/>
                  <a:pt x="3315" y="1309"/>
                </a:cubicBezTo>
                <a:cubicBezTo>
                  <a:pt x="3314" y="1364"/>
                  <a:pt x="3302" y="1416"/>
                  <a:pt x="3299" y="1471"/>
                </a:cubicBezTo>
                <a:cubicBezTo>
                  <a:pt x="3299" y="1480"/>
                  <a:pt x="3299" y="1489"/>
                  <a:pt x="3299" y="1498"/>
                </a:cubicBezTo>
                <a:cubicBezTo>
                  <a:pt x="3352" y="1516"/>
                  <a:pt x="3381" y="1535"/>
                  <a:pt x="3442" y="1498"/>
                </a:cubicBezTo>
                <a:cubicBezTo>
                  <a:pt x="3558" y="1429"/>
                  <a:pt x="3596" y="1298"/>
                  <a:pt x="3602" y="1171"/>
                </a:cubicBezTo>
                <a:cubicBezTo>
                  <a:pt x="3607" y="1062"/>
                  <a:pt x="3602" y="952"/>
                  <a:pt x="3602" y="843"/>
                </a:cubicBezTo>
                <a:cubicBezTo>
                  <a:pt x="3608" y="877"/>
                  <a:pt x="3611" y="901"/>
                  <a:pt x="3611" y="935"/>
                </a:cubicBezTo>
                <a:cubicBezTo>
                  <a:pt x="3612" y="1073"/>
                  <a:pt x="3567" y="1200"/>
                  <a:pt x="3559" y="1336"/>
                </a:cubicBezTo>
                <a:cubicBezTo>
                  <a:pt x="3551" y="1461"/>
                  <a:pt x="3606" y="1505"/>
                  <a:pt x="3696" y="1580"/>
                </a:cubicBezTo>
                <a:moveTo>
                  <a:pt x="4385" y="1350"/>
                </a:moveTo>
                <a:cubicBezTo>
                  <a:pt x="4381" y="1310"/>
                  <a:pt x="4381" y="1302"/>
                  <a:pt x="4374" y="1279"/>
                </a:cubicBezTo>
                <a:cubicBezTo>
                  <a:pt x="4337" y="1271"/>
                  <a:pt x="4329" y="1319"/>
                  <a:pt x="4315" y="1346"/>
                </a:cubicBezTo>
                <a:cubicBezTo>
                  <a:pt x="4279" y="1416"/>
                  <a:pt x="4253" y="1492"/>
                  <a:pt x="4242" y="1570"/>
                </a:cubicBezTo>
                <a:cubicBezTo>
                  <a:pt x="4237" y="1606"/>
                  <a:pt x="4238" y="1644"/>
                  <a:pt x="4237" y="1681"/>
                </a:cubicBezTo>
                <a:moveTo>
                  <a:pt x="4272" y="1195"/>
                </a:moveTo>
                <a:cubicBezTo>
                  <a:pt x="4273" y="1098"/>
                  <a:pt x="4266" y="1018"/>
                  <a:pt x="4313" y="931"/>
                </a:cubicBezTo>
                <a:cubicBezTo>
                  <a:pt x="4319" y="929"/>
                  <a:pt x="4325" y="927"/>
                  <a:pt x="4331" y="925"/>
                </a:cubicBezTo>
                <a:cubicBezTo>
                  <a:pt x="4367" y="968"/>
                  <a:pt x="4387" y="1006"/>
                  <a:pt x="4404" y="1075"/>
                </a:cubicBezTo>
                <a:cubicBezTo>
                  <a:pt x="4431" y="1182"/>
                  <a:pt x="4466" y="1286"/>
                  <a:pt x="4583" y="1321"/>
                </a:cubicBezTo>
                <a:cubicBezTo>
                  <a:pt x="4615" y="1331"/>
                  <a:pt x="4667" y="1321"/>
                  <a:pt x="4694" y="1339"/>
                </a:cubicBezTo>
                <a:cubicBezTo>
                  <a:pt x="4739" y="1369"/>
                  <a:pt x="4720" y="1437"/>
                  <a:pt x="4747" y="1478"/>
                </a:cubicBezTo>
                <a:cubicBezTo>
                  <a:pt x="4772" y="1515"/>
                  <a:pt x="4809" y="1518"/>
                  <a:pt x="4852" y="1508"/>
                </a:cubicBezTo>
                <a:cubicBezTo>
                  <a:pt x="4950" y="1485"/>
                  <a:pt x="5003" y="1342"/>
                  <a:pt x="5064" y="1276"/>
                </a:cubicBezTo>
                <a:cubicBezTo>
                  <a:pt x="5070" y="1272"/>
                  <a:pt x="5076" y="1269"/>
                  <a:pt x="5082" y="1265"/>
                </a:cubicBezTo>
                <a:cubicBezTo>
                  <a:pt x="5087" y="1276"/>
                  <a:pt x="5097" y="1304"/>
                  <a:pt x="5107" y="1325"/>
                </a:cubicBezTo>
                <a:cubicBezTo>
                  <a:pt x="5143" y="1404"/>
                  <a:pt x="5206" y="1408"/>
                  <a:pt x="5290" y="1401"/>
                </a:cubicBezTo>
                <a:cubicBezTo>
                  <a:pt x="5397" y="1392"/>
                  <a:pt x="5498" y="1334"/>
                  <a:pt x="5581" y="1268"/>
                </a:cubicBezTo>
                <a:cubicBezTo>
                  <a:pt x="5689" y="1183"/>
                  <a:pt x="5721" y="1088"/>
                  <a:pt x="5725" y="955"/>
                </a:cubicBezTo>
                <a:cubicBezTo>
                  <a:pt x="5727" y="897"/>
                  <a:pt x="5716" y="846"/>
                  <a:pt x="5641" y="867"/>
                </a:cubicBezTo>
                <a:cubicBezTo>
                  <a:pt x="5522" y="901"/>
                  <a:pt x="5415" y="1060"/>
                  <a:pt x="5356" y="1157"/>
                </a:cubicBezTo>
                <a:cubicBezTo>
                  <a:pt x="5271" y="1297"/>
                  <a:pt x="5215" y="1447"/>
                  <a:pt x="5204" y="1610"/>
                </a:cubicBezTo>
                <a:cubicBezTo>
                  <a:pt x="5196" y="1729"/>
                  <a:pt x="5215" y="1821"/>
                  <a:pt x="5267" y="1927"/>
                </a:cubicBezTo>
                <a:cubicBezTo>
                  <a:pt x="5286" y="1961"/>
                  <a:pt x="5289" y="1968"/>
                  <a:pt x="5301" y="1988"/>
                </a:cubicBezTo>
                <a:moveTo>
                  <a:pt x="5228" y="1776"/>
                </a:moveTo>
                <a:cubicBezTo>
                  <a:pt x="5218" y="1711"/>
                  <a:pt x="5197" y="1628"/>
                  <a:pt x="5231" y="1566"/>
                </a:cubicBezTo>
                <a:cubicBezTo>
                  <a:pt x="5270" y="1496"/>
                  <a:pt x="5358" y="1470"/>
                  <a:pt x="5429" y="1450"/>
                </a:cubicBezTo>
                <a:cubicBezTo>
                  <a:pt x="5664" y="1385"/>
                  <a:pt x="5889" y="1354"/>
                  <a:pt x="6105" y="1235"/>
                </a:cubicBezTo>
                <a:cubicBezTo>
                  <a:pt x="6153" y="1184"/>
                  <a:pt x="6118" y="1217"/>
                  <a:pt x="6085" y="1247"/>
                </a:cubicBezTo>
                <a:cubicBezTo>
                  <a:pt x="6020" y="1306"/>
                  <a:pt x="5941" y="1373"/>
                  <a:pt x="5916" y="1461"/>
                </a:cubicBezTo>
                <a:cubicBezTo>
                  <a:pt x="5901" y="1516"/>
                  <a:pt x="5919" y="1541"/>
                  <a:pt x="5974" y="1547"/>
                </a:cubicBezTo>
                <a:cubicBezTo>
                  <a:pt x="6032" y="1554"/>
                  <a:pt x="6083" y="1531"/>
                  <a:pt x="6108" y="1476"/>
                </a:cubicBezTo>
                <a:cubicBezTo>
                  <a:pt x="6135" y="1417"/>
                  <a:pt x="6119" y="1345"/>
                  <a:pt x="6088" y="1293"/>
                </a:cubicBezTo>
                <a:cubicBezTo>
                  <a:pt x="6069" y="1261"/>
                  <a:pt x="6041" y="1236"/>
                  <a:pt x="6015" y="1209"/>
                </a:cubicBezTo>
                <a:moveTo>
                  <a:pt x="6463" y="1251"/>
                </a:moveTo>
                <a:cubicBezTo>
                  <a:pt x="6488" y="1235"/>
                  <a:pt x="6507" y="1223"/>
                  <a:pt x="6534" y="1216"/>
                </a:cubicBezTo>
                <a:cubicBezTo>
                  <a:pt x="6535" y="1216"/>
                  <a:pt x="6536" y="1216"/>
                  <a:pt x="6537" y="1216"/>
                </a:cubicBezTo>
                <a:cubicBezTo>
                  <a:pt x="6533" y="1268"/>
                  <a:pt x="6525" y="1295"/>
                  <a:pt x="6501" y="1343"/>
                </a:cubicBezTo>
                <a:cubicBezTo>
                  <a:pt x="6477" y="1390"/>
                  <a:pt x="6449" y="1435"/>
                  <a:pt x="6434" y="1486"/>
                </a:cubicBezTo>
                <a:cubicBezTo>
                  <a:pt x="6433" y="1489"/>
                  <a:pt x="6433" y="1493"/>
                  <a:pt x="6432" y="1496"/>
                </a:cubicBezTo>
                <a:cubicBezTo>
                  <a:pt x="6495" y="1445"/>
                  <a:pt x="6561" y="1397"/>
                  <a:pt x="6625" y="1346"/>
                </a:cubicBezTo>
                <a:cubicBezTo>
                  <a:pt x="6689" y="1294"/>
                  <a:pt x="6755" y="1212"/>
                  <a:pt x="6840" y="1195"/>
                </a:cubicBezTo>
                <a:cubicBezTo>
                  <a:pt x="6847" y="1195"/>
                  <a:pt x="6854" y="1195"/>
                  <a:pt x="6861" y="1195"/>
                </a:cubicBezTo>
                <a:cubicBezTo>
                  <a:pt x="6877" y="1259"/>
                  <a:pt x="6865" y="1301"/>
                  <a:pt x="6834" y="1360"/>
                </a:cubicBezTo>
                <a:cubicBezTo>
                  <a:pt x="6813" y="1400"/>
                  <a:pt x="6790" y="1435"/>
                  <a:pt x="6774" y="1477"/>
                </a:cubicBezTo>
                <a:cubicBezTo>
                  <a:pt x="6820" y="1456"/>
                  <a:pt x="6869" y="1430"/>
                  <a:pt x="6915" y="1401"/>
                </a:cubicBezTo>
                <a:cubicBezTo>
                  <a:pt x="6959" y="1373"/>
                  <a:pt x="7005" y="1334"/>
                  <a:pt x="7053" y="1313"/>
                </a:cubicBezTo>
                <a:cubicBezTo>
                  <a:pt x="7071" y="1309"/>
                  <a:pt x="7075" y="1307"/>
                  <a:pt x="7086" y="1308"/>
                </a:cubicBezTo>
                <a:cubicBezTo>
                  <a:pt x="7098" y="1338"/>
                  <a:pt x="7107" y="1386"/>
                  <a:pt x="7122" y="1418"/>
                </a:cubicBezTo>
                <a:cubicBezTo>
                  <a:pt x="7151" y="1467"/>
                  <a:pt x="7164" y="1484"/>
                  <a:pt x="7200" y="1504"/>
                </a:cubicBezTo>
                <a:moveTo>
                  <a:pt x="7713" y="1556"/>
                </a:moveTo>
                <a:cubicBezTo>
                  <a:pt x="7765" y="1510"/>
                  <a:pt x="7811" y="1469"/>
                  <a:pt x="7828" y="1398"/>
                </a:cubicBezTo>
                <a:cubicBezTo>
                  <a:pt x="7843" y="1334"/>
                  <a:pt x="7831" y="1308"/>
                  <a:pt x="7764" y="1303"/>
                </a:cubicBezTo>
                <a:cubicBezTo>
                  <a:pt x="7650" y="1294"/>
                  <a:pt x="7539" y="1358"/>
                  <a:pt x="7446" y="1419"/>
                </a:cubicBezTo>
                <a:cubicBezTo>
                  <a:pt x="7384" y="1459"/>
                  <a:pt x="7334" y="1497"/>
                  <a:pt x="7323" y="1569"/>
                </a:cubicBezTo>
                <a:cubicBezTo>
                  <a:pt x="7375" y="1587"/>
                  <a:pt x="7428" y="1597"/>
                  <a:pt x="7495" y="1592"/>
                </a:cubicBezTo>
                <a:cubicBezTo>
                  <a:pt x="7615" y="1582"/>
                  <a:pt x="7702" y="1524"/>
                  <a:pt x="7811" y="1486"/>
                </a:cubicBezTo>
                <a:cubicBezTo>
                  <a:pt x="7827" y="1480"/>
                  <a:pt x="7833" y="1482"/>
                  <a:pt x="7846" y="1478"/>
                </a:cubicBezTo>
                <a:cubicBezTo>
                  <a:pt x="7857" y="1508"/>
                  <a:pt x="7849" y="1530"/>
                  <a:pt x="7886" y="1546"/>
                </a:cubicBezTo>
                <a:cubicBezTo>
                  <a:pt x="7969" y="1582"/>
                  <a:pt x="8106" y="1569"/>
                  <a:pt x="8189" y="1546"/>
                </a:cubicBezTo>
                <a:cubicBezTo>
                  <a:pt x="8313" y="1512"/>
                  <a:pt x="8385" y="1423"/>
                  <a:pt x="8423" y="1305"/>
                </a:cubicBezTo>
                <a:cubicBezTo>
                  <a:pt x="8448" y="1226"/>
                  <a:pt x="8456" y="1143"/>
                  <a:pt x="8459" y="1061"/>
                </a:cubicBezTo>
                <a:cubicBezTo>
                  <a:pt x="8459" y="1055"/>
                  <a:pt x="8459" y="1048"/>
                  <a:pt x="8459" y="1042"/>
                </a:cubicBezTo>
                <a:cubicBezTo>
                  <a:pt x="8404" y="1075"/>
                  <a:pt x="8369" y="1107"/>
                  <a:pt x="8327" y="1161"/>
                </a:cubicBezTo>
                <a:cubicBezTo>
                  <a:pt x="8252" y="1258"/>
                  <a:pt x="8192" y="1397"/>
                  <a:pt x="8217" y="1524"/>
                </a:cubicBezTo>
                <a:cubicBezTo>
                  <a:pt x="8228" y="1580"/>
                  <a:pt x="8260" y="1578"/>
                  <a:pt x="8305" y="1589"/>
                </a:cubicBezTo>
                <a:moveTo>
                  <a:pt x="8154" y="1363"/>
                </a:moveTo>
                <a:cubicBezTo>
                  <a:pt x="8179" y="1374"/>
                  <a:pt x="8203" y="1379"/>
                  <a:pt x="8232" y="1380"/>
                </a:cubicBezTo>
                <a:cubicBezTo>
                  <a:pt x="8332" y="1385"/>
                  <a:pt x="8434" y="1380"/>
                  <a:pt x="8534" y="1375"/>
                </a:cubicBezTo>
                <a:cubicBezTo>
                  <a:pt x="8615" y="1370"/>
                  <a:pt x="8641" y="1369"/>
                  <a:pt x="8694" y="1358"/>
                </a:cubicBezTo>
                <a:moveTo>
                  <a:pt x="8903" y="1264"/>
                </a:moveTo>
                <a:cubicBezTo>
                  <a:pt x="8898" y="1264"/>
                  <a:pt x="8849" y="1291"/>
                  <a:pt x="8829" y="1305"/>
                </a:cubicBezTo>
                <a:cubicBezTo>
                  <a:pt x="8773" y="1344"/>
                  <a:pt x="8712" y="1384"/>
                  <a:pt x="8670" y="1440"/>
                </a:cubicBezTo>
                <a:cubicBezTo>
                  <a:pt x="8649" y="1468"/>
                  <a:pt x="8645" y="1489"/>
                  <a:pt x="8642" y="1521"/>
                </a:cubicBezTo>
                <a:moveTo>
                  <a:pt x="8846" y="1045"/>
                </a:moveTo>
                <a:cubicBezTo>
                  <a:pt x="8858" y="999"/>
                  <a:pt x="8861" y="976"/>
                  <a:pt x="8887" y="938"/>
                </a:cubicBezTo>
                <a:cubicBezTo>
                  <a:pt x="8922" y="941"/>
                  <a:pt x="8912" y="995"/>
                  <a:pt x="8915" y="1021"/>
                </a:cubicBezTo>
                <a:cubicBezTo>
                  <a:pt x="8920" y="1075"/>
                  <a:pt x="8922" y="1092"/>
                  <a:pt x="8924" y="1128"/>
                </a:cubicBezTo>
                <a:moveTo>
                  <a:pt x="9039" y="1271"/>
                </a:moveTo>
                <a:cubicBezTo>
                  <a:pt x="9083" y="1271"/>
                  <a:pt x="9125" y="1271"/>
                  <a:pt x="9168" y="1265"/>
                </a:cubicBezTo>
                <a:cubicBezTo>
                  <a:pt x="9181" y="1263"/>
                  <a:pt x="9186" y="1263"/>
                  <a:pt x="9198" y="1263"/>
                </a:cubicBezTo>
                <a:cubicBezTo>
                  <a:pt x="9189" y="1309"/>
                  <a:pt x="9154" y="1332"/>
                  <a:pt x="9125" y="1368"/>
                </a:cubicBezTo>
                <a:cubicBezTo>
                  <a:pt x="9098" y="1401"/>
                  <a:pt x="9072" y="1435"/>
                  <a:pt x="9066" y="1477"/>
                </a:cubicBezTo>
                <a:cubicBezTo>
                  <a:pt x="9066" y="1478"/>
                  <a:pt x="9066" y="1480"/>
                  <a:pt x="9066" y="1481"/>
                </a:cubicBezTo>
                <a:cubicBezTo>
                  <a:pt x="9112" y="1467"/>
                  <a:pt x="9156" y="1448"/>
                  <a:pt x="9201" y="1428"/>
                </a:cubicBezTo>
                <a:cubicBezTo>
                  <a:pt x="9271" y="1396"/>
                  <a:pt x="9344" y="1366"/>
                  <a:pt x="9406" y="1319"/>
                </a:cubicBezTo>
                <a:cubicBezTo>
                  <a:pt x="9444" y="1290"/>
                  <a:pt x="9488" y="1254"/>
                  <a:pt x="9498" y="1205"/>
                </a:cubicBezTo>
                <a:cubicBezTo>
                  <a:pt x="9500" y="1195"/>
                  <a:pt x="9504" y="1139"/>
                  <a:pt x="9492" y="1133"/>
                </a:cubicBezTo>
                <a:cubicBezTo>
                  <a:pt x="9463" y="1120"/>
                  <a:pt x="9422" y="1125"/>
                  <a:pt x="9391" y="1126"/>
                </a:cubicBezTo>
                <a:cubicBezTo>
                  <a:pt x="9339" y="1127"/>
                  <a:pt x="9300" y="1141"/>
                  <a:pt x="9255" y="1165"/>
                </a:cubicBezTo>
                <a:moveTo>
                  <a:pt x="9835" y="1246"/>
                </a:moveTo>
                <a:cubicBezTo>
                  <a:pt x="9833" y="1244"/>
                  <a:pt x="9830" y="1226"/>
                  <a:pt x="9822" y="1229"/>
                </a:cubicBezTo>
                <a:cubicBezTo>
                  <a:pt x="9802" y="1235"/>
                  <a:pt x="9775" y="1282"/>
                  <a:pt x="9764" y="1298"/>
                </a:cubicBezTo>
                <a:cubicBezTo>
                  <a:pt x="9739" y="1334"/>
                  <a:pt x="9722" y="1363"/>
                  <a:pt x="9720" y="1407"/>
                </a:cubicBezTo>
                <a:cubicBezTo>
                  <a:pt x="9720" y="1413"/>
                  <a:pt x="9720" y="1419"/>
                  <a:pt x="9720" y="1425"/>
                </a:cubicBezTo>
                <a:cubicBezTo>
                  <a:pt x="9763" y="1444"/>
                  <a:pt x="9805" y="1442"/>
                  <a:pt x="9850" y="1424"/>
                </a:cubicBezTo>
                <a:cubicBezTo>
                  <a:pt x="9946" y="1385"/>
                  <a:pt x="10018" y="1302"/>
                  <a:pt x="10095" y="1236"/>
                </a:cubicBezTo>
                <a:cubicBezTo>
                  <a:pt x="10110" y="1223"/>
                  <a:pt x="10112" y="1221"/>
                  <a:pt x="10122" y="1215"/>
                </a:cubicBezTo>
                <a:cubicBezTo>
                  <a:pt x="10105" y="1279"/>
                  <a:pt x="10052" y="1338"/>
                  <a:pt x="10013" y="1392"/>
                </a:cubicBezTo>
                <a:cubicBezTo>
                  <a:pt x="9948" y="1481"/>
                  <a:pt x="9925" y="1512"/>
                  <a:pt x="9874" y="156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28" name=""/>
          <p:cNvSpPr/>
          <p:nvPr/>
        </p:nvSpPr>
        <p:spPr>
          <a:xfrm>
            <a:off x="1028880" y="2592360"/>
            <a:ext cx="8044920" cy="847440"/>
          </a:xfrm>
          <a:custGeom>
            <a:avLst/>
            <a:gdLst/>
            <a:ahLst/>
            <a:rect l="0" t="0" r="r" b="b"/>
            <a:pathLst>
              <a:path fill="none" w="22347" h="2354">
                <a:moveTo>
                  <a:pt x="12645" y="166"/>
                </a:moveTo>
                <a:cubicBezTo>
                  <a:pt x="12738" y="154"/>
                  <a:pt x="12816" y="152"/>
                  <a:pt x="12904" y="194"/>
                </a:cubicBezTo>
                <a:cubicBezTo>
                  <a:pt x="13001" y="240"/>
                  <a:pt x="13067" y="324"/>
                  <a:pt x="13048" y="436"/>
                </a:cubicBezTo>
                <a:cubicBezTo>
                  <a:pt x="13020" y="606"/>
                  <a:pt x="12829" y="742"/>
                  <a:pt x="12702" y="837"/>
                </a:cubicBezTo>
                <a:cubicBezTo>
                  <a:pt x="12563" y="931"/>
                  <a:pt x="12520" y="960"/>
                  <a:pt x="12424" y="1015"/>
                </a:cubicBezTo>
                <a:moveTo>
                  <a:pt x="21098" y="0"/>
                </a:moveTo>
                <a:cubicBezTo>
                  <a:pt x="21005" y="58"/>
                  <a:pt x="20998" y="27"/>
                  <a:pt x="20992" y="102"/>
                </a:cubicBezTo>
                <a:moveTo>
                  <a:pt x="21528" y="429"/>
                </a:moveTo>
                <a:cubicBezTo>
                  <a:pt x="21492" y="433"/>
                  <a:pt x="21485" y="430"/>
                  <a:pt x="21459" y="455"/>
                </a:cubicBezTo>
                <a:moveTo>
                  <a:pt x="20910" y="1115"/>
                </a:moveTo>
                <a:cubicBezTo>
                  <a:pt x="21105" y="1048"/>
                  <a:pt x="21296" y="1016"/>
                  <a:pt x="21500" y="987"/>
                </a:cubicBezTo>
                <a:cubicBezTo>
                  <a:pt x="21699" y="959"/>
                  <a:pt x="21898" y="939"/>
                  <a:pt x="22098" y="925"/>
                </a:cubicBezTo>
                <a:moveTo>
                  <a:pt x="0" y="2354"/>
                </a:moveTo>
                <a:cubicBezTo>
                  <a:pt x="677" y="2086"/>
                  <a:pt x="1361" y="1826"/>
                  <a:pt x="2069" y="1651"/>
                </a:cubicBezTo>
                <a:cubicBezTo>
                  <a:pt x="2340" y="1584"/>
                  <a:pt x="2747" y="1456"/>
                  <a:pt x="3032" y="1537"/>
                </a:cubicBezTo>
                <a:cubicBezTo>
                  <a:pt x="3033" y="1548"/>
                  <a:pt x="3034" y="1560"/>
                  <a:pt x="3035" y="1571"/>
                </a:cubicBezTo>
                <a:moveTo>
                  <a:pt x="22347" y="319"/>
                </a:moveTo>
                <a:cubicBezTo>
                  <a:pt x="22297" y="144"/>
                  <a:pt x="22201" y="120"/>
                  <a:pt x="22011" y="126"/>
                </a:cubicBezTo>
                <a:cubicBezTo>
                  <a:pt x="21683" y="136"/>
                  <a:pt x="21359" y="303"/>
                  <a:pt x="21078" y="459"/>
                </a:cubicBezTo>
                <a:cubicBezTo>
                  <a:pt x="20955" y="527"/>
                  <a:pt x="20509" y="744"/>
                  <a:pt x="20587" y="958"/>
                </a:cubicBezTo>
                <a:cubicBezTo>
                  <a:pt x="20678" y="1048"/>
                  <a:pt x="20723" y="1078"/>
                  <a:pt x="20827" y="1076"/>
                </a:cubicBezTo>
                <a:moveTo>
                  <a:pt x="935" y="2115"/>
                </a:moveTo>
                <a:cubicBezTo>
                  <a:pt x="931" y="2114"/>
                  <a:pt x="926" y="2113"/>
                  <a:pt x="922" y="2112"/>
                </a:cubicBezTo>
                <a:moveTo>
                  <a:pt x="1093" y="2127"/>
                </a:moveTo>
                <a:cubicBezTo>
                  <a:pt x="1088" y="2127"/>
                  <a:pt x="1082" y="2127"/>
                  <a:pt x="1077" y="212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29" name=""/>
          <p:cNvSpPr/>
          <p:nvPr/>
        </p:nvSpPr>
        <p:spPr>
          <a:xfrm>
            <a:off x="892080" y="2335320"/>
            <a:ext cx="1790280" cy="1385640"/>
          </a:xfrm>
          <a:custGeom>
            <a:avLst/>
            <a:gdLst/>
            <a:ahLst/>
            <a:rect l="0" t="0" r="r" b="b"/>
            <a:pathLst>
              <a:path fill="none" w="4973" h="3849">
                <a:moveTo>
                  <a:pt x="4954" y="1072"/>
                </a:moveTo>
                <a:cubicBezTo>
                  <a:pt x="4961" y="1046"/>
                  <a:pt x="4964" y="1037"/>
                  <a:pt x="4973" y="1021"/>
                </a:cubicBezTo>
                <a:moveTo>
                  <a:pt x="105" y="1333"/>
                </a:moveTo>
                <a:cubicBezTo>
                  <a:pt x="131" y="1326"/>
                  <a:pt x="159" y="1314"/>
                  <a:pt x="185" y="1310"/>
                </a:cubicBezTo>
                <a:cubicBezTo>
                  <a:pt x="191" y="1325"/>
                  <a:pt x="191" y="1337"/>
                  <a:pt x="191" y="1354"/>
                </a:cubicBezTo>
                <a:cubicBezTo>
                  <a:pt x="191" y="1359"/>
                  <a:pt x="191" y="1360"/>
                  <a:pt x="191" y="1363"/>
                </a:cubicBezTo>
                <a:cubicBezTo>
                  <a:pt x="168" y="1363"/>
                  <a:pt x="153" y="1370"/>
                  <a:pt x="131" y="1378"/>
                </a:cubicBezTo>
                <a:moveTo>
                  <a:pt x="362" y="278"/>
                </a:moveTo>
                <a:cubicBezTo>
                  <a:pt x="328" y="233"/>
                  <a:pt x="302" y="192"/>
                  <a:pt x="273" y="142"/>
                </a:cubicBezTo>
                <a:cubicBezTo>
                  <a:pt x="293" y="264"/>
                  <a:pt x="314" y="386"/>
                  <a:pt x="327" y="509"/>
                </a:cubicBezTo>
                <a:cubicBezTo>
                  <a:pt x="381" y="1041"/>
                  <a:pt x="417" y="1583"/>
                  <a:pt x="425" y="2117"/>
                </a:cubicBezTo>
                <a:cubicBezTo>
                  <a:pt x="430" y="2421"/>
                  <a:pt x="420" y="2712"/>
                  <a:pt x="376" y="3013"/>
                </a:cubicBezTo>
                <a:cubicBezTo>
                  <a:pt x="348" y="3210"/>
                  <a:pt x="300" y="3405"/>
                  <a:pt x="290" y="3604"/>
                </a:cubicBezTo>
                <a:cubicBezTo>
                  <a:pt x="290" y="3670"/>
                  <a:pt x="287" y="3685"/>
                  <a:pt x="301" y="3723"/>
                </a:cubicBezTo>
                <a:moveTo>
                  <a:pt x="0" y="678"/>
                </a:moveTo>
                <a:cubicBezTo>
                  <a:pt x="115" y="596"/>
                  <a:pt x="163" y="546"/>
                  <a:pt x="337" y="509"/>
                </a:cubicBezTo>
                <a:cubicBezTo>
                  <a:pt x="865" y="397"/>
                  <a:pt x="1418" y="397"/>
                  <a:pt x="1951" y="297"/>
                </a:cubicBezTo>
                <a:cubicBezTo>
                  <a:pt x="2569" y="181"/>
                  <a:pt x="3179" y="21"/>
                  <a:pt x="3810" y="0"/>
                </a:cubicBezTo>
                <a:cubicBezTo>
                  <a:pt x="3787" y="17"/>
                  <a:pt x="3747" y="20"/>
                  <a:pt x="3725" y="40"/>
                </a:cubicBezTo>
                <a:cubicBezTo>
                  <a:pt x="3613" y="142"/>
                  <a:pt x="3598" y="239"/>
                  <a:pt x="3577" y="397"/>
                </a:cubicBezTo>
                <a:cubicBezTo>
                  <a:pt x="3537" y="699"/>
                  <a:pt x="3544" y="1015"/>
                  <a:pt x="3580" y="1317"/>
                </a:cubicBezTo>
                <a:cubicBezTo>
                  <a:pt x="3644" y="1861"/>
                  <a:pt x="3786" y="2395"/>
                  <a:pt x="3726" y="2947"/>
                </a:cubicBezTo>
                <a:cubicBezTo>
                  <a:pt x="3705" y="3143"/>
                  <a:pt x="3727" y="3594"/>
                  <a:pt x="3638" y="3770"/>
                </a:cubicBezTo>
                <a:cubicBezTo>
                  <a:pt x="3589" y="3867"/>
                  <a:pt x="3438" y="3842"/>
                  <a:pt x="3347" y="3849"/>
                </a:cubicBezTo>
                <a:moveTo>
                  <a:pt x="122" y="1467"/>
                </a:moveTo>
                <a:cubicBezTo>
                  <a:pt x="129" y="1462"/>
                  <a:pt x="68" y="1457"/>
                  <a:pt x="105" y="1441"/>
                </a:cubicBezTo>
                <a:cubicBezTo>
                  <a:pt x="246" y="1380"/>
                  <a:pt x="423" y="1361"/>
                  <a:pt x="570" y="1328"/>
                </a:cubicBezTo>
                <a:cubicBezTo>
                  <a:pt x="1321" y="1159"/>
                  <a:pt x="2086" y="918"/>
                  <a:pt x="2858" y="875"/>
                </a:cubicBezTo>
                <a:cubicBezTo>
                  <a:pt x="3029" y="866"/>
                  <a:pt x="3019" y="865"/>
                  <a:pt x="3034" y="974"/>
                </a:cubicBezTo>
                <a:moveTo>
                  <a:pt x="306" y="2154"/>
                </a:moveTo>
                <a:cubicBezTo>
                  <a:pt x="557" y="2028"/>
                  <a:pt x="820" y="1943"/>
                  <a:pt x="1086" y="1852"/>
                </a:cubicBezTo>
                <a:cubicBezTo>
                  <a:pt x="1547" y="1694"/>
                  <a:pt x="2013" y="1541"/>
                  <a:pt x="2494" y="1456"/>
                </a:cubicBezTo>
                <a:cubicBezTo>
                  <a:pt x="2763" y="1408"/>
                  <a:pt x="3045" y="1371"/>
                  <a:pt x="3300" y="1463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30" name=""/>
          <p:cNvSpPr/>
          <p:nvPr/>
        </p:nvSpPr>
        <p:spPr>
          <a:xfrm>
            <a:off x="3659040" y="3336840"/>
            <a:ext cx="645840" cy="391680"/>
          </a:xfrm>
          <a:custGeom>
            <a:avLst/>
            <a:gdLst/>
            <a:ahLst/>
            <a:rect l="0" t="0" r="r" b="b"/>
            <a:pathLst>
              <a:path fill="none" w="1794" h="1088">
                <a:moveTo>
                  <a:pt x="1794" y="0"/>
                </a:moveTo>
                <a:cubicBezTo>
                  <a:pt x="1655" y="-2"/>
                  <a:pt x="1566" y="22"/>
                  <a:pt x="1424" y="63"/>
                </a:cubicBezTo>
                <a:cubicBezTo>
                  <a:pt x="1004" y="184"/>
                  <a:pt x="545" y="253"/>
                  <a:pt x="154" y="453"/>
                </a:cubicBezTo>
                <a:cubicBezTo>
                  <a:pt x="64" y="511"/>
                  <a:pt x="39" y="522"/>
                  <a:pt x="0" y="578"/>
                </a:cubicBezTo>
                <a:cubicBezTo>
                  <a:pt x="23" y="723"/>
                  <a:pt x="127" y="745"/>
                  <a:pt x="267" y="788"/>
                </a:cubicBezTo>
                <a:cubicBezTo>
                  <a:pt x="598" y="890"/>
                  <a:pt x="926" y="938"/>
                  <a:pt x="1242" y="1088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31" name=""/>
          <p:cNvSpPr/>
          <p:nvPr/>
        </p:nvSpPr>
        <p:spPr>
          <a:xfrm>
            <a:off x="8053560" y="2471040"/>
            <a:ext cx="1242720" cy="1202400"/>
          </a:xfrm>
          <a:custGeom>
            <a:avLst/>
            <a:gdLst/>
            <a:ahLst/>
            <a:rect l="0" t="0" r="r" b="b"/>
            <a:pathLst>
              <a:path fill="none" w="3452" h="3340">
                <a:moveTo>
                  <a:pt x="679" y="993"/>
                </a:moveTo>
                <a:cubicBezTo>
                  <a:pt x="691" y="908"/>
                  <a:pt x="696" y="824"/>
                  <a:pt x="707" y="739"/>
                </a:cubicBezTo>
                <a:moveTo>
                  <a:pt x="538" y="194"/>
                </a:moveTo>
                <a:cubicBezTo>
                  <a:pt x="591" y="190"/>
                  <a:pt x="628" y="188"/>
                  <a:pt x="682" y="188"/>
                </a:cubicBezTo>
                <a:cubicBezTo>
                  <a:pt x="951" y="189"/>
                  <a:pt x="1220" y="181"/>
                  <a:pt x="1490" y="171"/>
                </a:cubicBezTo>
                <a:cubicBezTo>
                  <a:pt x="2012" y="151"/>
                  <a:pt x="2533" y="119"/>
                  <a:pt x="3054" y="88"/>
                </a:cubicBezTo>
                <a:cubicBezTo>
                  <a:pt x="3096" y="85"/>
                  <a:pt x="3193" y="67"/>
                  <a:pt x="3096" y="99"/>
                </a:cubicBezTo>
                <a:cubicBezTo>
                  <a:pt x="3077" y="103"/>
                  <a:pt x="3058" y="108"/>
                  <a:pt x="3039" y="112"/>
                </a:cubicBezTo>
                <a:moveTo>
                  <a:pt x="695" y="178"/>
                </a:moveTo>
                <a:cubicBezTo>
                  <a:pt x="702" y="170"/>
                  <a:pt x="709" y="162"/>
                  <a:pt x="716" y="154"/>
                </a:cubicBezTo>
                <a:cubicBezTo>
                  <a:pt x="758" y="213"/>
                  <a:pt x="789" y="197"/>
                  <a:pt x="795" y="316"/>
                </a:cubicBezTo>
                <a:cubicBezTo>
                  <a:pt x="806" y="549"/>
                  <a:pt x="745" y="778"/>
                  <a:pt x="704" y="1007"/>
                </a:cubicBezTo>
                <a:cubicBezTo>
                  <a:pt x="625" y="1448"/>
                  <a:pt x="542" y="1890"/>
                  <a:pt x="517" y="2338"/>
                </a:cubicBezTo>
                <a:cubicBezTo>
                  <a:pt x="500" y="2639"/>
                  <a:pt x="507" y="3030"/>
                  <a:pt x="328" y="3291"/>
                </a:cubicBezTo>
                <a:cubicBezTo>
                  <a:pt x="277" y="3365"/>
                  <a:pt x="260" y="3329"/>
                  <a:pt x="206" y="3340"/>
                </a:cubicBezTo>
                <a:moveTo>
                  <a:pt x="3381" y="227"/>
                </a:moveTo>
                <a:cubicBezTo>
                  <a:pt x="3392" y="351"/>
                  <a:pt x="3398" y="487"/>
                  <a:pt x="3394" y="615"/>
                </a:cubicBezTo>
                <a:cubicBezTo>
                  <a:pt x="3385" y="897"/>
                  <a:pt x="3347" y="1178"/>
                  <a:pt x="3327" y="1460"/>
                </a:cubicBezTo>
                <a:cubicBezTo>
                  <a:pt x="3312" y="1671"/>
                  <a:pt x="3339" y="1905"/>
                  <a:pt x="3296" y="2114"/>
                </a:cubicBezTo>
                <a:cubicBezTo>
                  <a:pt x="3290" y="2130"/>
                  <a:pt x="3285" y="2145"/>
                  <a:pt x="3279" y="2161"/>
                </a:cubicBezTo>
                <a:moveTo>
                  <a:pt x="1214" y="1137"/>
                </a:moveTo>
                <a:cubicBezTo>
                  <a:pt x="1386" y="1081"/>
                  <a:pt x="1560" y="1034"/>
                  <a:pt x="1735" y="989"/>
                </a:cubicBezTo>
                <a:cubicBezTo>
                  <a:pt x="2135" y="887"/>
                  <a:pt x="2537" y="798"/>
                  <a:pt x="2939" y="709"/>
                </a:cubicBezTo>
                <a:moveTo>
                  <a:pt x="1101" y="1346"/>
                </a:moveTo>
                <a:cubicBezTo>
                  <a:pt x="1419" y="1313"/>
                  <a:pt x="1738" y="1284"/>
                  <a:pt x="2056" y="1246"/>
                </a:cubicBezTo>
                <a:cubicBezTo>
                  <a:pt x="2257" y="1220"/>
                  <a:pt x="2315" y="1212"/>
                  <a:pt x="2444" y="1192"/>
                </a:cubicBezTo>
                <a:moveTo>
                  <a:pt x="1152" y="1734"/>
                </a:moveTo>
                <a:cubicBezTo>
                  <a:pt x="1237" y="1777"/>
                  <a:pt x="1375" y="1762"/>
                  <a:pt x="1471" y="1758"/>
                </a:cubicBezTo>
                <a:cubicBezTo>
                  <a:pt x="1699" y="1749"/>
                  <a:pt x="1930" y="1728"/>
                  <a:pt x="2157" y="1707"/>
                </a:cubicBezTo>
                <a:cubicBezTo>
                  <a:pt x="2197" y="1702"/>
                  <a:pt x="2236" y="1698"/>
                  <a:pt x="2276" y="1693"/>
                </a:cubicBezTo>
                <a:moveTo>
                  <a:pt x="1194" y="1761"/>
                </a:moveTo>
                <a:cubicBezTo>
                  <a:pt x="1136" y="1766"/>
                  <a:pt x="1125" y="1760"/>
                  <a:pt x="1097" y="1781"/>
                </a:cubicBezTo>
                <a:cubicBezTo>
                  <a:pt x="1217" y="1816"/>
                  <a:pt x="1367" y="1799"/>
                  <a:pt x="1492" y="1798"/>
                </a:cubicBezTo>
                <a:cubicBezTo>
                  <a:pt x="1745" y="1796"/>
                  <a:pt x="1993" y="1779"/>
                  <a:pt x="2244" y="1749"/>
                </a:cubicBezTo>
                <a:moveTo>
                  <a:pt x="1584" y="336"/>
                </a:moveTo>
                <a:cubicBezTo>
                  <a:pt x="1588" y="335"/>
                  <a:pt x="1589" y="335"/>
                  <a:pt x="1592" y="335"/>
                </a:cubicBezTo>
                <a:moveTo>
                  <a:pt x="959" y="1022"/>
                </a:moveTo>
                <a:cubicBezTo>
                  <a:pt x="1267" y="1022"/>
                  <a:pt x="1575" y="1028"/>
                  <a:pt x="1883" y="1008"/>
                </a:cubicBezTo>
                <a:cubicBezTo>
                  <a:pt x="2109" y="993"/>
                  <a:pt x="2404" y="1000"/>
                  <a:pt x="2610" y="891"/>
                </a:cubicBezTo>
                <a:cubicBezTo>
                  <a:pt x="2621" y="882"/>
                  <a:pt x="2631" y="872"/>
                  <a:pt x="2642" y="863"/>
                </a:cubicBezTo>
                <a:moveTo>
                  <a:pt x="1143" y="733"/>
                </a:moveTo>
                <a:cubicBezTo>
                  <a:pt x="1317" y="680"/>
                  <a:pt x="1490" y="667"/>
                  <a:pt x="1672" y="653"/>
                </a:cubicBezTo>
                <a:cubicBezTo>
                  <a:pt x="2026" y="627"/>
                  <a:pt x="2379" y="613"/>
                  <a:pt x="2733" y="613"/>
                </a:cubicBezTo>
                <a:moveTo>
                  <a:pt x="1354" y="1614"/>
                </a:moveTo>
                <a:cubicBezTo>
                  <a:pt x="1401" y="1656"/>
                  <a:pt x="1441" y="1648"/>
                  <a:pt x="1522" y="1649"/>
                </a:cubicBezTo>
                <a:cubicBezTo>
                  <a:pt x="1744" y="1651"/>
                  <a:pt x="1964" y="1629"/>
                  <a:pt x="2185" y="1618"/>
                </a:cubicBezTo>
                <a:cubicBezTo>
                  <a:pt x="2358" y="1609"/>
                  <a:pt x="2531" y="1608"/>
                  <a:pt x="2704" y="1608"/>
                </a:cubicBezTo>
                <a:moveTo>
                  <a:pt x="2123" y="518"/>
                </a:moveTo>
                <a:cubicBezTo>
                  <a:pt x="2449" y="455"/>
                  <a:pt x="2773" y="350"/>
                  <a:pt x="3090" y="247"/>
                </a:cubicBezTo>
                <a:cubicBezTo>
                  <a:pt x="3274" y="187"/>
                  <a:pt x="3351" y="133"/>
                  <a:pt x="3452" y="13"/>
                </a:cubicBezTo>
                <a:cubicBezTo>
                  <a:pt x="3171" y="-12"/>
                  <a:pt x="2946" y="-5"/>
                  <a:pt x="2656" y="62"/>
                </a:cubicBezTo>
                <a:cubicBezTo>
                  <a:pt x="2040" y="204"/>
                  <a:pt x="1379" y="410"/>
                  <a:pt x="837" y="743"/>
                </a:cubicBezTo>
                <a:cubicBezTo>
                  <a:pt x="678" y="864"/>
                  <a:pt x="633" y="883"/>
                  <a:pt x="585" y="1001"/>
                </a:cubicBezTo>
                <a:cubicBezTo>
                  <a:pt x="743" y="1233"/>
                  <a:pt x="1024" y="1202"/>
                  <a:pt x="1307" y="1199"/>
                </a:cubicBezTo>
                <a:cubicBezTo>
                  <a:pt x="1756" y="1195"/>
                  <a:pt x="2206" y="1117"/>
                  <a:pt x="2629" y="967"/>
                </a:cubicBezTo>
                <a:cubicBezTo>
                  <a:pt x="2877" y="879"/>
                  <a:pt x="3176" y="743"/>
                  <a:pt x="3303" y="495"/>
                </a:cubicBezTo>
                <a:cubicBezTo>
                  <a:pt x="3312" y="458"/>
                  <a:pt x="3321" y="421"/>
                  <a:pt x="3330" y="384"/>
                </a:cubicBezTo>
                <a:cubicBezTo>
                  <a:pt x="3215" y="193"/>
                  <a:pt x="3000" y="216"/>
                  <a:pt x="2775" y="264"/>
                </a:cubicBezTo>
                <a:cubicBezTo>
                  <a:pt x="2257" y="375"/>
                  <a:pt x="1708" y="675"/>
                  <a:pt x="1334" y="1051"/>
                </a:cubicBezTo>
                <a:cubicBezTo>
                  <a:pt x="1144" y="1242"/>
                  <a:pt x="1144" y="1308"/>
                  <a:pt x="1188" y="1535"/>
                </a:cubicBezTo>
                <a:cubicBezTo>
                  <a:pt x="1503" y="1695"/>
                  <a:pt x="1796" y="1759"/>
                  <a:pt x="2153" y="1785"/>
                </a:cubicBezTo>
                <a:cubicBezTo>
                  <a:pt x="2478" y="1809"/>
                  <a:pt x="2848" y="1833"/>
                  <a:pt x="3168" y="1758"/>
                </a:cubicBezTo>
                <a:cubicBezTo>
                  <a:pt x="3370" y="1711"/>
                  <a:pt x="3345" y="1651"/>
                  <a:pt x="3375" y="1498"/>
                </a:cubicBezTo>
                <a:cubicBezTo>
                  <a:pt x="3174" y="1364"/>
                  <a:pt x="2977" y="1355"/>
                  <a:pt x="2732" y="1391"/>
                </a:cubicBezTo>
                <a:cubicBezTo>
                  <a:pt x="2235" y="1463"/>
                  <a:pt x="1716" y="1667"/>
                  <a:pt x="1286" y="1926"/>
                </a:cubicBezTo>
                <a:cubicBezTo>
                  <a:pt x="1133" y="2018"/>
                  <a:pt x="1155" y="2049"/>
                  <a:pt x="1083" y="2157"/>
                </a:cubicBezTo>
                <a:cubicBezTo>
                  <a:pt x="1277" y="2222"/>
                  <a:pt x="1437" y="2248"/>
                  <a:pt x="1656" y="2252"/>
                </a:cubicBezTo>
                <a:cubicBezTo>
                  <a:pt x="1960" y="2257"/>
                  <a:pt x="2383" y="2293"/>
                  <a:pt x="2649" y="2109"/>
                </a:cubicBezTo>
                <a:cubicBezTo>
                  <a:pt x="2759" y="2033"/>
                  <a:pt x="2706" y="1971"/>
                  <a:pt x="2721" y="1870"/>
                </a:cubicBezTo>
                <a:cubicBezTo>
                  <a:pt x="2532" y="1716"/>
                  <a:pt x="2344" y="1698"/>
                  <a:pt x="2093" y="1720"/>
                </a:cubicBezTo>
                <a:cubicBezTo>
                  <a:pt x="1428" y="1777"/>
                  <a:pt x="735" y="1995"/>
                  <a:pt x="115" y="2235"/>
                </a:cubicBezTo>
                <a:cubicBezTo>
                  <a:pt x="37" y="2270"/>
                  <a:pt x="13" y="2255"/>
                  <a:pt x="0" y="2301"/>
                </a:cubicBezTo>
                <a:cubicBezTo>
                  <a:pt x="225" y="2247"/>
                  <a:pt x="443" y="2176"/>
                  <a:pt x="665" y="2099"/>
                </a:cubicBezTo>
                <a:cubicBezTo>
                  <a:pt x="1235" y="1901"/>
                  <a:pt x="1808" y="1724"/>
                  <a:pt x="2206" y="1243"/>
                </a:cubicBezTo>
                <a:cubicBezTo>
                  <a:pt x="2396" y="1013"/>
                  <a:pt x="2553" y="711"/>
                  <a:pt x="2579" y="411"/>
                </a:cubicBezTo>
                <a:cubicBezTo>
                  <a:pt x="2579" y="304"/>
                  <a:pt x="2581" y="271"/>
                  <a:pt x="2533" y="212"/>
                </a:cubicBezTo>
                <a:cubicBezTo>
                  <a:pt x="2356" y="111"/>
                  <a:pt x="2233" y="107"/>
                  <a:pt x="2036" y="192"/>
                </a:cubicBezTo>
                <a:cubicBezTo>
                  <a:pt x="1774" y="305"/>
                  <a:pt x="1486" y="492"/>
                  <a:pt x="1291" y="701"/>
                </a:cubicBezTo>
                <a:cubicBezTo>
                  <a:pt x="1106" y="900"/>
                  <a:pt x="1233" y="1023"/>
                  <a:pt x="1462" y="1063"/>
                </a:cubicBezTo>
                <a:cubicBezTo>
                  <a:pt x="1539" y="1068"/>
                  <a:pt x="1615" y="1074"/>
                  <a:pt x="1692" y="1079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32" name=""/>
          <p:cNvSpPr/>
          <p:nvPr/>
        </p:nvSpPr>
        <p:spPr>
          <a:xfrm>
            <a:off x="3556080" y="2039760"/>
            <a:ext cx="1361880" cy="343440"/>
          </a:xfrm>
          <a:custGeom>
            <a:avLst/>
            <a:gdLst/>
            <a:ahLst/>
            <a:rect l="0" t="0" r="r" b="b"/>
            <a:pathLst>
              <a:path fill="none" w="3783" h="954">
                <a:moveTo>
                  <a:pt x="317" y="108"/>
                </a:moveTo>
                <a:cubicBezTo>
                  <a:pt x="312" y="129"/>
                  <a:pt x="297" y="201"/>
                  <a:pt x="290" y="227"/>
                </a:cubicBezTo>
                <a:cubicBezTo>
                  <a:pt x="251" y="385"/>
                  <a:pt x="182" y="541"/>
                  <a:pt x="102" y="681"/>
                </a:cubicBezTo>
                <a:cubicBezTo>
                  <a:pt x="75" y="728"/>
                  <a:pt x="42" y="785"/>
                  <a:pt x="4" y="823"/>
                </a:cubicBezTo>
                <a:cubicBezTo>
                  <a:pt x="3" y="823"/>
                  <a:pt x="1" y="823"/>
                  <a:pt x="0" y="823"/>
                </a:cubicBezTo>
                <a:moveTo>
                  <a:pt x="116" y="45"/>
                </a:moveTo>
                <a:cubicBezTo>
                  <a:pt x="116" y="18"/>
                  <a:pt x="116" y="15"/>
                  <a:pt x="116" y="0"/>
                </a:cubicBezTo>
                <a:cubicBezTo>
                  <a:pt x="145" y="63"/>
                  <a:pt x="167" y="128"/>
                  <a:pt x="192" y="193"/>
                </a:cubicBezTo>
                <a:moveTo>
                  <a:pt x="684" y="318"/>
                </a:moveTo>
                <a:cubicBezTo>
                  <a:pt x="715" y="316"/>
                  <a:pt x="722" y="285"/>
                  <a:pt x="747" y="338"/>
                </a:cubicBezTo>
                <a:cubicBezTo>
                  <a:pt x="775" y="397"/>
                  <a:pt x="751" y="475"/>
                  <a:pt x="736" y="533"/>
                </a:cubicBezTo>
                <a:cubicBezTo>
                  <a:pt x="726" y="572"/>
                  <a:pt x="723" y="602"/>
                  <a:pt x="723" y="641"/>
                </a:cubicBezTo>
                <a:cubicBezTo>
                  <a:pt x="763" y="638"/>
                  <a:pt x="784" y="633"/>
                  <a:pt x="820" y="611"/>
                </a:cubicBezTo>
                <a:cubicBezTo>
                  <a:pt x="885" y="571"/>
                  <a:pt x="950" y="506"/>
                  <a:pt x="1033" y="515"/>
                </a:cubicBezTo>
                <a:cubicBezTo>
                  <a:pt x="1083" y="521"/>
                  <a:pt x="1100" y="573"/>
                  <a:pt x="1134" y="603"/>
                </a:cubicBezTo>
                <a:cubicBezTo>
                  <a:pt x="1202" y="661"/>
                  <a:pt x="1289" y="656"/>
                  <a:pt x="1373" y="657"/>
                </a:cubicBezTo>
                <a:cubicBezTo>
                  <a:pt x="1456" y="658"/>
                  <a:pt x="1549" y="656"/>
                  <a:pt x="1616" y="599"/>
                </a:cubicBezTo>
                <a:cubicBezTo>
                  <a:pt x="1659" y="563"/>
                  <a:pt x="1651" y="491"/>
                  <a:pt x="1621" y="451"/>
                </a:cubicBezTo>
                <a:cubicBezTo>
                  <a:pt x="1596" y="418"/>
                  <a:pt x="1564" y="396"/>
                  <a:pt x="1530" y="375"/>
                </a:cubicBezTo>
                <a:cubicBezTo>
                  <a:pt x="1528" y="375"/>
                  <a:pt x="1528" y="375"/>
                  <a:pt x="1527" y="375"/>
                </a:cubicBezTo>
                <a:cubicBezTo>
                  <a:pt x="1525" y="378"/>
                  <a:pt x="1545" y="365"/>
                  <a:pt x="1533" y="377"/>
                </a:cubicBezTo>
                <a:cubicBezTo>
                  <a:pt x="1502" y="407"/>
                  <a:pt x="1467" y="433"/>
                  <a:pt x="1446" y="472"/>
                </a:cubicBezTo>
                <a:cubicBezTo>
                  <a:pt x="1430" y="501"/>
                  <a:pt x="1427" y="548"/>
                  <a:pt x="1451" y="574"/>
                </a:cubicBezTo>
                <a:cubicBezTo>
                  <a:pt x="1504" y="631"/>
                  <a:pt x="1615" y="657"/>
                  <a:pt x="1680" y="701"/>
                </a:cubicBezTo>
                <a:cubicBezTo>
                  <a:pt x="1737" y="741"/>
                  <a:pt x="1785" y="776"/>
                  <a:pt x="1792" y="848"/>
                </a:cubicBezTo>
                <a:cubicBezTo>
                  <a:pt x="1799" y="912"/>
                  <a:pt x="1738" y="934"/>
                  <a:pt x="1685" y="946"/>
                </a:cubicBezTo>
                <a:cubicBezTo>
                  <a:pt x="1615" y="961"/>
                  <a:pt x="1566" y="956"/>
                  <a:pt x="1513" y="917"/>
                </a:cubicBezTo>
                <a:moveTo>
                  <a:pt x="1890" y="515"/>
                </a:moveTo>
                <a:cubicBezTo>
                  <a:pt x="1942" y="468"/>
                  <a:pt x="1963" y="445"/>
                  <a:pt x="2032" y="441"/>
                </a:cubicBezTo>
                <a:cubicBezTo>
                  <a:pt x="2057" y="494"/>
                  <a:pt x="2041" y="543"/>
                  <a:pt x="2021" y="599"/>
                </a:cubicBezTo>
                <a:cubicBezTo>
                  <a:pt x="1994" y="672"/>
                  <a:pt x="1959" y="737"/>
                  <a:pt x="1953" y="816"/>
                </a:cubicBezTo>
                <a:cubicBezTo>
                  <a:pt x="1950" y="858"/>
                  <a:pt x="1954" y="854"/>
                  <a:pt x="1987" y="864"/>
                </a:cubicBezTo>
                <a:moveTo>
                  <a:pt x="2023" y="283"/>
                </a:moveTo>
                <a:cubicBezTo>
                  <a:pt x="2019" y="218"/>
                  <a:pt x="1989" y="111"/>
                  <a:pt x="2041" y="79"/>
                </a:cubicBezTo>
                <a:cubicBezTo>
                  <a:pt x="2089" y="113"/>
                  <a:pt x="2114" y="153"/>
                  <a:pt x="2151" y="204"/>
                </a:cubicBezTo>
                <a:moveTo>
                  <a:pt x="2922" y="672"/>
                </a:moveTo>
                <a:cubicBezTo>
                  <a:pt x="2889" y="636"/>
                  <a:pt x="2955" y="643"/>
                  <a:pt x="2858" y="637"/>
                </a:cubicBezTo>
                <a:cubicBezTo>
                  <a:pt x="2739" y="629"/>
                  <a:pt x="2611" y="668"/>
                  <a:pt x="2502" y="713"/>
                </a:cubicBezTo>
                <a:cubicBezTo>
                  <a:pt x="2419" y="749"/>
                  <a:pt x="2385" y="784"/>
                  <a:pt x="2338" y="847"/>
                </a:cubicBezTo>
                <a:cubicBezTo>
                  <a:pt x="2391" y="868"/>
                  <a:pt x="2451" y="883"/>
                  <a:pt x="2525" y="874"/>
                </a:cubicBezTo>
                <a:cubicBezTo>
                  <a:pt x="2634" y="861"/>
                  <a:pt x="2764" y="814"/>
                  <a:pt x="2836" y="727"/>
                </a:cubicBezTo>
                <a:cubicBezTo>
                  <a:pt x="2930" y="613"/>
                  <a:pt x="2911" y="427"/>
                  <a:pt x="2906" y="291"/>
                </a:cubicBezTo>
                <a:cubicBezTo>
                  <a:pt x="2903" y="213"/>
                  <a:pt x="2899" y="124"/>
                  <a:pt x="2872" y="50"/>
                </a:cubicBezTo>
                <a:cubicBezTo>
                  <a:pt x="2869" y="51"/>
                  <a:pt x="2867" y="51"/>
                  <a:pt x="2864" y="52"/>
                </a:cubicBezTo>
                <a:cubicBezTo>
                  <a:pt x="2842" y="143"/>
                  <a:pt x="2827" y="236"/>
                  <a:pt x="2823" y="331"/>
                </a:cubicBezTo>
                <a:cubicBezTo>
                  <a:pt x="2818" y="448"/>
                  <a:pt x="2809" y="583"/>
                  <a:pt x="2885" y="682"/>
                </a:cubicBezTo>
                <a:cubicBezTo>
                  <a:pt x="2915" y="721"/>
                  <a:pt x="2975" y="763"/>
                  <a:pt x="3027" y="749"/>
                </a:cubicBezTo>
                <a:cubicBezTo>
                  <a:pt x="3074" y="736"/>
                  <a:pt x="3100" y="687"/>
                  <a:pt x="3121" y="645"/>
                </a:cubicBezTo>
                <a:cubicBezTo>
                  <a:pt x="3139" y="610"/>
                  <a:pt x="3152" y="556"/>
                  <a:pt x="3185" y="531"/>
                </a:cubicBezTo>
                <a:cubicBezTo>
                  <a:pt x="3198" y="529"/>
                  <a:pt x="3201" y="529"/>
                  <a:pt x="3209" y="529"/>
                </a:cubicBezTo>
                <a:cubicBezTo>
                  <a:pt x="3223" y="601"/>
                  <a:pt x="3223" y="694"/>
                  <a:pt x="3306" y="723"/>
                </a:cubicBezTo>
                <a:cubicBezTo>
                  <a:pt x="3389" y="751"/>
                  <a:pt x="3501" y="734"/>
                  <a:pt x="3580" y="704"/>
                </a:cubicBezTo>
                <a:cubicBezTo>
                  <a:pt x="3653" y="677"/>
                  <a:pt x="3756" y="627"/>
                  <a:pt x="3778" y="543"/>
                </a:cubicBezTo>
                <a:cubicBezTo>
                  <a:pt x="3797" y="471"/>
                  <a:pt x="3754" y="423"/>
                  <a:pt x="3684" y="411"/>
                </a:cubicBezTo>
                <a:cubicBezTo>
                  <a:pt x="3578" y="392"/>
                  <a:pt x="3505" y="449"/>
                  <a:pt x="3435" y="520"/>
                </a:cubicBezTo>
                <a:cubicBezTo>
                  <a:pt x="3378" y="577"/>
                  <a:pt x="3312" y="648"/>
                  <a:pt x="3301" y="731"/>
                </a:cubicBezTo>
                <a:cubicBezTo>
                  <a:pt x="3293" y="787"/>
                  <a:pt x="3341" y="823"/>
                  <a:pt x="3374" y="861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33" name=""/>
          <p:cNvSpPr/>
          <p:nvPr/>
        </p:nvSpPr>
        <p:spPr>
          <a:xfrm>
            <a:off x="6231240" y="2185200"/>
            <a:ext cx="480240" cy="387720"/>
          </a:xfrm>
          <a:custGeom>
            <a:avLst/>
            <a:gdLst/>
            <a:ahLst/>
            <a:rect l="0" t="0" r="r" b="b"/>
            <a:pathLst>
              <a:path fill="none" w="1334" h="1077">
                <a:moveTo>
                  <a:pt x="0" y="0"/>
                </a:moveTo>
                <a:cubicBezTo>
                  <a:pt x="14" y="47"/>
                  <a:pt x="37" y="49"/>
                  <a:pt x="80" y="73"/>
                </a:cubicBezTo>
                <a:cubicBezTo>
                  <a:pt x="203" y="142"/>
                  <a:pt x="348" y="178"/>
                  <a:pt x="483" y="216"/>
                </a:cubicBezTo>
                <a:cubicBezTo>
                  <a:pt x="740" y="289"/>
                  <a:pt x="1037" y="320"/>
                  <a:pt x="1279" y="436"/>
                </a:cubicBezTo>
                <a:cubicBezTo>
                  <a:pt x="1335" y="463"/>
                  <a:pt x="1353" y="503"/>
                  <a:pt x="1312" y="556"/>
                </a:cubicBezTo>
                <a:cubicBezTo>
                  <a:pt x="1198" y="701"/>
                  <a:pt x="957" y="805"/>
                  <a:pt x="800" y="890"/>
                </a:cubicBezTo>
                <a:cubicBezTo>
                  <a:pt x="655" y="968"/>
                  <a:pt x="506" y="1026"/>
                  <a:pt x="350" y="107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34" name=""/>
          <p:cNvSpPr/>
          <p:nvPr/>
        </p:nvSpPr>
        <p:spPr>
          <a:xfrm>
            <a:off x="2962440" y="1922040"/>
            <a:ext cx="3566880" cy="1724040"/>
          </a:xfrm>
          <a:custGeom>
            <a:avLst/>
            <a:gdLst/>
            <a:ahLst/>
            <a:rect l="0" t="0" r="r" b="b"/>
            <a:pathLst>
              <a:path fill="none" w="9908" h="4789">
                <a:moveTo>
                  <a:pt x="434" y="993"/>
                </a:moveTo>
                <a:cubicBezTo>
                  <a:pt x="286" y="966"/>
                  <a:pt x="145" y="932"/>
                  <a:pt x="0" y="892"/>
                </a:cubicBezTo>
                <a:cubicBezTo>
                  <a:pt x="159" y="923"/>
                  <a:pt x="322" y="957"/>
                  <a:pt x="483" y="983"/>
                </a:cubicBezTo>
                <a:cubicBezTo>
                  <a:pt x="1332" y="1122"/>
                  <a:pt x="2214" y="1058"/>
                  <a:pt x="3072" y="1089"/>
                </a:cubicBezTo>
                <a:cubicBezTo>
                  <a:pt x="4295" y="1133"/>
                  <a:pt x="5505" y="1291"/>
                  <a:pt x="6725" y="1361"/>
                </a:cubicBezTo>
                <a:cubicBezTo>
                  <a:pt x="7550" y="1408"/>
                  <a:pt x="8391" y="1453"/>
                  <a:pt x="9217" y="1455"/>
                </a:cubicBezTo>
                <a:cubicBezTo>
                  <a:pt x="9420" y="1455"/>
                  <a:pt x="9622" y="1433"/>
                  <a:pt x="9826" y="1433"/>
                </a:cubicBezTo>
                <a:cubicBezTo>
                  <a:pt x="9868" y="1433"/>
                  <a:pt x="9881" y="1433"/>
                  <a:pt x="9908" y="1433"/>
                </a:cubicBezTo>
                <a:moveTo>
                  <a:pt x="2944" y="1"/>
                </a:moveTo>
                <a:cubicBezTo>
                  <a:pt x="2950" y="1"/>
                  <a:pt x="2957" y="1"/>
                  <a:pt x="2963" y="1"/>
                </a:cubicBezTo>
                <a:cubicBezTo>
                  <a:pt x="2952" y="1"/>
                  <a:pt x="2933" y="-2"/>
                  <a:pt x="2926" y="5"/>
                </a:cubicBezTo>
                <a:moveTo>
                  <a:pt x="9604" y="4789"/>
                </a:moveTo>
                <a:cubicBezTo>
                  <a:pt x="9605" y="4772"/>
                  <a:pt x="9607" y="4745"/>
                  <a:pt x="9608" y="4728"/>
                </a:cubicBezTo>
                <a:cubicBezTo>
                  <a:pt x="9608" y="4716"/>
                  <a:pt x="9608" y="4703"/>
                  <a:pt x="9608" y="4691"/>
                </a:cubicBezTo>
                <a:cubicBezTo>
                  <a:pt x="9209" y="4693"/>
                  <a:pt x="8810" y="4710"/>
                  <a:pt x="8410" y="4711"/>
                </a:cubicBezTo>
                <a:cubicBezTo>
                  <a:pt x="7455" y="4713"/>
                  <a:pt x="6507" y="4683"/>
                  <a:pt x="5554" y="4625"/>
                </a:cubicBezTo>
                <a:cubicBezTo>
                  <a:pt x="4534" y="4563"/>
                  <a:pt x="3477" y="4550"/>
                  <a:pt x="2466" y="4395"/>
                </a:cubicBezTo>
                <a:cubicBezTo>
                  <a:pt x="2466" y="4393"/>
                  <a:pt x="2466" y="4390"/>
                  <a:pt x="2466" y="4388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35" name=""/>
          <p:cNvSpPr/>
          <p:nvPr/>
        </p:nvSpPr>
        <p:spPr>
          <a:xfrm>
            <a:off x="4217760" y="2303640"/>
            <a:ext cx="1255680" cy="336240"/>
          </a:xfrm>
          <a:custGeom>
            <a:avLst/>
            <a:gdLst/>
            <a:ahLst/>
            <a:rect l="0" t="0" r="r" b="b"/>
            <a:pathLst>
              <a:path fill="none" w="3488" h="934">
                <a:moveTo>
                  <a:pt x="554" y="412"/>
                </a:moveTo>
                <a:cubicBezTo>
                  <a:pt x="522" y="411"/>
                  <a:pt x="512" y="386"/>
                  <a:pt x="455" y="407"/>
                </a:cubicBezTo>
                <a:cubicBezTo>
                  <a:pt x="314" y="458"/>
                  <a:pt x="87" y="619"/>
                  <a:pt x="17" y="755"/>
                </a:cubicBezTo>
                <a:cubicBezTo>
                  <a:pt x="-23" y="832"/>
                  <a:pt x="12" y="882"/>
                  <a:pt x="87" y="900"/>
                </a:cubicBezTo>
                <a:cubicBezTo>
                  <a:pt x="183" y="923"/>
                  <a:pt x="285" y="874"/>
                  <a:pt x="361" y="822"/>
                </a:cubicBezTo>
                <a:cubicBezTo>
                  <a:pt x="462" y="752"/>
                  <a:pt x="492" y="648"/>
                  <a:pt x="570" y="564"/>
                </a:cubicBezTo>
                <a:cubicBezTo>
                  <a:pt x="580" y="559"/>
                  <a:pt x="583" y="558"/>
                  <a:pt x="590" y="559"/>
                </a:cubicBezTo>
                <a:cubicBezTo>
                  <a:pt x="605" y="619"/>
                  <a:pt x="610" y="711"/>
                  <a:pt x="672" y="742"/>
                </a:cubicBezTo>
                <a:cubicBezTo>
                  <a:pt x="743" y="777"/>
                  <a:pt x="803" y="710"/>
                  <a:pt x="845" y="667"/>
                </a:cubicBezTo>
                <a:cubicBezTo>
                  <a:pt x="892" y="619"/>
                  <a:pt x="911" y="541"/>
                  <a:pt x="937" y="481"/>
                </a:cubicBezTo>
                <a:cubicBezTo>
                  <a:pt x="963" y="420"/>
                  <a:pt x="983" y="381"/>
                  <a:pt x="1028" y="337"/>
                </a:cubicBezTo>
                <a:cubicBezTo>
                  <a:pt x="1033" y="337"/>
                  <a:pt x="1037" y="337"/>
                  <a:pt x="1042" y="337"/>
                </a:cubicBezTo>
                <a:cubicBezTo>
                  <a:pt x="1046" y="367"/>
                  <a:pt x="1057" y="428"/>
                  <a:pt x="1056" y="474"/>
                </a:cubicBezTo>
                <a:cubicBezTo>
                  <a:pt x="1054" y="557"/>
                  <a:pt x="1018" y="681"/>
                  <a:pt x="1073" y="751"/>
                </a:cubicBezTo>
                <a:cubicBezTo>
                  <a:pt x="1162" y="865"/>
                  <a:pt x="1311" y="768"/>
                  <a:pt x="1392" y="705"/>
                </a:cubicBezTo>
                <a:cubicBezTo>
                  <a:pt x="1479" y="637"/>
                  <a:pt x="1614" y="513"/>
                  <a:pt x="1660" y="426"/>
                </a:cubicBezTo>
                <a:cubicBezTo>
                  <a:pt x="1664" y="418"/>
                  <a:pt x="1633" y="434"/>
                  <a:pt x="1637" y="426"/>
                </a:cubicBezTo>
                <a:cubicBezTo>
                  <a:pt x="1657" y="392"/>
                  <a:pt x="1670" y="370"/>
                  <a:pt x="1683" y="333"/>
                </a:cubicBezTo>
                <a:cubicBezTo>
                  <a:pt x="1664" y="339"/>
                  <a:pt x="1648" y="325"/>
                  <a:pt x="1628" y="340"/>
                </a:cubicBezTo>
                <a:cubicBezTo>
                  <a:pt x="1594" y="366"/>
                  <a:pt x="1578" y="412"/>
                  <a:pt x="1595" y="453"/>
                </a:cubicBezTo>
                <a:cubicBezTo>
                  <a:pt x="1642" y="569"/>
                  <a:pt x="1809" y="590"/>
                  <a:pt x="1886" y="674"/>
                </a:cubicBezTo>
                <a:cubicBezTo>
                  <a:pt x="1924" y="715"/>
                  <a:pt x="1907" y="742"/>
                  <a:pt x="1905" y="786"/>
                </a:cubicBezTo>
                <a:cubicBezTo>
                  <a:pt x="1903" y="790"/>
                  <a:pt x="1902" y="790"/>
                  <a:pt x="1902" y="792"/>
                </a:cubicBezTo>
                <a:cubicBezTo>
                  <a:pt x="2005" y="779"/>
                  <a:pt x="2111" y="757"/>
                  <a:pt x="2201" y="701"/>
                </a:cubicBezTo>
                <a:cubicBezTo>
                  <a:pt x="2327" y="623"/>
                  <a:pt x="2347" y="465"/>
                  <a:pt x="2354" y="330"/>
                </a:cubicBezTo>
                <a:cubicBezTo>
                  <a:pt x="2355" y="305"/>
                  <a:pt x="2351" y="273"/>
                  <a:pt x="2348" y="254"/>
                </a:cubicBezTo>
                <a:cubicBezTo>
                  <a:pt x="2345" y="254"/>
                  <a:pt x="2342" y="254"/>
                  <a:pt x="2339" y="254"/>
                </a:cubicBezTo>
                <a:cubicBezTo>
                  <a:pt x="2323" y="274"/>
                  <a:pt x="2291" y="279"/>
                  <a:pt x="2281" y="318"/>
                </a:cubicBezTo>
                <a:cubicBezTo>
                  <a:pt x="2271" y="358"/>
                  <a:pt x="2280" y="394"/>
                  <a:pt x="2300" y="426"/>
                </a:cubicBezTo>
                <a:cubicBezTo>
                  <a:pt x="2353" y="512"/>
                  <a:pt x="2530" y="556"/>
                  <a:pt x="2526" y="673"/>
                </a:cubicBezTo>
                <a:cubicBezTo>
                  <a:pt x="2525" y="697"/>
                  <a:pt x="2480" y="735"/>
                  <a:pt x="2466" y="758"/>
                </a:cubicBezTo>
                <a:cubicBezTo>
                  <a:pt x="2466" y="759"/>
                  <a:pt x="2466" y="760"/>
                  <a:pt x="2466" y="761"/>
                </a:cubicBezTo>
                <a:cubicBezTo>
                  <a:pt x="2473" y="751"/>
                  <a:pt x="2478" y="743"/>
                  <a:pt x="2485" y="733"/>
                </a:cubicBezTo>
                <a:cubicBezTo>
                  <a:pt x="2564" y="623"/>
                  <a:pt x="2675" y="428"/>
                  <a:pt x="2631" y="284"/>
                </a:cubicBezTo>
                <a:cubicBezTo>
                  <a:pt x="2621" y="251"/>
                  <a:pt x="2615" y="240"/>
                  <a:pt x="2582" y="230"/>
                </a:cubicBezTo>
                <a:cubicBezTo>
                  <a:pt x="2540" y="218"/>
                  <a:pt x="2501" y="249"/>
                  <a:pt x="2475" y="277"/>
                </a:cubicBezTo>
                <a:cubicBezTo>
                  <a:pt x="2368" y="392"/>
                  <a:pt x="2271" y="596"/>
                  <a:pt x="2231" y="746"/>
                </a:cubicBezTo>
                <a:cubicBezTo>
                  <a:pt x="2228" y="776"/>
                  <a:pt x="2227" y="783"/>
                  <a:pt x="2228" y="802"/>
                </a:cubicBezTo>
                <a:cubicBezTo>
                  <a:pt x="2278" y="813"/>
                  <a:pt x="2326" y="829"/>
                  <a:pt x="2384" y="820"/>
                </a:cubicBezTo>
                <a:cubicBezTo>
                  <a:pt x="2527" y="797"/>
                  <a:pt x="2631" y="702"/>
                  <a:pt x="2678" y="570"/>
                </a:cubicBezTo>
                <a:cubicBezTo>
                  <a:pt x="2703" y="498"/>
                  <a:pt x="2716" y="419"/>
                  <a:pt x="2728" y="344"/>
                </a:cubicBezTo>
                <a:cubicBezTo>
                  <a:pt x="2728" y="339"/>
                  <a:pt x="2728" y="335"/>
                  <a:pt x="2728" y="330"/>
                </a:cubicBezTo>
                <a:cubicBezTo>
                  <a:pt x="2683" y="399"/>
                  <a:pt x="2637" y="457"/>
                  <a:pt x="2656" y="549"/>
                </a:cubicBezTo>
                <a:cubicBezTo>
                  <a:pt x="2676" y="642"/>
                  <a:pt x="2766" y="667"/>
                  <a:pt x="2851" y="656"/>
                </a:cubicBezTo>
                <a:cubicBezTo>
                  <a:pt x="2863" y="649"/>
                  <a:pt x="2876" y="642"/>
                  <a:pt x="2888" y="635"/>
                </a:cubicBezTo>
                <a:moveTo>
                  <a:pt x="2975" y="495"/>
                </a:moveTo>
                <a:cubicBezTo>
                  <a:pt x="3007" y="403"/>
                  <a:pt x="3040" y="311"/>
                  <a:pt x="3072" y="220"/>
                </a:cubicBezTo>
                <a:cubicBezTo>
                  <a:pt x="3079" y="199"/>
                  <a:pt x="3079" y="196"/>
                  <a:pt x="3085" y="185"/>
                </a:cubicBezTo>
                <a:cubicBezTo>
                  <a:pt x="3085" y="221"/>
                  <a:pt x="3069" y="298"/>
                  <a:pt x="3101" y="322"/>
                </a:cubicBezTo>
                <a:cubicBezTo>
                  <a:pt x="3139" y="350"/>
                  <a:pt x="3224" y="340"/>
                  <a:pt x="3263" y="323"/>
                </a:cubicBezTo>
                <a:cubicBezTo>
                  <a:pt x="3326" y="296"/>
                  <a:pt x="3373" y="238"/>
                  <a:pt x="3410" y="183"/>
                </a:cubicBezTo>
                <a:cubicBezTo>
                  <a:pt x="3445" y="131"/>
                  <a:pt x="3464" y="74"/>
                  <a:pt x="3483" y="15"/>
                </a:cubicBezTo>
                <a:cubicBezTo>
                  <a:pt x="3486" y="5"/>
                  <a:pt x="3488" y="5"/>
                  <a:pt x="3488" y="0"/>
                </a:cubicBezTo>
                <a:cubicBezTo>
                  <a:pt x="3457" y="48"/>
                  <a:pt x="3426" y="98"/>
                  <a:pt x="3403" y="151"/>
                </a:cubicBezTo>
                <a:cubicBezTo>
                  <a:pt x="3355" y="263"/>
                  <a:pt x="3337" y="393"/>
                  <a:pt x="3351" y="515"/>
                </a:cubicBezTo>
                <a:cubicBezTo>
                  <a:pt x="3365" y="641"/>
                  <a:pt x="3443" y="748"/>
                  <a:pt x="3455" y="873"/>
                </a:cubicBezTo>
                <a:cubicBezTo>
                  <a:pt x="3459" y="916"/>
                  <a:pt x="3454" y="917"/>
                  <a:pt x="3422" y="934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36" name=""/>
          <p:cNvSpPr/>
          <p:nvPr/>
        </p:nvSpPr>
        <p:spPr>
          <a:xfrm>
            <a:off x="3671280" y="2529720"/>
            <a:ext cx="271440" cy="373320"/>
          </a:xfrm>
          <a:custGeom>
            <a:avLst/>
            <a:gdLst/>
            <a:ahLst/>
            <a:rect l="0" t="0" r="r" b="b"/>
            <a:pathLst>
              <a:path fill="none" w="754" h="1037">
                <a:moveTo>
                  <a:pt x="737" y="22"/>
                </a:moveTo>
                <a:cubicBezTo>
                  <a:pt x="738" y="19"/>
                  <a:pt x="761" y="5"/>
                  <a:pt x="752" y="2"/>
                </a:cubicBezTo>
                <a:cubicBezTo>
                  <a:pt x="686" y="-17"/>
                  <a:pt x="521" y="141"/>
                  <a:pt x="486" y="170"/>
                </a:cubicBezTo>
                <a:cubicBezTo>
                  <a:pt x="327" y="302"/>
                  <a:pt x="145" y="458"/>
                  <a:pt x="41" y="638"/>
                </a:cubicBezTo>
                <a:cubicBezTo>
                  <a:pt x="-56" y="805"/>
                  <a:pt x="31" y="906"/>
                  <a:pt x="195" y="966"/>
                </a:cubicBezTo>
                <a:cubicBezTo>
                  <a:pt x="391" y="1016"/>
                  <a:pt x="464" y="1033"/>
                  <a:pt x="604" y="103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37" name=""/>
          <p:cNvSpPr/>
          <p:nvPr/>
        </p:nvSpPr>
        <p:spPr>
          <a:xfrm>
            <a:off x="4207320" y="2550960"/>
            <a:ext cx="1099440" cy="286920"/>
          </a:xfrm>
          <a:custGeom>
            <a:avLst/>
            <a:gdLst/>
            <a:ahLst/>
            <a:rect l="0" t="0" r="r" b="b"/>
            <a:pathLst>
              <a:path fill="none" w="3054" h="797">
                <a:moveTo>
                  <a:pt x="549" y="450"/>
                </a:moveTo>
                <a:cubicBezTo>
                  <a:pt x="561" y="405"/>
                  <a:pt x="567" y="375"/>
                  <a:pt x="568" y="331"/>
                </a:cubicBezTo>
                <a:cubicBezTo>
                  <a:pt x="490" y="314"/>
                  <a:pt x="434" y="326"/>
                  <a:pt x="359" y="360"/>
                </a:cubicBezTo>
                <a:cubicBezTo>
                  <a:pt x="245" y="411"/>
                  <a:pt x="118" y="486"/>
                  <a:pt x="43" y="589"/>
                </a:cubicBezTo>
                <a:cubicBezTo>
                  <a:pt x="3" y="645"/>
                  <a:pt x="-34" y="751"/>
                  <a:pt x="53" y="778"/>
                </a:cubicBezTo>
                <a:cubicBezTo>
                  <a:pt x="141" y="787"/>
                  <a:pt x="177" y="790"/>
                  <a:pt x="240" y="786"/>
                </a:cubicBezTo>
                <a:moveTo>
                  <a:pt x="1130" y="481"/>
                </a:moveTo>
                <a:cubicBezTo>
                  <a:pt x="1169" y="448"/>
                  <a:pt x="1207" y="416"/>
                  <a:pt x="1244" y="381"/>
                </a:cubicBezTo>
                <a:cubicBezTo>
                  <a:pt x="1192" y="416"/>
                  <a:pt x="1140" y="452"/>
                  <a:pt x="1090" y="490"/>
                </a:cubicBezTo>
                <a:cubicBezTo>
                  <a:pt x="1051" y="519"/>
                  <a:pt x="984" y="555"/>
                  <a:pt x="974" y="607"/>
                </a:cubicBezTo>
                <a:cubicBezTo>
                  <a:pt x="974" y="611"/>
                  <a:pt x="975" y="616"/>
                  <a:pt x="975" y="620"/>
                </a:cubicBezTo>
                <a:cubicBezTo>
                  <a:pt x="1048" y="627"/>
                  <a:pt x="1121" y="630"/>
                  <a:pt x="1193" y="613"/>
                </a:cubicBezTo>
                <a:cubicBezTo>
                  <a:pt x="1280" y="592"/>
                  <a:pt x="1345" y="522"/>
                  <a:pt x="1427" y="499"/>
                </a:cubicBezTo>
                <a:cubicBezTo>
                  <a:pt x="1439" y="497"/>
                  <a:pt x="1443" y="496"/>
                  <a:pt x="1451" y="497"/>
                </a:cubicBezTo>
                <a:cubicBezTo>
                  <a:pt x="1463" y="524"/>
                  <a:pt x="1470" y="553"/>
                  <a:pt x="1481" y="582"/>
                </a:cubicBezTo>
                <a:cubicBezTo>
                  <a:pt x="1502" y="639"/>
                  <a:pt x="1551" y="659"/>
                  <a:pt x="1609" y="669"/>
                </a:cubicBezTo>
                <a:cubicBezTo>
                  <a:pt x="1672" y="674"/>
                  <a:pt x="1694" y="676"/>
                  <a:pt x="1737" y="674"/>
                </a:cubicBezTo>
                <a:moveTo>
                  <a:pt x="1971" y="532"/>
                </a:moveTo>
                <a:cubicBezTo>
                  <a:pt x="2033" y="437"/>
                  <a:pt x="2083" y="336"/>
                  <a:pt x="2116" y="226"/>
                </a:cubicBezTo>
                <a:cubicBezTo>
                  <a:pt x="2128" y="187"/>
                  <a:pt x="2134" y="147"/>
                  <a:pt x="2139" y="107"/>
                </a:cubicBezTo>
                <a:cubicBezTo>
                  <a:pt x="2113" y="182"/>
                  <a:pt x="2083" y="255"/>
                  <a:pt x="2067" y="334"/>
                </a:cubicBezTo>
                <a:cubicBezTo>
                  <a:pt x="2053" y="403"/>
                  <a:pt x="2036" y="516"/>
                  <a:pt x="2072" y="582"/>
                </a:cubicBezTo>
                <a:cubicBezTo>
                  <a:pt x="2108" y="646"/>
                  <a:pt x="2189" y="665"/>
                  <a:pt x="2255" y="669"/>
                </a:cubicBezTo>
                <a:cubicBezTo>
                  <a:pt x="2342" y="675"/>
                  <a:pt x="2409" y="650"/>
                  <a:pt x="2477" y="596"/>
                </a:cubicBezTo>
                <a:cubicBezTo>
                  <a:pt x="2559" y="531"/>
                  <a:pt x="2603" y="444"/>
                  <a:pt x="2638" y="347"/>
                </a:cubicBezTo>
                <a:cubicBezTo>
                  <a:pt x="2674" y="247"/>
                  <a:pt x="2697" y="142"/>
                  <a:pt x="2725" y="40"/>
                </a:cubicBezTo>
                <a:cubicBezTo>
                  <a:pt x="2732" y="15"/>
                  <a:pt x="2735" y="14"/>
                  <a:pt x="2734" y="0"/>
                </a:cubicBezTo>
                <a:cubicBezTo>
                  <a:pt x="2681" y="61"/>
                  <a:pt x="2629" y="121"/>
                  <a:pt x="2588" y="191"/>
                </a:cubicBezTo>
                <a:cubicBezTo>
                  <a:pt x="2525" y="297"/>
                  <a:pt x="2453" y="464"/>
                  <a:pt x="2503" y="590"/>
                </a:cubicBezTo>
                <a:cubicBezTo>
                  <a:pt x="2540" y="684"/>
                  <a:pt x="2656" y="728"/>
                  <a:pt x="2743" y="757"/>
                </a:cubicBezTo>
                <a:cubicBezTo>
                  <a:pt x="2833" y="787"/>
                  <a:pt x="2923" y="797"/>
                  <a:pt x="3017" y="797"/>
                </a:cubicBezTo>
                <a:cubicBezTo>
                  <a:pt x="3036" y="797"/>
                  <a:pt x="3042" y="797"/>
                  <a:pt x="3054" y="79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38" name=""/>
          <p:cNvSpPr/>
          <p:nvPr/>
        </p:nvSpPr>
        <p:spPr>
          <a:xfrm>
            <a:off x="6107040" y="3759480"/>
            <a:ext cx="210600" cy="671040"/>
          </a:xfrm>
          <a:custGeom>
            <a:avLst/>
            <a:gdLst/>
            <a:ahLst/>
            <a:rect l="0" t="0" r="r" b="b"/>
            <a:pathLst>
              <a:path fill="none" w="585" h="1864">
                <a:moveTo>
                  <a:pt x="113" y="2"/>
                </a:moveTo>
                <a:cubicBezTo>
                  <a:pt x="181" y="-10"/>
                  <a:pt x="195" y="26"/>
                  <a:pt x="230" y="83"/>
                </a:cubicBezTo>
                <a:cubicBezTo>
                  <a:pt x="297" y="193"/>
                  <a:pt x="364" y="323"/>
                  <a:pt x="395" y="448"/>
                </a:cubicBezTo>
                <a:cubicBezTo>
                  <a:pt x="430" y="591"/>
                  <a:pt x="420" y="737"/>
                  <a:pt x="341" y="862"/>
                </a:cubicBezTo>
                <a:cubicBezTo>
                  <a:pt x="259" y="993"/>
                  <a:pt x="132" y="1058"/>
                  <a:pt x="0" y="1124"/>
                </a:cubicBezTo>
                <a:moveTo>
                  <a:pt x="585" y="1864"/>
                </a:moveTo>
                <a:cubicBezTo>
                  <a:pt x="542" y="1856"/>
                  <a:pt x="525" y="1853"/>
                  <a:pt x="495" y="1852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39" name=""/>
          <p:cNvSpPr/>
          <p:nvPr/>
        </p:nvSpPr>
        <p:spPr>
          <a:xfrm>
            <a:off x="4294440" y="3762000"/>
            <a:ext cx="1675080" cy="381240"/>
          </a:xfrm>
          <a:custGeom>
            <a:avLst/>
            <a:gdLst/>
            <a:ahLst/>
            <a:rect l="0" t="0" r="r" b="b"/>
            <a:pathLst>
              <a:path fill="none" w="4653" h="1059">
                <a:moveTo>
                  <a:pt x="279" y="380"/>
                </a:moveTo>
                <a:cubicBezTo>
                  <a:pt x="241" y="334"/>
                  <a:pt x="142" y="429"/>
                  <a:pt x="109" y="466"/>
                </a:cubicBezTo>
                <a:cubicBezTo>
                  <a:pt x="37" y="547"/>
                  <a:pt x="-21" y="698"/>
                  <a:pt x="8" y="808"/>
                </a:cubicBezTo>
                <a:cubicBezTo>
                  <a:pt x="46" y="952"/>
                  <a:pt x="177" y="1008"/>
                  <a:pt x="297" y="1059"/>
                </a:cubicBezTo>
                <a:moveTo>
                  <a:pt x="822" y="558"/>
                </a:moveTo>
                <a:cubicBezTo>
                  <a:pt x="791" y="585"/>
                  <a:pt x="773" y="561"/>
                  <a:pt x="753" y="623"/>
                </a:cubicBezTo>
                <a:cubicBezTo>
                  <a:pt x="744" y="650"/>
                  <a:pt x="750" y="675"/>
                  <a:pt x="747" y="703"/>
                </a:cubicBezTo>
                <a:cubicBezTo>
                  <a:pt x="795" y="700"/>
                  <a:pt x="809" y="720"/>
                  <a:pt x="861" y="679"/>
                </a:cubicBezTo>
                <a:cubicBezTo>
                  <a:pt x="943" y="615"/>
                  <a:pt x="938" y="520"/>
                  <a:pt x="938" y="427"/>
                </a:cubicBezTo>
                <a:cubicBezTo>
                  <a:pt x="938" y="399"/>
                  <a:pt x="938" y="375"/>
                  <a:pt x="946" y="351"/>
                </a:cubicBezTo>
                <a:cubicBezTo>
                  <a:pt x="949" y="351"/>
                  <a:pt x="951" y="351"/>
                  <a:pt x="954" y="351"/>
                </a:cubicBezTo>
                <a:cubicBezTo>
                  <a:pt x="965" y="394"/>
                  <a:pt x="972" y="440"/>
                  <a:pt x="983" y="483"/>
                </a:cubicBezTo>
                <a:cubicBezTo>
                  <a:pt x="1015" y="605"/>
                  <a:pt x="1114" y="670"/>
                  <a:pt x="1205" y="748"/>
                </a:cubicBezTo>
                <a:cubicBezTo>
                  <a:pt x="1213" y="755"/>
                  <a:pt x="1257" y="807"/>
                  <a:pt x="1268" y="810"/>
                </a:cubicBezTo>
                <a:cubicBezTo>
                  <a:pt x="1328" y="826"/>
                  <a:pt x="1410" y="787"/>
                  <a:pt x="1461" y="764"/>
                </a:cubicBezTo>
                <a:cubicBezTo>
                  <a:pt x="1648" y="678"/>
                  <a:pt x="1788" y="511"/>
                  <a:pt x="1890" y="358"/>
                </a:cubicBezTo>
                <a:cubicBezTo>
                  <a:pt x="1883" y="411"/>
                  <a:pt x="1870" y="469"/>
                  <a:pt x="1869" y="523"/>
                </a:cubicBezTo>
                <a:cubicBezTo>
                  <a:pt x="1868" y="591"/>
                  <a:pt x="1871" y="624"/>
                  <a:pt x="1935" y="661"/>
                </a:cubicBezTo>
                <a:cubicBezTo>
                  <a:pt x="1992" y="694"/>
                  <a:pt x="2106" y="691"/>
                  <a:pt x="2165" y="667"/>
                </a:cubicBezTo>
                <a:cubicBezTo>
                  <a:pt x="2311" y="609"/>
                  <a:pt x="2359" y="426"/>
                  <a:pt x="2335" y="284"/>
                </a:cubicBezTo>
                <a:cubicBezTo>
                  <a:pt x="2325" y="218"/>
                  <a:pt x="2285" y="112"/>
                  <a:pt x="2211" y="93"/>
                </a:cubicBezTo>
                <a:cubicBezTo>
                  <a:pt x="2111" y="67"/>
                  <a:pt x="2027" y="189"/>
                  <a:pt x="1978" y="254"/>
                </a:cubicBezTo>
                <a:cubicBezTo>
                  <a:pt x="1898" y="359"/>
                  <a:pt x="1836" y="478"/>
                  <a:pt x="1823" y="610"/>
                </a:cubicBezTo>
                <a:cubicBezTo>
                  <a:pt x="1812" y="726"/>
                  <a:pt x="1885" y="799"/>
                  <a:pt x="1991" y="836"/>
                </a:cubicBezTo>
                <a:cubicBezTo>
                  <a:pt x="2107" y="876"/>
                  <a:pt x="2237" y="856"/>
                  <a:pt x="2341" y="800"/>
                </a:cubicBezTo>
                <a:cubicBezTo>
                  <a:pt x="2525" y="702"/>
                  <a:pt x="2620" y="533"/>
                  <a:pt x="2680" y="343"/>
                </a:cubicBezTo>
                <a:cubicBezTo>
                  <a:pt x="2715" y="230"/>
                  <a:pt x="2740" y="114"/>
                  <a:pt x="2771" y="0"/>
                </a:cubicBezTo>
                <a:cubicBezTo>
                  <a:pt x="2771" y="12"/>
                  <a:pt x="2773" y="113"/>
                  <a:pt x="2772" y="131"/>
                </a:cubicBezTo>
                <a:cubicBezTo>
                  <a:pt x="2758" y="311"/>
                  <a:pt x="2728" y="488"/>
                  <a:pt x="2736" y="669"/>
                </a:cubicBezTo>
                <a:cubicBezTo>
                  <a:pt x="2738" y="718"/>
                  <a:pt x="2745" y="778"/>
                  <a:pt x="2784" y="813"/>
                </a:cubicBezTo>
                <a:cubicBezTo>
                  <a:pt x="2792" y="813"/>
                  <a:pt x="2794" y="814"/>
                  <a:pt x="2798" y="810"/>
                </a:cubicBezTo>
                <a:moveTo>
                  <a:pt x="2704" y="522"/>
                </a:moveTo>
                <a:cubicBezTo>
                  <a:pt x="2715" y="515"/>
                  <a:pt x="2698" y="504"/>
                  <a:pt x="2756" y="504"/>
                </a:cubicBezTo>
                <a:cubicBezTo>
                  <a:pt x="2839" y="504"/>
                  <a:pt x="2947" y="523"/>
                  <a:pt x="3024" y="487"/>
                </a:cubicBezTo>
                <a:cubicBezTo>
                  <a:pt x="3061" y="470"/>
                  <a:pt x="3084" y="406"/>
                  <a:pt x="3126" y="408"/>
                </a:cubicBezTo>
                <a:cubicBezTo>
                  <a:pt x="3169" y="410"/>
                  <a:pt x="3188" y="448"/>
                  <a:pt x="3206" y="484"/>
                </a:cubicBezTo>
                <a:cubicBezTo>
                  <a:pt x="3228" y="528"/>
                  <a:pt x="3226" y="591"/>
                  <a:pt x="3254" y="631"/>
                </a:cubicBezTo>
                <a:cubicBezTo>
                  <a:pt x="3269" y="653"/>
                  <a:pt x="3306" y="646"/>
                  <a:pt x="3328" y="637"/>
                </a:cubicBezTo>
                <a:cubicBezTo>
                  <a:pt x="3440" y="591"/>
                  <a:pt x="3550" y="488"/>
                  <a:pt x="3588" y="373"/>
                </a:cubicBezTo>
                <a:cubicBezTo>
                  <a:pt x="3598" y="341"/>
                  <a:pt x="3602" y="314"/>
                  <a:pt x="3603" y="282"/>
                </a:cubicBezTo>
                <a:cubicBezTo>
                  <a:pt x="3552" y="288"/>
                  <a:pt x="3523" y="293"/>
                  <a:pt x="3480" y="329"/>
                </a:cubicBezTo>
                <a:cubicBezTo>
                  <a:pt x="3438" y="364"/>
                  <a:pt x="3415" y="421"/>
                  <a:pt x="3442" y="474"/>
                </a:cubicBezTo>
                <a:cubicBezTo>
                  <a:pt x="3497" y="580"/>
                  <a:pt x="3647" y="619"/>
                  <a:pt x="3743" y="676"/>
                </a:cubicBezTo>
                <a:cubicBezTo>
                  <a:pt x="3780" y="698"/>
                  <a:pt x="3770" y="704"/>
                  <a:pt x="3783" y="734"/>
                </a:cubicBezTo>
                <a:cubicBezTo>
                  <a:pt x="3787" y="744"/>
                  <a:pt x="3788" y="742"/>
                  <a:pt x="3792" y="753"/>
                </a:cubicBezTo>
                <a:moveTo>
                  <a:pt x="4001" y="461"/>
                </a:moveTo>
                <a:cubicBezTo>
                  <a:pt x="4020" y="434"/>
                  <a:pt x="4041" y="396"/>
                  <a:pt x="4079" y="394"/>
                </a:cubicBezTo>
                <a:cubicBezTo>
                  <a:pt x="4117" y="392"/>
                  <a:pt x="4127" y="418"/>
                  <a:pt x="4140" y="452"/>
                </a:cubicBezTo>
                <a:cubicBezTo>
                  <a:pt x="4163" y="513"/>
                  <a:pt x="4159" y="576"/>
                  <a:pt x="4159" y="640"/>
                </a:cubicBezTo>
                <a:cubicBezTo>
                  <a:pt x="4159" y="687"/>
                  <a:pt x="4148" y="726"/>
                  <a:pt x="4136" y="771"/>
                </a:cubicBezTo>
                <a:cubicBezTo>
                  <a:pt x="4234" y="671"/>
                  <a:pt x="4318" y="560"/>
                  <a:pt x="4419" y="464"/>
                </a:cubicBezTo>
                <a:cubicBezTo>
                  <a:pt x="4472" y="413"/>
                  <a:pt x="4530" y="364"/>
                  <a:pt x="4604" y="351"/>
                </a:cubicBezTo>
                <a:cubicBezTo>
                  <a:pt x="4658" y="342"/>
                  <a:pt x="4657" y="410"/>
                  <a:pt x="4650" y="447"/>
                </a:cubicBezTo>
                <a:cubicBezTo>
                  <a:pt x="4634" y="526"/>
                  <a:pt x="4568" y="591"/>
                  <a:pt x="4522" y="655"/>
                </a:cubicBezTo>
                <a:cubicBezTo>
                  <a:pt x="4498" y="689"/>
                  <a:pt x="4481" y="712"/>
                  <a:pt x="4471" y="751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40" name=""/>
          <p:cNvSpPr/>
          <p:nvPr/>
        </p:nvSpPr>
        <p:spPr>
          <a:xfrm>
            <a:off x="4905000" y="4341960"/>
            <a:ext cx="3032640" cy="880920"/>
          </a:xfrm>
          <a:custGeom>
            <a:avLst/>
            <a:gdLst/>
            <a:ahLst/>
            <a:rect l="0" t="0" r="r" b="b"/>
            <a:pathLst>
              <a:path fill="none" w="8424" h="2447">
                <a:moveTo>
                  <a:pt x="39" y="2151"/>
                </a:moveTo>
                <a:cubicBezTo>
                  <a:pt x="26" y="2146"/>
                  <a:pt x="12" y="2142"/>
                  <a:pt x="0" y="2138"/>
                </a:cubicBezTo>
                <a:cubicBezTo>
                  <a:pt x="16" y="2133"/>
                  <a:pt x="26" y="2133"/>
                  <a:pt x="42" y="2127"/>
                </a:cubicBezTo>
                <a:cubicBezTo>
                  <a:pt x="203" y="2069"/>
                  <a:pt x="444" y="2022"/>
                  <a:pt x="561" y="1891"/>
                </a:cubicBezTo>
                <a:cubicBezTo>
                  <a:pt x="590" y="1858"/>
                  <a:pt x="606" y="1784"/>
                  <a:pt x="563" y="1757"/>
                </a:cubicBezTo>
                <a:cubicBezTo>
                  <a:pt x="526" y="1734"/>
                  <a:pt x="482" y="1749"/>
                  <a:pt x="461" y="1781"/>
                </a:cubicBezTo>
                <a:cubicBezTo>
                  <a:pt x="431" y="1825"/>
                  <a:pt x="442" y="1913"/>
                  <a:pt x="458" y="1959"/>
                </a:cubicBezTo>
                <a:cubicBezTo>
                  <a:pt x="484" y="2036"/>
                  <a:pt x="535" y="2105"/>
                  <a:pt x="568" y="2179"/>
                </a:cubicBezTo>
                <a:cubicBezTo>
                  <a:pt x="595" y="2240"/>
                  <a:pt x="611" y="2298"/>
                  <a:pt x="613" y="2365"/>
                </a:cubicBezTo>
                <a:cubicBezTo>
                  <a:pt x="615" y="2418"/>
                  <a:pt x="588" y="2435"/>
                  <a:pt x="537" y="2444"/>
                </a:cubicBezTo>
                <a:cubicBezTo>
                  <a:pt x="502" y="2450"/>
                  <a:pt x="467" y="2445"/>
                  <a:pt x="433" y="2442"/>
                </a:cubicBezTo>
                <a:cubicBezTo>
                  <a:pt x="445" y="2405"/>
                  <a:pt x="408" y="2422"/>
                  <a:pt x="469" y="2391"/>
                </a:cubicBezTo>
                <a:cubicBezTo>
                  <a:pt x="612" y="2319"/>
                  <a:pt x="785" y="2307"/>
                  <a:pt x="938" y="2267"/>
                </a:cubicBezTo>
                <a:cubicBezTo>
                  <a:pt x="1031" y="2243"/>
                  <a:pt x="1095" y="2232"/>
                  <a:pt x="1119" y="2141"/>
                </a:cubicBezTo>
                <a:moveTo>
                  <a:pt x="962" y="1934"/>
                </a:moveTo>
                <a:cubicBezTo>
                  <a:pt x="949" y="1923"/>
                  <a:pt x="950" y="1917"/>
                  <a:pt x="940" y="1918"/>
                </a:cubicBezTo>
                <a:cubicBezTo>
                  <a:pt x="992" y="1952"/>
                  <a:pt x="1045" y="1985"/>
                  <a:pt x="1098" y="2017"/>
                </a:cubicBezTo>
                <a:cubicBezTo>
                  <a:pt x="1153" y="2050"/>
                  <a:pt x="1208" y="2081"/>
                  <a:pt x="1244" y="2135"/>
                </a:cubicBezTo>
                <a:cubicBezTo>
                  <a:pt x="1251" y="2145"/>
                  <a:pt x="1250" y="2143"/>
                  <a:pt x="1247" y="2155"/>
                </a:cubicBezTo>
                <a:cubicBezTo>
                  <a:pt x="1240" y="2124"/>
                  <a:pt x="1231" y="2079"/>
                  <a:pt x="1247" y="2048"/>
                </a:cubicBezTo>
                <a:cubicBezTo>
                  <a:pt x="1271" y="2002"/>
                  <a:pt x="1330" y="1960"/>
                  <a:pt x="1380" y="1948"/>
                </a:cubicBezTo>
                <a:cubicBezTo>
                  <a:pt x="1456" y="1929"/>
                  <a:pt x="1537" y="1942"/>
                  <a:pt x="1600" y="1988"/>
                </a:cubicBezTo>
                <a:cubicBezTo>
                  <a:pt x="1653" y="2027"/>
                  <a:pt x="1672" y="2079"/>
                  <a:pt x="1677" y="2142"/>
                </a:cubicBezTo>
                <a:cubicBezTo>
                  <a:pt x="1677" y="2157"/>
                  <a:pt x="1676" y="2160"/>
                  <a:pt x="1680" y="2168"/>
                </a:cubicBezTo>
                <a:cubicBezTo>
                  <a:pt x="1707" y="2149"/>
                  <a:pt x="1723" y="2139"/>
                  <a:pt x="1751" y="2109"/>
                </a:cubicBezTo>
                <a:moveTo>
                  <a:pt x="2058" y="1702"/>
                </a:moveTo>
                <a:cubicBezTo>
                  <a:pt x="2087" y="1600"/>
                  <a:pt x="2110" y="1505"/>
                  <a:pt x="2112" y="1399"/>
                </a:cubicBezTo>
                <a:cubicBezTo>
                  <a:pt x="2064" y="1415"/>
                  <a:pt x="2046" y="1408"/>
                  <a:pt x="1999" y="1452"/>
                </a:cubicBezTo>
                <a:cubicBezTo>
                  <a:pt x="1917" y="1530"/>
                  <a:pt x="1911" y="1646"/>
                  <a:pt x="1959" y="1743"/>
                </a:cubicBezTo>
                <a:cubicBezTo>
                  <a:pt x="2031" y="1887"/>
                  <a:pt x="2148" y="1999"/>
                  <a:pt x="2214" y="2149"/>
                </a:cubicBezTo>
                <a:cubicBezTo>
                  <a:pt x="2236" y="2198"/>
                  <a:pt x="2256" y="2304"/>
                  <a:pt x="2309" y="2333"/>
                </a:cubicBezTo>
                <a:cubicBezTo>
                  <a:pt x="2352" y="2356"/>
                  <a:pt x="2435" y="2340"/>
                  <a:pt x="2478" y="2330"/>
                </a:cubicBezTo>
                <a:cubicBezTo>
                  <a:pt x="2550" y="2313"/>
                  <a:pt x="2594" y="2291"/>
                  <a:pt x="2619" y="2221"/>
                </a:cubicBezTo>
                <a:cubicBezTo>
                  <a:pt x="2643" y="2154"/>
                  <a:pt x="2607" y="2072"/>
                  <a:pt x="2558" y="2028"/>
                </a:cubicBezTo>
                <a:cubicBezTo>
                  <a:pt x="2470" y="1950"/>
                  <a:pt x="2333" y="1924"/>
                  <a:pt x="2224" y="1891"/>
                </a:cubicBezTo>
                <a:cubicBezTo>
                  <a:pt x="2137" y="1865"/>
                  <a:pt x="2052" y="1840"/>
                  <a:pt x="1967" y="1809"/>
                </a:cubicBezTo>
                <a:cubicBezTo>
                  <a:pt x="2007" y="1790"/>
                  <a:pt x="2069" y="1761"/>
                  <a:pt x="2126" y="1746"/>
                </a:cubicBezTo>
                <a:cubicBezTo>
                  <a:pt x="2307" y="1699"/>
                  <a:pt x="2590" y="1680"/>
                  <a:pt x="2737" y="1552"/>
                </a:cubicBezTo>
                <a:cubicBezTo>
                  <a:pt x="2759" y="1533"/>
                  <a:pt x="2770" y="1487"/>
                  <a:pt x="2785" y="1476"/>
                </a:cubicBezTo>
                <a:cubicBezTo>
                  <a:pt x="2791" y="1472"/>
                  <a:pt x="2806" y="1480"/>
                  <a:pt x="2812" y="1476"/>
                </a:cubicBezTo>
                <a:cubicBezTo>
                  <a:pt x="2814" y="1482"/>
                  <a:pt x="2828" y="1487"/>
                  <a:pt x="2830" y="1514"/>
                </a:cubicBezTo>
                <a:cubicBezTo>
                  <a:pt x="2834" y="1568"/>
                  <a:pt x="2812" y="1645"/>
                  <a:pt x="2839" y="1694"/>
                </a:cubicBezTo>
                <a:cubicBezTo>
                  <a:pt x="2860" y="1733"/>
                  <a:pt x="2916" y="1733"/>
                  <a:pt x="2954" y="1726"/>
                </a:cubicBezTo>
                <a:cubicBezTo>
                  <a:pt x="3008" y="1716"/>
                  <a:pt x="3057" y="1656"/>
                  <a:pt x="3064" y="1605"/>
                </a:cubicBezTo>
                <a:cubicBezTo>
                  <a:pt x="3073" y="1541"/>
                  <a:pt x="3044" y="1487"/>
                  <a:pt x="2998" y="1444"/>
                </a:cubicBezTo>
                <a:cubicBezTo>
                  <a:pt x="2961" y="1410"/>
                  <a:pt x="2915" y="1400"/>
                  <a:pt x="2867" y="1406"/>
                </a:cubicBezTo>
                <a:cubicBezTo>
                  <a:pt x="2849" y="1411"/>
                  <a:pt x="2843" y="1412"/>
                  <a:pt x="2837" y="1424"/>
                </a:cubicBezTo>
                <a:cubicBezTo>
                  <a:pt x="2859" y="1433"/>
                  <a:pt x="2869" y="1450"/>
                  <a:pt x="2918" y="1454"/>
                </a:cubicBezTo>
                <a:cubicBezTo>
                  <a:pt x="2981" y="1460"/>
                  <a:pt x="3043" y="1451"/>
                  <a:pt x="3101" y="1427"/>
                </a:cubicBezTo>
                <a:cubicBezTo>
                  <a:pt x="3179" y="1395"/>
                  <a:pt x="3208" y="1325"/>
                  <a:pt x="3214" y="1246"/>
                </a:cubicBezTo>
                <a:cubicBezTo>
                  <a:pt x="3217" y="1204"/>
                  <a:pt x="3207" y="1202"/>
                  <a:pt x="3186" y="1171"/>
                </a:cubicBezTo>
                <a:cubicBezTo>
                  <a:pt x="3182" y="1170"/>
                  <a:pt x="3177" y="1168"/>
                  <a:pt x="3173" y="1167"/>
                </a:cubicBezTo>
                <a:cubicBezTo>
                  <a:pt x="3175" y="1185"/>
                  <a:pt x="3149" y="1194"/>
                  <a:pt x="3159" y="1209"/>
                </a:cubicBezTo>
                <a:cubicBezTo>
                  <a:pt x="3201" y="1271"/>
                  <a:pt x="3277" y="1299"/>
                  <a:pt x="3341" y="1335"/>
                </a:cubicBezTo>
                <a:cubicBezTo>
                  <a:pt x="3423" y="1382"/>
                  <a:pt x="3480" y="1463"/>
                  <a:pt x="3552" y="1510"/>
                </a:cubicBezTo>
                <a:cubicBezTo>
                  <a:pt x="3576" y="1525"/>
                  <a:pt x="3534" y="1517"/>
                  <a:pt x="3570" y="1533"/>
                </a:cubicBezTo>
                <a:cubicBezTo>
                  <a:pt x="3579" y="1530"/>
                  <a:pt x="3588" y="1526"/>
                  <a:pt x="3597" y="1523"/>
                </a:cubicBezTo>
                <a:moveTo>
                  <a:pt x="3737" y="1096"/>
                </a:moveTo>
                <a:cubicBezTo>
                  <a:pt x="3735" y="1073"/>
                  <a:pt x="3735" y="1053"/>
                  <a:pt x="3735" y="1031"/>
                </a:cubicBezTo>
                <a:cubicBezTo>
                  <a:pt x="3778" y="1043"/>
                  <a:pt x="3796" y="1054"/>
                  <a:pt x="3829" y="1092"/>
                </a:cubicBezTo>
                <a:cubicBezTo>
                  <a:pt x="3881" y="1152"/>
                  <a:pt x="3925" y="1218"/>
                  <a:pt x="3932" y="1297"/>
                </a:cubicBezTo>
                <a:cubicBezTo>
                  <a:pt x="3933" y="1308"/>
                  <a:pt x="3932" y="1322"/>
                  <a:pt x="3932" y="1334"/>
                </a:cubicBezTo>
                <a:cubicBezTo>
                  <a:pt x="3926" y="1288"/>
                  <a:pt x="3918" y="1233"/>
                  <a:pt x="3926" y="1188"/>
                </a:cubicBezTo>
                <a:cubicBezTo>
                  <a:pt x="3939" y="1115"/>
                  <a:pt x="3999" y="1059"/>
                  <a:pt x="4071" y="1048"/>
                </a:cubicBezTo>
                <a:cubicBezTo>
                  <a:pt x="4128" y="1039"/>
                  <a:pt x="4173" y="1049"/>
                  <a:pt x="4208" y="1097"/>
                </a:cubicBezTo>
                <a:cubicBezTo>
                  <a:pt x="4233" y="1133"/>
                  <a:pt x="4242" y="1182"/>
                  <a:pt x="4244" y="1224"/>
                </a:cubicBezTo>
                <a:cubicBezTo>
                  <a:pt x="4245" y="1241"/>
                  <a:pt x="4247" y="1255"/>
                  <a:pt x="4250" y="1271"/>
                </a:cubicBezTo>
                <a:cubicBezTo>
                  <a:pt x="4286" y="1274"/>
                  <a:pt x="4306" y="1275"/>
                  <a:pt x="4341" y="1260"/>
                </a:cubicBezTo>
                <a:cubicBezTo>
                  <a:pt x="4394" y="1237"/>
                  <a:pt x="4446" y="1205"/>
                  <a:pt x="4489" y="1166"/>
                </a:cubicBezTo>
                <a:cubicBezTo>
                  <a:pt x="4521" y="1137"/>
                  <a:pt x="4549" y="1086"/>
                  <a:pt x="4598" y="1082"/>
                </a:cubicBezTo>
                <a:cubicBezTo>
                  <a:pt x="4606" y="1082"/>
                  <a:pt x="4611" y="1081"/>
                  <a:pt x="4605" y="1085"/>
                </a:cubicBezTo>
                <a:moveTo>
                  <a:pt x="4437" y="1009"/>
                </a:moveTo>
                <a:cubicBezTo>
                  <a:pt x="4419" y="998"/>
                  <a:pt x="4384" y="983"/>
                  <a:pt x="4374" y="962"/>
                </a:cubicBezTo>
                <a:cubicBezTo>
                  <a:pt x="4374" y="953"/>
                  <a:pt x="4374" y="950"/>
                  <a:pt x="4374" y="944"/>
                </a:cubicBezTo>
                <a:cubicBezTo>
                  <a:pt x="4469" y="902"/>
                  <a:pt x="4608" y="879"/>
                  <a:pt x="4711" y="903"/>
                </a:cubicBezTo>
                <a:cubicBezTo>
                  <a:pt x="4789" y="921"/>
                  <a:pt x="4816" y="975"/>
                  <a:pt x="4821" y="1047"/>
                </a:cubicBezTo>
                <a:cubicBezTo>
                  <a:pt x="4825" y="1108"/>
                  <a:pt x="4803" y="1164"/>
                  <a:pt x="4801" y="1224"/>
                </a:cubicBezTo>
                <a:cubicBezTo>
                  <a:pt x="4801" y="1247"/>
                  <a:pt x="4800" y="1255"/>
                  <a:pt x="4818" y="1260"/>
                </a:cubicBezTo>
                <a:moveTo>
                  <a:pt x="5518" y="844"/>
                </a:moveTo>
                <a:cubicBezTo>
                  <a:pt x="5520" y="815"/>
                  <a:pt x="5521" y="810"/>
                  <a:pt x="5521" y="793"/>
                </a:cubicBezTo>
                <a:cubicBezTo>
                  <a:pt x="5447" y="799"/>
                  <a:pt x="5396" y="821"/>
                  <a:pt x="5324" y="854"/>
                </a:cubicBezTo>
                <a:cubicBezTo>
                  <a:pt x="5232" y="896"/>
                  <a:pt x="5106" y="941"/>
                  <a:pt x="5039" y="1021"/>
                </a:cubicBezTo>
                <a:cubicBezTo>
                  <a:pt x="4984" y="1086"/>
                  <a:pt x="5103" y="1074"/>
                  <a:pt x="5129" y="1075"/>
                </a:cubicBezTo>
                <a:moveTo>
                  <a:pt x="5522" y="960"/>
                </a:moveTo>
                <a:cubicBezTo>
                  <a:pt x="5574" y="889"/>
                  <a:pt x="5597" y="823"/>
                  <a:pt x="5619" y="739"/>
                </a:cubicBezTo>
                <a:cubicBezTo>
                  <a:pt x="5618" y="768"/>
                  <a:pt x="5610" y="802"/>
                  <a:pt x="5607" y="834"/>
                </a:cubicBezTo>
                <a:cubicBezTo>
                  <a:pt x="5601" y="904"/>
                  <a:pt x="5645" y="899"/>
                  <a:pt x="5704" y="899"/>
                </a:cubicBezTo>
                <a:cubicBezTo>
                  <a:pt x="5822" y="898"/>
                  <a:pt x="5938" y="843"/>
                  <a:pt x="6034" y="776"/>
                </a:cubicBezTo>
                <a:cubicBezTo>
                  <a:pt x="6175" y="678"/>
                  <a:pt x="6237" y="537"/>
                  <a:pt x="6256" y="370"/>
                </a:cubicBezTo>
                <a:cubicBezTo>
                  <a:pt x="6270" y="248"/>
                  <a:pt x="6259" y="123"/>
                  <a:pt x="6268" y="0"/>
                </a:cubicBezTo>
                <a:cubicBezTo>
                  <a:pt x="6231" y="72"/>
                  <a:pt x="6194" y="136"/>
                  <a:pt x="6186" y="218"/>
                </a:cubicBezTo>
                <a:cubicBezTo>
                  <a:pt x="6172" y="357"/>
                  <a:pt x="6202" y="475"/>
                  <a:pt x="6236" y="607"/>
                </a:cubicBezTo>
                <a:cubicBezTo>
                  <a:pt x="6262" y="709"/>
                  <a:pt x="6281" y="804"/>
                  <a:pt x="6285" y="909"/>
                </a:cubicBezTo>
                <a:moveTo>
                  <a:pt x="5922" y="660"/>
                </a:moveTo>
                <a:cubicBezTo>
                  <a:pt x="5917" y="548"/>
                  <a:pt x="5951" y="538"/>
                  <a:pt x="6057" y="494"/>
                </a:cubicBezTo>
                <a:cubicBezTo>
                  <a:pt x="6212" y="430"/>
                  <a:pt x="6378" y="389"/>
                  <a:pt x="6540" y="349"/>
                </a:cubicBezTo>
                <a:cubicBezTo>
                  <a:pt x="6571" y="341"/>
                  <a:pt x="6767" y="275"/>
                  <a:pt x="6792" y="327"/>
                </a:cubicBezTo>
                <a:cubicBezTo>
                  <a:pt x="6821" y="388"/>
                  <a:pt x="6778" y="486"/>
                  <a:pt x="6760" y="543"/>
                </a:cubicBezTo>
                <a:cubicBezTo>
                  <a:pt x="6753" y="566"/>
                  <a:pt x="6729" y="750"/>
                  <a:pt x="6729" y="674"/>
                </a:cubicBezTo>
                <a:moveTo>
                  <a:pt x="6777" y="178"/>
                </a:moveTo>
                <a:cubicBezTo>
                  <a:pt x="6807" y="113"/>
                  <a:pt x="6833" y="30"/>
                  <a:pt x="6912" y="7"/>
                </a:cubicBezTo>
                <a:cubicBezTo>
                  <a:pt x="6974" y="-11"/>
                  <a:pt x="7021" y="28"/>
                  <a:pt x="7065" y="66"/>
                </a:cubicBezTo>
                <a:cubicBezTo>
                  <a:pt x="7118" y="112"/>
                  <a:pt x="7174" y="168"/>
                  <a:pt x="7201" y="234"/>
                </a:cubicBezTo>
                <a:cubicBezTo>
                  <a:pt x="7221" y="282"/>
                  <a:pt x="7217" y="335"/>
                  <a:pt x="7217" y="386"/>
                </a:cubicBezTo>
                <a:cubicBezTo>
                  <a:pt x="7217" y="458"/>
                  <a:pt x="7197" y="551"/>
                  <a:pt x="7214" y="621"/>
                </a:cubicBezTo>
                <a:cubicBezTo>
                  <a:pt x="7229" y="682"/>
                  <a:pt x="7312" y="701"/>
                  <a:pt x="7363" y="673"/>
                </a:cubicBezTo>
                <a:cubicBezTo>
                  <a:pt x="7440" y="631"/>
                  <a:pt x="7465" y="540"/>
                  <a:pt x="7471" y="459"/>
                </a:cubicBezTo>
                <a:cubicBezTo>
                  <a:pt x="7478" y="368"/>
                  <a:pt x="7470" y="284"/>
                  <a:pt x="7420" y="206"/>
                </a:cubicBezTo>
                <a:cubicBezTo>
                  <a:pt x="7410" y="191"/>
                  <a:pt x="7357" y="139"/>
                  <a:pt x="7332" y="164"/>
                </a:cubicBezTo>
                <a:cubicBezTo>
                  <a:pt x="7316" y="180"/>
                  <a:pt x="7323" y="208"/>
                  <a:pt x="7323" y="227"/>
                </a:cubicBezTo>
                <a:moveTo>
                  <a:pt x="7435" y="255"/>
                </a:moveTo>
                <a:cubicBezTo>
                  <a:pt x="7501" y="251"/>
                  <a:pt x="7560" y="224"/>
                  <a:pt x="7626" y="214"/>
                </a:cubicBezTo>
                <a:cubicBezTo>
                  <a:pt x="7677" y="206"/>
                  <a:pt x="7750" y="198"/>
                  <a:pt x="7797" y="225"/>
                </a:cubicBezTo>
                <a:cubicBezTo>
                  <a:pt x="7864" y="264"/>
                  <a:pt x="7861" y="350"/>
                  <a:pt x="7864" y="416"/>
                </a:cubicBezTo>
                <a:cubicBezTo>
                  <a:pt x="7866" y="456"/>
                  <a:pt x="7867" y="495"/>
                  <a:pt x="7867" y="535"/>
                </a:cubicBezTo>
                <a:cubicBezTo>
                  <a:pt x="7854" y="482"/>
                  <a:pt x="7844" y="436"/>
                  <a:pt x="7844" y="381"/>
                </a:cubicBezTo>
                <a:cubicBezTo>
                  <a:pt x="7843" y="289"/>
                  <a:pt x="7924" y="247"/>
                  <a:pt x="7996" y="202"/>
                </a:cubicBezTo>
                <a:cubicBezTo>
                  <a:pt x="8103" y="135"/>
                  <a:pt x="8246" y="59"/>
                  <a:pt x="8377" y="76"/>
                </a:cubicBezTo>
                <a:cubicBezTo>
                  <a:pt x="8447" y="85"/>
                  <a:pt x="8421" y="214"/>
                  <a:pt x="8410" y="257"/>
                </a:cubicBezTo>
                <a:cubicBezTo>
                  <a:pt x="8384" y="360"/>
                  <a:pt x="8327" y="438"/>
                  <a:pt x="8270" y="525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41" name=""/>
          <p:cNvSpPr/>
          <p:nvPr/>
        </p:nvSpPr>
        <p:spPr>
          <a:xfrm>
            <a:off x="4052880" y="4366440"/>
            <a:ext cx="1712520" cy="639000"/>
          </a:xfrm>
          <a:custGeom>
            <a:avLst/>
            <a:gdLst/>
            <a:ahLst/>
            <a:rect l="0" t="0" r="r" b="b"/>
            <a:pathLst>
              <a:path fill="none" w="4757" h="1775">
                <a:moveTo>
                  <a:pt x="176" y="1331"/>
                </a:moveTo>
                <a:cubicBezTo>
                  <a:pt x="160" y="1325"/>
                  <a:pt x="103" y="1291"/>
                  <a:pt x="89" y="1290"/>
                </a:cubicBezTo>
                <a:cubicBezTo>
                  <a:pt x="87" y="1290"/>
                  <a:pt x="81" y="1293"/>
                  <a:pt x="76" y="1293"/>
                </a:cubicBezTo>
                <a:cubicBezTo>
                  <a:pt x="68" y="1293"/>
                  <a:pt x="37" y="1308"/>
                  <a:pt x="25" y="1311"/>
                </a:cubicBezTo>
                <a:cubicBezTo>
                  <a:pt x="17" y="1313"/>
                  <a:pt x="8" y="1316"/>
                  <a:pt x="0" y="1318"/>
                </a:cubicBezTo>
                <a:cubicBezTo>
                  <a:pt x="102" y="1279"/>
                  <a:pt x="197" y="1252"/>
                  <a:pt x="270" y="1359"/>
                </a:cubicBezTo>
                <a:cubicBezTo>
                  <a:pt x="347" y="1472"/>
                  <a:pt x="340" y="1613"/>
                  <a:pt x="395" y="1734"/>
                </a:cubicBezTo>
                <a:cubicBezTo>
                  <a:pt x="424" y="1798"/>
                  <a:pt x="484" y="1774"/>
                  <a:pt x="534" y="1748"/>
                </a:cubicBezTo>
                <a:cubicBezTo>
                  <a:pt x="703" y="1659"/>
                  <a:pt x="901" y="1551"/>
                  <a:pt x="1043" y="1424"/>
                </a:cubicBezTo>
                <a:cubicBezTo>
                  <a:pt x="1133" y="1343"/>
                  <a:pt x="1154" y="1240"/>
                  <a:pt x="1141" y="1123"/>
                </a:cubicBezTo>
                <a:cubicBezTo>
                  <a:pt x="1133" y="1054"/>
                  <a:pt x="1102" y="988"/>
                  <a:pt x="1076" y="929"/>
                </a:cubicBezTo>
                <a:cubicBezTo>
                  <a:pt x="1076" y="1024"/>
                  <a:pt x="1093" y="1105"/>
                  <a:pt x="1117" y="1197"/>
                </a:cubicBezTo>
                <a:cubicBezTo>
                  <a:pt x="1139" y="1281"/>
                  <a:pt x="1156" y="1412"/>
                  <a:pt x="1244" y="1455"/>
                </a:cubicBezTo>
                <a:cubicBezTo>
                  <a:pt x="1287" y="1466"/>
                  <a:pt x="1303" y="1469"/>
                  <a:pt x="1334" y="1465"/>
                </a:cubicBezTo>
                <a:moveTo>
                  <a:pt x="1922" y="990"/>
                </a:moveTo>
                <a:cubicBezTo>
                  <a:pt x="1855" y="957"/>
                  <a:pt x="1780" y="918"/>
                  <a:pt x="1701" y="944"/>
                </a:cubicBezTo>
                <a:cubicBezTo>
                  <a:pt x="1618" y="972"/>
                  <a:pt x="1568" y="1061"/>
                  <a:pt x="1564" y="1142"/>
                </a:cubicBezTo>
                <a:cubicBezTo>
                  <a:pt x="1561" y="1214"/>
                  <a:pt x="1640" y="1246"/>
                  <a:pt x="1699" y="1268"/>
                </a:cubicBezTo>
                <a:cubicBezTo>
                  <a:pt x="1788" y="1300"/>
                  <a:pt x="1884" y="1311"/>
                  <a:pt x="1972" y="1349"/>
                </a:cubicBezTo>
                <a:cubicBezTo>
                  <a:pt x="2011" y="1371"/>
                  <a:pt x="2023" y="1375"/>
                  <a:pt x="2040" y="1398"/>
                </a:cubicBezTo>
                <a:cubicBezTo>
                  <a:pt x="2035" y="1461"/>
                  <a:pt x="1999" y="1470"/>
                  <a:pt x="1936" y="1485"/>
                </a:cubicBezTo>
                <a:cubicBezTo>
                  <a:pt x="1861" y="1503"/>
                  <a:pt x="1757" y="1517"/>
                  <a:pt x="1680" y="1503"/>
                </a:cubicBezTo>
                <a:cubicBezTo>
                  <a:pt x="1600" y="1488"/>
                  <a:pt x="1620" y="1427"/>
                  <a:pt x="1631" y="1369"/>
                </a:cubicBezTo>
                <a:moveTo>
                  <a:pt x="1983" y="1050"/>
                </a:moveTo>
                <a:cubicBezTo>
                  <a:pt x="2054" y="980"/>
                  <a:pt x="2116" y="909"/>
                  <a:pt x="2206" y="867"/>
                </a:cubicBezTo>
                <a:cubicBezTo>
                  <a:pt x="2214" y="867"/>
                  <a:pt x="2223" y="867"/>
                  <a:pt x="2231" y="867"/>
                </a:cubicBezTo>
                <a:cubicBezTo>
                  <a:pt x="2250" y="921"/>
                  <a:pt x="2262" y="987"/>
                  <a:pt x="2284" y="1041"/>
                </a:cubicBezTo>
                <a:cubicBezTo>
                  <a:pt x="2317" y="1123"/>
                  <a:pt x="2367" y="1162"/>
                  <a:pt x="2462" y="1146"/>
                </a:cubicBezTo>
                <a:cubicBezTo>
                  <a:pt x="2554" y="1131"/>
                  <a:pt x="2644" y="1033"/>
                  <a:pt x="2596" y="934"/>
                </a:cubicBezTo>
                <a:cubicBezTo>
                  <a:pt x="2552" y="845"/>
                  <a:pt x="2401" y="782"/>
                  <a:pt x="2335" y="875"/>
                </a:cubicBezTo>
                <a:cubicBezTo>
                  <a:pt x="2287" y="942"/>
                  <a:pt x="2300" y="1039"/>
                  <a:pt x="2329" y="1108"/>
                </a:cubicBezTo>
                <a:cubicBezTo>
                  <a:pt x="2381" y="1231"/>
                  <a:pt x="2683" y="1211"/>
                  <a:pt x="2780" y="1187"/>
                </a:cubicBezTo>
                <a:cubicBezTo>
                  <a:pt x="2921" y="1152"/>
                  <a:pt x="2984" y="1057"/>
                  <a:pt x="2978" y="918"/>
                </a:cubicBezTo>
                <a:cubicBezTo>
                  <a:pt x="2973" y="819"/>
                  <a:pt x="2912" y="709"/>
                  <a:pt x="2906" y="606"/>
                </a:cubicBezTo>
                <a:cubicBezTo>
                  <a:pt x="2939" y="651"/>
                  <a:pt x="2977" y="676"/>
                  <a:pt x="2995" y="753"/>
                </a:cubicBezTo>
                <a:cubicBezTo>
                  <a:pt x="3022" y="870"/>
                  <a:pt x="3010" y="992"/>
                  <a:pt x="3024" y="1111"/>
                </a:cubicBezTo>
                <a:cubicBezTo>
                  <a:pt x="3043" y="1273"/>
                  <a:pt x="3112" y="1423"/>
                  <a:pt x="3282" y="1458"/>
                </a:cubicBezTo>
                <a:cubicBezTo>
                  <a:pt x="3349" y="1472"/>
                  <a:pt x="3431" y="1450"/>
                  <a:pt x="3473" y="1393"/>
                </a:cubicBezTo>
                <a:cubicBezTo>
                  <a:pt x="3527" y="1320"/>
                  <a:pt x="3506" y="1235"/>
                  <a:pt x="3464" y="1165"/>
                </a:cubicBezTo>
                <a:cubicBezTo>
                  <a:pt x="3394" y="1047"/>
                  <a:pt x="3267" y="1023"/>
                  <a:pt x="3167" y="948"/>
                </a:cubicBezTo>
                <a:cubicBezTo>
                  <a:pt x="3161" y="939"/>
                  <a:pt x="3158" y="937"/>
                  <a:pt x="3160" y="930"/>
                </a:cubicBezTo>
                <a:cubicBezTo>
                  <a:pt x="3261" y="913"/>
                  <a:pt x="3363" y="903"/>
                  <a:pt x="3464" y="888"/>
                </a:cubicBezTo>
                <a:cubicBezTo>
                  <a:pt x="3561" y="875"/>
                  <a:pt x="3621" y="861"/>
                  <a:pt x="3684" y="791"/>
                </a:cubicBezTo>
                <a:cubicBezTo>
                  <a:pt x="3698" y="775"/>
                  <a:pt x="3684" y="760"/>
                  <a:pt x="3691" y="745"/>
                </a:cubicBezTo>
                <a:cubicBezTo>
                  <a:pt x="3707" y="772"/>
                  <a:pt x="3727" y="807"/>
                  <a:pt x="3744" y="835"/>
                </a:cubicBezTo>
                <a:cubicBezTo>
                  <a:pt x="3778" y="892"/>
                  <a:pt x="3867" y="1030"/>
                  <a:pt x="3960" y="975"/>
                </a:cubicBezTo>
                <a:cubicBezTo>
                  <a:pt x="4029" y="935"/>
                  <a:pt x="4020" y="865"/>
                  <a:pt x="4034" y="799"/>
                </a:cubicBezTo>
                <a:cubicBezTo>
                  <a:pt x="4055" y="814"/>
                  <a:pt x="4082" y="840"/>
                  <a:pt x="4106" y="855"/>
                </a:cubicBezTo>
                <a:cubicBezTo>
                  <a:pt x="4217" y="922"/>
                  <a:pt x="4375" y="932"/>
                  <a:pt x="4486" y="855"/>
                </a:cubicBezTo>
                <a:cubicBezTo>
                  <a:pt x="4607" y="769"/>
                  <a:pt x="4634" y="573"/>
                  <a:pt x="4607" y="437"/>
                </a:cubicBezTo>
                <a:cubicBezTo>
                  <a:pt x="4576" y="282"/>
                  <a:pt x="4482" y="159"/>
                  <a:pt x="4462" y="0"/>
                </a:cubicBezTo>
                <a:cubicBezTo>
                  <a:pt x="4493" y="45"/>
                  <a:pt x="4530" y="83"/>
                  <a:pt x="4553" y="156"/>
                </a:cubicBezTo>
                <a:cubicBezTo>
                  <a:pt x="4640" y="430"/>
                  <a:pt x="4729" y="747"/>
                  <a:pt x="4756" y="1033"/>
                </a:cubicBezTo>
                <a:cubicBezTo>
                  <a:pt x="4756" y="1055"/>
                  <a:pt x="4757" y="1078"/>
                  <a:pt x="4757" y="110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42" name=""/>
          <p:cNvSpPr/>
          <p:nvPr/>
        </p:nvSpPr>
        <p:spPr>
          <a:xfrm>
            <a:off x="3333600" y="4248720"/>
            <a:ext cx="2950920" cy="253440"/>
          </a:xfrm>
          <a:custGeom>
            <a:avLst/>
            <a:gdLst/>
            <a:ahLst/>
            <a:rect l="0" t="0" r="r" b="b"/>
            <a:pathLst>
              <a:path fill="none" w="8197" h="704">
                <a:moveTo>
                  <a:pt x="8162" y="511"/>
                </a:moveTo>
                <a:cubicBezTo>
                  <a:pt x="8170" y="495"/>
                  <a:pt x="8171" y="492"/>
                  <a:pt x="8189" y="492"/>
                </a:cubicBezTo>
                <a:cubicBezTo>
                  <a:pt x="8192" y="492"/>
                  <a:pt x="8194" y="492"/>
                  <a:pt x="8197" y="492"/>
                </a:cubicBezTo>
                <a:moveTo>
                  <a:pt x="8162" y="511"/>
                </a:moveTo>
                <a:cubicBezTo>
                  <a:pt x="8125" y="514"/>
                  <a:pt x="8084" y="515"/>
                  <a:pt x="8046" y="519"/>
                </a:cubicBezTo>
                <a:cubicBezTo>
                  <a:pt x="7353" y="586"/>
                  <a:pt x="6664" y="596"/>
                  <a:pt x="5968" y="588"/>
                </a:cubicBezTo>
                <a:cubicBezTo>
                  <a:pt x="5082" y="577"/>
                  <a:pt x="4198" y="523"/>
                  <a:pt x="3313" y="521"/>
                </a:cubicBezTo>
                <a:cubicBezTo>
                  <a:pt x="3175" y="521"/>
                  <a:pt x="3005" y="521"/>
                  <a:pt x="2877" y="521"/>
                </a:cubicBezTo>
                <a:moveTo>
                  <a:pt x="3281" y="214"/>
                </a:moveTo>
                <a:cubicBezTo>
                  <a:pt x="3253" y="252"/>
                  <a:pt x="3236" y="282"/>
                  <a:pt x="3198" y="314"/>
                </a:cubicBezTo>
                <a:cubicBezTo>
                  <a:pt x="3106" y="391"/>
                  <a:pt x="2994" y="438"/>
                  <a:pt x="2883" y="479"/>
                </a:cubicBezTo>
                <a:cubicBezTo>
                  <a:pt x="2601" y="584"/>
                  <a:pt x="2255" y="542"/>
                  <a:pt x="1988" y="657"/>
                </a:cubicBezTo>
                <a:cubicBezTo>
                  <a:pt x="1985" y="664"/>
                  <a:pt x="1984" y="666"/>
                  <a:pt x="1985" y="671"/>
                </a:cubicBezTo>
                <a:cubicBezTo>
                  <a:pt x="2112" y="687"/>
                  <a:pt x="2242" y="682"/>
                  <a:pt x="2370" y="677"/>
                </a:cubicBezTo>
                <a:cubicBezTo>
                  <a:pt x="2723" y="663"/>
                  <a:pt x="3079" y="655"/>
                  <a:pt x="3432" y="676"/>
                </a:cubicBezTo>
                <a:cubicBezTo>
                  <a:pt x="3573" y="684"/>
                  <a:pt x="3713" y="698"/>
                  <a:pt x="3854" y="703"/>
                </a:cubicBezTo>
                <a:cubicBezTo>
                  <a:pt x="3909" y="705"/>
                  <a:pt x="3904" y="710"/>
                  <a:pt x="3923" y="670"/>
                </a:cubicBezTo>
                <a:cubicBezTo>
                  <a:pt x="3923" y="653"/>
                  <a:pt x="3923" y="647"/>
                  <a:pt x="3923" y="636"/>
                </a:cubicBezTo>
                <a:moveTo>
                  <a:pt x="3804" y="445"/>
                </a:moveTo>
                <a:cubicBezTo>
                  <a:pt x="3746" y="448"/>
                  <a:pt x="3711" y="460"/>
                  <a:pt x="3654" y="481"/>
                </a:cubicBezTo>
                <a:cubicBezTo>
                  <a:pt x="3427" y="563"/>
                  <a:pt x="3132" y="565"/>
                  <a:pt x="2922" y="673"/>
                </a:cubicBezTo>
                <a:cubicBezTo>
                  <a:pt x="2922" y="675"/>
                  <a:pt x="2922" y="678"/>
                  <a:pt x="2922" y="680"/>
                </a:cubicBezTo>
                <a:cubicBezTo>
                  <a:pt x="3089" y="685"/>
                  <a:pt x="3253" y="682"/>
                  <a:pt x="3420" y="669"/>
                </a:cubicBezTo>
                <a:cubicBezTo>
                  <a:pt x="3904" y="633"/>
                  <a:pt x="4417" y="623"/>
                  <a:pt x="4881" y="471"/>
                </a:cubicBezTo>
                <a:cubicBezTo>
                  <a:pt x="4837" y="456"/>
                  <a:pt x="4726" y="452"/>
                  <a:pt x="4660" y="452"/>
                </a:cubicBezTo>
                <a:cubicBezTo>
                  <a:pt x="4374" y="451"/>
                  <a:pt x="3548" y="428"/>
                  <a:pt x="3833" y="446"/>
                </a:cubicBezTo>
                <a:cubicBezTo>
                  <a:pt x="3936" y="451"/>
                  <a:pt x="3981" y="452"/>
                  <a:pt x="4055" y="450"/>
                </a:cubicBezTo>
                <a:moveTo>
                  <a:pt x="6164" y="290"/>
                </a:moveTo>
                <a:cubicBezTo>
                  <a:pt x="6204" y="281"/>
                  <a:pt x="6241" y="270"/>
                  <a:pt x="6281" y="265"/>
                </a:cubicBezTo>
                <a:cubicBezTo>
                  <a:pt x="6255" y="273"/>
                  <a:pt x="6243" y="277"/>
                  <a:pt x="6225" y="284"/>
                </a:cubicBezTo>
                <a:moveTo>
                  <a:pt x="7485" y="254"/>
                </a:moveTo>
                <a:cubicBezTo>
                  <a:pt x="7494" y="230"/>
                  <a:pt x="7476" y="227"/>
                  <a:pt x="7492" y="217"/>
                </a:cubicBezTo>
                <a:cubicBezTo>
                  <a:pt x="7501" y="211"/>
                  <a:pt x="7526" y="218"/>
                  <a:pt x="7537" y="217"/>
                </a:cubicBezTo>
                <a:cubicBezTo>
                  <a:pt x="7523" y="232"/>
                  <a:pt x="7589" y="225"/>
                  <a:pt x="7519" y="247"/>
                </a:cubicBezTo>
                <a:cubicBezTo>
                  <a:pt x="7441" y="271"/>
                  <a:pt x="7334" y="263"/>
                  <a:pt x="7254" y="258"/>
                </a:cubicBezTo>
                <a:cubicBezTo>
                  <a:pt x="7116" y="249"/>
                  <a:pt x="6981" y="212"/>
                  <a:pt x="6846" y="188"/>
                </a:cubicBezTo>
                <a:cubicBezTo>
                  <a:pt x="6915" y="190"/>
                  <a:pt x="6982" y="196"/>
                  <a:pt x="7051" y="202"/>
                </a:cubicBezTo>
                <a:cubicBezTo>
                  <a:pt x="7179" y="213"/>
                  <a:pt x="7306" y="215"/>
                  <a:pt x="7434" y="215"/>
                </a:cubicBezTo>
                <a:cubicBezTo>
                  <a:pt x="7312" y="214"/>
                  <a:pt x="7191" y="214"/>
                  <a:pt x="7069" y="214"/>
                </a:cubicBezTo>
                <a:cubicBezTo>
                  <a:pt x="6800" y="214"/>
                  <a:pt x="6532" y="226"/>
                  <a:pt x="6264" y="238"/>
                </a:cubicBezTo>
                <a:cubicBezTo>
                  <a:pt x="6060" y="247"/>
                  <a:pt x="5995" y="250"/>
                  <a:pt x="5861" y="251"/>
                </a:cubicBezTo>
                <a:moveTo>
                  <a:pt x="5285" y="243"/>
                </a:moveTo>
                <a:cubicBezTo>
                  <a:pt x="5278" y="240"/>
                  <a:pt x="5271" y="238"/>
                  <a:pt x="5260" y="243"/>
                </a:cubicBezTo>
                <a:cubicBezTo>
                  <a:pt x="5220" y="260"/>
                  <a:pt x="5180" y="278"/>
                  <a:pt x="5136" y="286"/>
                </a:cubicBezTo>
                <a:cubicBezTo>
                  <a:pt x="5126" y="287"/>
                  <a:pt x="5116" y="288"/>
                  <a:pt x="5106" y="289"/>
                </a:cubicBezTo>
                <a:moveTo>
                  <a:pt x="4730" y="282"/>
                </a:moveTo>
                <a:cubicBezTo>
                  <a:pt x="4589" y="281"/>
                  <a:pt x="4449" y="279"/>
                  <a:pt x="4308" y="279"/>
                </a:cubicBezTo>
                <a:cubicBezTo>
                  <a:pt x="4144" y="279"/>
                  <a:pt x="3988" y="311"/>
                  <a:pt x="3826" y="334"/>
                </a:cubicBezTo>
                <a:moveTo>
                  <a:pt x="3316" y="290"/>
                </a:moveTo>
                <a:cubicBezTo>
                  <a:pt x="3039" y="230"/>
                  <a:pt x="2772" y="216"/>
                  <a:pt x="2489" y="214"/>
                </a:cubicBezTo>
                <a:cubicBezTo>
                  <a:pt x="2459" y="214"/>
                  <a:pt x="2430" y="213"/>
                  <a:pt x="2400" y="213"/>
                </a:cubicBezTo>
                <a:moveTo>
                  <a:pt x="1432" y="38"/>
                </a:moveTo>
                <a:cubicBezTo>
                  <a:pt x="1365" y="19"/>
                  <a:pt x="1294" y="-9"/>
                  <a:pt x="1222" y="3"/>
                </a:cubicBezTo>
                <a:cubicBezTo>
                  <a:pt x="1157" y="14"/>
                  <a:pt x="1103" y="64"/>
                  <a:pt x="1044" y="89"/>
                </a:cubicBezTo>
                <a:cubicBezTo>
                  <a:pt x="933" y="136"/>
                  <a:pt x="817" y="148"/>
                  <a:pt x="698" y="151"/>
                </a:cubicBezTo>
                <a:cubicBezTo>
                  <a:pt x="546" y="155"/>
                  <a:pt x="392" y="154"/>
                  <a:pt x="240" y="144"/>
                </a:cubicBezTo>
                <a:cubicBezTo>
                  <a:pt x="159" y="139"/>
                  <a:pt x="80" y="129"/>
                  <a:pt x="0" y="115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43" name=""/>
          <p:cNvSpPr/>
          <p:nvPr/>
        </p:nvSpPr>
        <p:spPr>
          <a:xfrm>
            <a:off x="9002520" y="3293640"/>
            <a:ext cx="2028960" cy="479880"/>
          </a:xfrm>
          <a:custGeom>
            <a:avLst/>
            <a:gdLst/>
            <a:ahLst/>
            <a:rect l="0" t="0" r="r" b="b"/>
            <a:pathLst>
              <a:path fill="none" w="5636" h="1333">
                <a:moveTo>
                  <a:pt x="152" y="759"/>
                </a:moveTo>
                <a:cubicBezTo>
                  <a:pt x="43" y="790"/>
                  <a:pt x="17" y="825"/>
                  <a:pt x="1" y="944"/>
                </a:cubicBezTo>
                <a:cubicBezTo>
                  <a:pt x="-10" y="1024"/>
                  <a:pt x="42" y="1055"/>
                  <a:pt x="115" y="1063"/>
                </a:cubicBezTo>
                <a:cubicBezTo>
                  <a:pt x="194" y="1072"/>
                  <a:pt x="284" y="1067"/>
                  <a:pt x="339" y="1001"/>
                </a:cubicBezTo>
                <a:cubicBezTo>
                  <a:pt x="378" y="955"/>
                  <a:pt x="387" y="851"/>
                  <a:pt x="361" y="797"/>
                </a:cubicBezTo>
                <a:cubicBezTo>
                  <a:pt x="348" y="784"/>
                  <a:pt x="346" y="780"/>
                  <a:pt x="334" y="779"/>
                </a:cubicBezTo>
                <a:cubicBezTo>
                  <a:pt x="333" y="789"/>
                  <a:pt x="318" y="831"/>
                  <a:pt x="321" y="859"/>
                </a:cubicBezTo>
                <a:cubicBezTo>
                  <a:pt x="333" y="978"/>
                  <a:pt x="483" y="1001"/>
                  <a:pt x="577" y="989"/>
                </a:cubicBezTo>
                <a:cubicBezTo>
                  <a:pt x="688" y="975"/>
                  <a:pt x="802" y="897"/>
                  <a:pt x="834" y="786"/>
                </a:cubicBezTo>
                <a:cubicBezTo>
                  <a:pt x="851" y="727"/>
                  <a:pt x="843" y="656"/>
                  <a:pt x="822" y="600"/>
                </a:cubicBezTo>
                <a:cubicBezTo>
                  <a:pt x="816" y="583"/>
                  <a:pt x="808" y="566"/>
                  <a:pt x="801" y="549"/>
                </a:cubicBezTo>
                <a:cubicBezTo>
                  <a:pt x="821" y="570"/>
                  <a:pt x="839" y="593"/>
                  <a:pt x="862" y="613"/>
                </a:cubicBezTo>
                <a:cubicBezTo>
                  <a:pt x="907" y="652"/>
                  <a:pt x="957" y="673"/>
                  <a:pt x="1014" y="687"/>
                </a:cubicBezTo>
                <a:cubicBezTo>
                  <a:pt x="1107" y="710"/>
                  <a:pt x="1195" y="713"/>
                  <a:pt x="1278" y="764"/>
                </a:cubicBezTo>
                <a:cubicBezTo>
                  <a:pt x="1279" y="768"/>
                  <a:pt x="1280" y="768"/>
                  <a:pt x="1280" y="770"/>
                </a:cubicBezTo>
                <a:cubicBezTo>
                  <a:pt x="1292" y="742"/>
                  <a:pt x="1294" y="733"/>
                  <a:pt x="1316" y="704"/>
                </a:cubicBezTo>
                <a:cubicBezTo>
                  <a:pt x="1372" y="633"/>
                  <a:pt x="1425" y="571"/>
                  <a:pt x="1457" y="484"/>
                </a:cubicBezTo>
                <a:cubicBezTo>
                  <a:pt x="1462" y="471"/>
                  <a:pt x="1473" y="445"/>
                  <a:pt x="1477" y="434"/>
                </a:cubicBezTo>
                <a:cubicBezTo>
                  <a:pt x="1489" y="477"/>
                  <a:pt x="1499" y="522"/>
                  <a:pt x="1517" y="564"/>
                </a:cubicBezTo>
                <a:cubicBezTo>
                  <a:pt x="1557" y="658"/>
                  <a:pt x="1620" y="728"/>
                  <a:pt x="1694" y="797"/>
                </a:cubicBezTo>
                <a:cubicBezTo>
                  <a:pt x="1710" y="812"/>
                  <a:pt x="1765" y="877"/>
                  <a:pt x="1793" y="873"/>
                </a:cubicBezTo>
                <a:cubicBezTo>
                  <a:pt x="1829" y="868"/>
                  <a:pt x="1811" y="863"/>
                  <a:pt x="1839" y="839"/>
                </a:cubicBezTo>
                <a:moveTo>
                  <a:pt x="2609" y="156"/>
                </a:moveTo>
                <a:cubicBezTo>
                  <a:pt x="2588" y="147"/>
                  <a:pt x="2550" y="135"/>
                  <a:pt x="2508" y="142"/>
                </a:cubicBezTo>
                <a:cubicBezTo>
                  <a:pt x="2430" y="155"/>
                  <a:pt x="2351" y="181"/>
                  <a:pt x="2274" y="202"/>
                </a:cubicBezTo>
                <a:cubicBezTo>
                  <a:pt x="2245" y="210"/>
                  <a:pt x="2169" y="218"/>
                  <a:pt x="2145" y="242"/>
                </a:cubicBezTo>
                <a:cubicBezTo>
                  <a:pt x="2135" y="252"/>
                  <a:pt x="2147" y="271"/>
                  <a:pt x="2148" y="281"/>
                </a:cubicBezTo>
                <a:cubicBezTo>
                  <a:pt x="2156" y="344"/>
                  <a:pt x="2158" y="398"/>
                  <a:pt x="2136" y="460"/>
                </a:cubicBezTo>
                <a:cubicBezTo>
                  <a:pt x="2101" y="556"/>
                  <a:pt x="2033" y="637"/>
                  <a:pt x="2037" y="742"/>
                </a:cubicBezTo>
                <a:cubicBezTo>
                  <a:pt x="2039" y="805"/>
                  <a:pt x="2107" y="826"/>
                  <a:pt x="2161" y="833"/>
                </a:cubicBezTo>
                <a:cubicBezTo>
                  <a:pt x="2237" y="843"/>
                  <a:pt x="2333" y="844"/>
                  <a:pt x="2406" y="819"/>
                </a:cubicBezTo>
                <a:cubicBezTo>
                  <a:pt x="2424" y="810"/>
                  <a:pt x="2441" y="802"/>
                  <a:pt x="2459" y="793"/>
                </a:cubicBezTo>
                <a:moveTo>
                  <a:pt x="2732" y="251"/>
                </a:moveTo>
                <a:lnTo>
                  <a:pt x="2719" y="236"/>
                </a:lnTo>
                <a:cubicBezTo>
                  <a:pt x="2727" y="226"/>
                  <a:pt x="2810" y="233"/>
                  <a:pt x="2821" y="238"/>
                </a:cubicBezTo>
                <a:cubicBezTo>
                  <a:pt x="2848" y="249"/>
                  <a:pt x="2853" y="297"/>
                  <a:pt x="2846" y="321"/>
                </a:cubicBezTo>
                <a:cubicBezTo>
                  <a:pt x="2833" y="369"/>
                  <a:pt x="2790" y="414"/>
                  <a:pt x="2755" y="447"/>
                </a:cubicBezTo>
                <a:cubicBezTo>
                  <a:pt x="2721" y="478"/>
                  <a:pt x="2669" y="501"/>
                  <a:pt x="2643" y="539"/>
                </a:cubicBezTo>
                <a:cubicBezTo>
                  <a:pt x="2638" y="548"/>
                  <a:pt x="2636" y="549"/>
                  <a:pt x="2637" y="556"/>
                </a:cubicBezTo>
                <a:cubicBezTo>
                  <a:pt x="2678" y="559"/>
                  <a:pt x="2723" y="558"/>
                  <a:pt x="2764" y="563"/>
                </a:cubicBezTo>
                <a:cubicBezTo>
                  <a:pt x="2793" y="569"/>
                  <a:pt x="2801" y="570"/>
                  <a:pt x="2816" y="582"/>
                </a:cubicBezTo>
                <a:cubicBezTo>
                  <a:pt x="2812" y="633"/>
                  <a:pt x="2777" y="641"/>
                  <a:pt x="2731" y="660"/>
                </a:cubicBezTo>
                <a:cubicBezTo>
                  <a:pt x="2665" y="686"/>
                  <a:pt x="2591" y="705"/>
                  <a:pt x="2519" y="711"/>
                </a:cubicBezTo>
                <a:cubicBezTo>
                  <a:pt x="2490" y="713"/>
                  <a:pt x="2508" y="714"/>
                  <a:pt x="2504" y="694"/>
                </a:cubicBezTo>
                <a:moveTo>
                  <a:pt x="3149" y="59"/>
                </a:moveTo>
                <a:cubicBezTo>
                  <a:pt x="3173" y="24"/>
                  <a:pt x="3185" y="25"/>
                  <a:pt x="3228" y="25"/>
                </a:cubicBezTo>
                <a:cubicBezTo>
                  <a:pt x="3273" y="25"/>
                  <a:pt x="3310" y="28"/>
                  <a:pt x="3352" y="45"/>
                </a:cubicBezTo>
                <a:cubicBezTo>
                  <a:pt x="3382" y="57"/>
                  <a:pt x="3398" y="69"/>
                  <a:pt x="3403" y="101"/>
                </a:cubicBezTo>
                <a:cubicBezTo>
                  <a:pt x="3416" y="180"/>
                  <a:pt x="3398" y="258"/>
                  <a:pt x="3419" y="338"/>
                </a:cubicBezTo>
                <a:cubicBezTo>
                  <a:pt x="3440" y="420"/>
                  <a:pt x="3471" y="499"/>
                  <a:pt x="3504" y="577"/>
                </a:cubicBezTo>
                <a:cubicBezTo>
                  <a:pt x="3512" y="597"/>
                  <a:pt x="3513" y="607"/>
                  <a:pt x="3516" y="626"/>
                </a:cubicBezTo>
                <a:cubicBezTo>
                  <a:pt x="3466" y="630"/>
                  <a:pt x="3417" y="629"/>
                  <a:pt x="3367" y="629"/>
                </a:cubicBezTo>
                <a:cubicBezTo>
                  <a:pt x="3298" y="629"/>
                  <a:pt x="3250" y="625"/>
                  <a:pt x="3186" y="599"/>
                </a:cubicBezTo>
                <a:moveTo>
                  <a:pt x="3792" y="316"/>
                </a:moveTo>
                <a:cubicBezTo>
                  <a:pt x="3885" y="298"/>
                  <a:pt x="3979" y="296"/>
                  <a:pt x="4074" y="300"/>
                </a:cubicBezTo>
                <a:cubicBezTo>
                  <a:pt x="4144" y="306"/>
                  <a:pt x="4165" y="306"/>
                  <a:pt x="4208" y="321"/>
                </a:cubicBezTo>
                <a:moveTo>
                  <a:pt x="3767" y="598"/>
                </a:moveTo>
                <a:cubicBezTo>
                  <a:pt x="3852" y="598"/>
                  <a:pt x="3938" y="594"/>
                  <a:pt x="4023" y="589"/>
                </a:cubicBezTo>
                <a:cubicBezTo>
                  <a:pt x="4129" y="582"/>
                  <a:pt x="4163" y="580"/>
                  <a:pt x="4232" y="572"/>
                </a:cubicBezTo>
                <a:moveTo>
                  <a:pt x="4677" y="10"/>
                </a:moveTo>
                <a:cubicBezTo>
                  <a:pt x="4668" y="10"/>
                  <a:pt x="4675" y="-4"/>
                  <a:pt x="4660" y="1"/>
                </a:cubicBezTo>
                <a:cubicBezTo>
                  <a:pt x="4599" y="22"/>
                  <a:pt x="4539" y="67"/>
                  <a:pt x="4487" y="103"/>
                </a:cubicBezTo>
                <a:cubicBezTo>
                  <a:pt x="4428" y="144"/>
                  <a:pt x="4361" y="186"/>
                  <a:pt x="4347" y="262"/>
                </a:cubicBezTo>
                <a:cubicBezTo>
                  <a:pt x="4335" y="332"/>
                  <a:pt x="4451" y="324"/>
                  <a:pt x="4490" y="325"/>
                </a:cubicBezTo>
                <a:cubicBezTo>
                  <a:pt x="4580" y="328"/>
                  <a:pt x="4666" y="326"/>
                  <a:pt x="4738" y="265"/>
                </a:cubicBezTo>
                <a:cubicBezTo>
                  <a:pt x="4782" y="228"/>
                  <a:pt x="4795" y="171"/>
                  <a:pt x="4799" y="116"/>
                </a:cubicBezTo>
                <a:cubicBezTo>
                  <a:pt x="4800" y="85"/>
                  <a:pt x="4800" y="77"/>
                  <a:pt x="4802" y="57"/>
                </a:cubicBezTo>
                <a:cubicBezTo>
                  <a:pt x="4802" y="15"/>
                  <a:pt x="4803" y="69"/>
                  <a:pt x="4802" y="76"/>
                </a:cubicBezTo>
                <a:cubicBezTo>
                  <a:pt x="4786" y="177"/>
                  <a:pt x="4761" y="277"/>
                  <a:pt x="4742" y="378"/>
                </a:cubicBezTo>
                <a:cubicBezTo>
                  <a:pt x="4723" y="482"/>
                  <a:pt x="4702" y="585"/>
                  <a:pt x="4675" y="686"/>
                </a:cubicBezTo>
                <a:cubicBezTo>
                  <a:pt x="4654" y="765"/>
                  <a:pt x="4624" y="839"/>
                  <a:pt x="4599" y="916"/>
                </a:cubicBezTo>
                <a:cubicBezTo>
                  <a:pt x="4596" y="927"/>
                  <a:pt x="4593" y="938"/>
                  <a:pt x="4590" y="949"/>
                </a:cubicBezTo>
                <a:moveTo>
                  <a:pt x="5552" y="134"/>
                </a:moveTo>
                <a:cubicBezTo>
                  <a:pt x="5525" y="138"/>
                  <a:pt x="5465" y="179"/>
                  <a:pt x="5431" y="202"/>
                </a:cubicBezTo>
                <a:cubicBezTo>
                  <a:pt x="5339" y="265"/>
                  <a:pt x="5222" y="327"/>
                  <a:pt x="5160" y="423"/>
                </a:cubicBezTo>
                <a:cubicBezTo>
                  <a:pt x="5125" y="478"/>
                  <a:pt x="5146" y="526"/>
                  <a:pt x="5206" y="542"/>
                </a:cubicBezTo>
                <a:cubicBezTo>
                  <a:pt x="5295" y="566"/>
                  <a:pt x="5402" y="554"/>
                  <a:pt x="5482" y="510"/>
                </a:cubicBezTo>
                <a:cubicBezTo>
                  <a:pt x="5592" y="449"/>
                  <a:pt x="5628" y="334"/>
                  <a:pt x="5636" y="216"/>
                </a:cubicBezTo>
                <a:cubicBezTo>
                  <a:pt x="5636" y="170"/>
                  <a:pt x="5637" y="159"/>
                  <a:pt x="5633" y="131"/>
                </a:cubicBezTo>
                <a:cubicBezTo>
                  <a:pt x="5574" y="105"/>
                  <a:pt x="5547" y="125"/>
                  <a:pt x="5494" y="162"/>
                </a:cubicBezTo>
                <a:cubicBezTo>
                  <a:pt x="5477" y="175"/>
                  <a:pt x="5459" y="187"/>
                  <a:pt x="5442" y="200"/>
                </a:cubicBezTo>
                <a:moveTo>
                  <a:pt x="4569" y="1129"/>
                </a:moveTo>
                <a:cubicBezTo>
                  <a:pt x="4501" y="1141"/>
                  <a:pt x="4402" y="1146"/>
                  <a:pt x="4351" y="1195"/>
                </a:cubicBezTo>
                <a:cubicBezTo>
                  <a:pt x="4352" y="1197"/>
                  <a:pt x="4352" y="1200"/>
                  <a:pt x="4353" y="1202"/>
                </a:cubicBezTo>
                <a:cubicBezTo>
                  <a:pt x="4463" y="1202"/>
                  <a:pt x="4571" y="1203"/>
                  <a:pt x="4680" y="1192"/>
                </a:cubicBezTo>
                <a:cubicBezTo>
                  <a:pt x="4842" y="1176"/>
                  <a:pt x="5001" y="1143"/>
                  <a:pt x="5158" y="1102"/>
                </a:cubicBezTo>
                <a:cubicBezTo>
                  <a:pt x="5192" y="1093"/>
                  <a:pt x="5231" y="1079"/>
                  <a:pt x="5261" y="1068"/>
                </a:cubicBezTo>
                <a:cubicBezTo>
                  <a:pt x="5146" y="1077"/>
                  <a:pt x="5042" y="1115"/>
                  <a:pt x="4932" y="1149"/>
                </a:cubicBezTo>
                <a:cubicBezTo>
                  <a:pt x="4810" y="1187"/>
                  <a:pt x="4670" y="1219"/>
                  <a:pt x="4559" y="1285"/>
                </a:cubicBezTo>
                <a:cubicBezTo>
                  <a:pt x="4550" y="1293"/>
                  <a:pt x="4542" y="1300"/>
                  <a:pt x="4533" y="1308"/>
                </a:cubicBezTo>
                <a:cubicBezTo>
                  <a:pt x="4569" y="1333"/>
                  <a:pt x="4609" y="1335"/>
                  <a:pt x="4675" y="1332"/>
                </a:cubicBezTo>
                <a:cubicBezTo>
                  <a:pt x="4810" y="1327"/>
                  <a:pt x="4948" y="1301"/>
                  <a:pt x="5078" y="1266"/>
                </a:cubicBezTo>
                <a:cubicBezTo>
                  <a:pt x="5135" y="1251"/>
                  <a:pt x="5186" y="1231"/>
                  <a:pt x="5238" y="1206"/>
                </a:cubicBezTo>
                <a:cubicBezTo>
                  <a:pt x="5184" y="1200"/>
                  <a:pt x="5086" y="1196"/>
                  <a:pt x="5021" y="1201"/>
                </a:cubicBezTo>
                <a:cubicBezTo>
                  <a:pt x="4930" y="1207"/>
                  <a:pt x="4815" y="1214"/>
                  <a:pt x="4729" y="1248"/>
                </a:cubicBezTo>
                <a:cubicBezTo>
                  <a:pt x="4728" y="1250"/>
                  <a:pt x="4728" y="1251"/>
                  <a:pt x="4727" y="1253"/>
                </a:cubicBezTo>
                <a:cubicBezTo>
                  <a:pt x="4836" y="1257"/>
                  <a:pt x="4946" y="1257"/>
                  <a:pt x="5056" y="1257"/>
                </a:cubicBezTo>
                <a:cubicBezTo>
                  <a:pt x="5206" y="1257"/>
                  <a:pt x="5253" y="1257"/>
                  <a:pt x="5351" y="1243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44" name=""/>
          <p:cNvSpPr/>
          <p:nvPr/>
        </p:nvSpPr>
        <p:spPr>
          <a:xfrm>
            <a:off x="681120" y="3264480"/>
            <a:ext cx="1315800" cy="515160"/>
          </a:xfrm>
          <a:custGeom>
            <a:avLst/>
            <a:gdLst/>
            <a:ahLst/>
            <a:rect l="0" t="0" r="r" b="b"/>
            <a:pathLst>
              <a:path fill="none" w="3655" h="1431">
                <a:moveTo>
                  <a:pt x="2700" y="141"/>
                </a:moveTo>
                <a:cubicBezTo>
                  <a:pt x="2699" y="125"/>
                  <a:pt x="2721" y="120"/>
                  <a:pt x="2687" y="120"/>
                </a:cubicBezTo>
                <a:cubicBezTo>
                  <a:pt x="2602" y="120"/>
                  <a:pt x="2529" y="192"/>
                  <a:pt x="2469" y="245"/>
                </a:cubicBezTo>
                <a:cubicBezTo>
                  <a:pt x="2414" y="293"/>
                  <a:pt x="2338" y="355"/>
                  <a:pt x="2305" y="423"/>
                </a:cubicBezTo>
                <a:cubicBezTo>
                  <a:pt x="2303" y="440"/>
                  <a:pt x="2302" y="443"/>
                  <a:pt x="2302" y="453"/>
                </a:cubicBezTo>
                <a:cubicBezTo>
                  <a:pt x="2364" y="453"/>
                  <a:pt x="2404" y="433"/>
                  <a:pt x="2459" y="403"/>
                </a:cubicBezTo>
                <a:cubicBezTo>
                  <a:pt x="2520" y="370"/>
                  <a:pt x="2575" y="336"/>
                  <a:pt x="2614" y="278"/>
                </a:cubicBezTo>
                <a:cubicBezTo>
                  <a:pt x="2633" y="250"/>
                  <a:pt x="2634" y="230"/>
                  <a:pt x="2636" y="198"/>
                </a:cubicBezTo>
                <a:cubicBezTo>
                  <a:pt x="2636" y="331"/>
                  <a:pt x="2639" y="464"/>
                  <a:pt x="2639" y="598"/>
                </a:cubicBezTo>
                <a:cubicBezTo>
                  <a:pt x="2639" y="651"/>
                  <a:pt x="2642" y="705"/>
                  <a:pt x="2633" y="757"/>
                </a:cubicBezTo>
                <a:cubicBezTo>
                  <a:pt x="2632" y="762"/>
                  <a:pt x="2631" y="768"/>
                  <a:pt x="2630" y="773"/>
                </a:cubicBezTo>
                <a:moveTo>
                  <a:pt x="3047" y="85"/>
                </a:moveTo>
                <a:cubicBezTo>
                  <a:pt x="3069" y="37"/>
                  <a:pt x="3055" y="98"/>
                  <a:pt x="3050" y="116"/>
                </a:cubicBezTo>
                <a:cubicBezTo>
                  <a:pt x="3029" y="198"/>
                  <a:pt x="3005" y="272"/>
                  <a:pt x="3001" y="356"/>
                </a:cubicBezTo>
                <a:cubicBezTo>
                  <a:pt x="2998" y="413"/>
                  <a:pt x="3034" y="427"/>
                  <a:pt x="3089" y="417"/>
                </a:cubicBezTo>
                <a:cubicBezTo>
                  <a:pt x="3168" y="402"/>
                  <a:pt x="3248" y="338"/>
                  <a:pt x="3292" y="272"/>
                </a:cubicBezTo>
                <a:cubicBezTo>
                  <a:pt x="3320" y="229"/>
                  <a:pt x="3340" y="147"/>
                  <a:pt x="3299" y="106"/>
                </a:cubicBezTo>
                <a:cubicBezTo>
                  <a:pt x="3251" y="57"/>
                  <a:pt x="3166" y="69"/>
                  <a:pt x="3111" y="94"/>
                </a:cubicBezTo>
                <a:cubicBezTo>
                  <a:pt x="3086" y="108"/>
                  <a:pt x="3062" y="122"/>
                  <a:pt x="3037" y="136"/>
                </a:cubicBezTo>
                <a:moveTo>
                  <a:pt x="841" y="1364"/>
                </a:moveTo>
                <a:cubicBezTo>
                  <a:pt x="898" y="1314"/>
                  <a:pt x="950" y="1283"/>
                  <a:pt x="1031" y="1252"/>
                </a:cubicBezTo>
                <a:cubicBezTo>
                  <a:pt x="1684" y="1009"/>
                  <a:pt x="2387" y="825"/>
                  <a:pt x="3064" y="660"/>
                </a:cubicBezTo>
                <a:cubicBezTo>
                  <a:pt x="3247" y="615"/>
                  <a:pt x="3463" y="591"/>
                  <a:pt x="3626" y="601"/>
                </a:cubicBezTo>
                <a:moveTo>
                  <a:pt x="265" y="806"/>
                </a:moveTo>
                <a:cubicBezTo>
                  <a:pt x="253" y="806"/>
                  <a:pt x="238" y="806"/>
                  <a:pt x="250" y="806"/>
                </a:cubicBezTo>
                <a:cubicBezTo>
                  <a:pt x="312" y="806"/>
                  <a:pt x="380" y="794"/>
                  <a:pt x="435" y="825"/>
                </a:cubicBezTo>
                <a:cubicBezTo>
                  <a:pt x="465" y="842"/>
                  <a:pt x="492" y="878"/>
                  <a:pt x="496" y="915"/>
                </a:cubicBezTo>
                <a:cubicBezTo>
                  <a:pt x="500" y="955"/>
                  <a:pt x="487" y="966"/>
                  <a:pt x="453" y="987"/>
                </a:cubicBezTo>
                <a:cubicBezTo>
                  <a:pt x="431" y="1001"/>
                  <a:pt x="407" y="1009"/>
                  <a:pt x="384" y="1020"/>
                </a:cubicBezTo>
                <a:cubicBezTo>
                  <a:pt x="426" y="1013"/>
                  <a:pt x="468" y="1000"/>
                  <a:pt x="511" y="995"/>
                </a:cubicBezTo>
                <a:cubicBezTo>
                  <a:pt x="570" y="988"/>
                  <a:pt x="628" y="983"/>
                  <a:pt x="678" y="1008"/>
                </a:cubicBezTo>
                <a:cubicBezTo>
                  <a:pt x="670" y="1098"/>
                  <a:pt x="609" y="1124"/>
                  <a:pt x="533" y="1170"/>
                </a:cubicBezTo>
                <a:cubicBezTo>
                  <a:pt x="364" y="1272"/>
                  <a:pt x="180" y="1354"/>
                  <a:pt x="0" y="1431"/>
                </a:cubicBezTo>
                <a:moveTo>
                  <a:pt x="3037" y="89"/>
                </a:moveTo>
                <a:cubicBezTo>
                  <a:pt x="3082" y="81"/>
                  <a:pt x="3126" y="74"/>
                  <a:pt x="3171" y="67"/>
                </a:cubicBezTo>
                <a:cubicBezTo>
                  <a:pt x="3096" y="98"/>
                  <a:pt x="3019" y="131"/>
                  <a:pt x="2943" y="161"/>
                </a:cubicBezTo>
                <a:cubicBezTo>
                  <a:pt x="2734" y="245"/>
                  <a:pt x="2498" y="297"/>
                  <a:pt x="2305" y="413"/>
                </a:cubicBezTo>
                <a:cubicBezTo>
                  <a:pt x="2281" y="432"/>
                  <a:pt x="2271" y="433"/>
                  <a:pt x="2275" y="453"/>
                </a:cubicBezTo>
                <a:cubicBezTo>
                  <a:pt x="2406" y="462"/>
                  <a:pt x="2523" y="441"/>
                  <a:pt x="2651" y="410"/>
                </a:cubicBezTo>
                <a:cubicBezTo>
                  <a:pt x="2853" y="361"/>
                  <a:pt x="3047" y="293"/>
                  <a:pt x="3237" y="212"/>
                </a:cubicBezTo>
                <a:cubicBezTo>
                  <a:pt x="3294" y="188"/>
                  <a:pt x="3445" y="105"/>
                  <a:pt x="3395" y="141"/>
                </a:cubicBezTo>
                <a:cubicBezTo>
                  <a:pt x="3321" y="176"/>
                  <a:pt x="3289" y="191"/>
                  <a:pt x="3234" y="213"/>
                </a:cubicBezTo>
                <a:moveTo>
                  <a:pt x="2661" y="536"/>
                </a:moveTo>
                <a:cubicBezTo>
                  <a:pt x="2638" y="512"/>
                  <a:pt x="2587" y="476"/>
                  <a:pt x="2588" y="439"/>
                </a:cubicBezTo>
                <a:cubicBezTo>
                  <a:pt x="2589" y="413"/>
                  <a:pt x="2621" y="401"/>
                  <a:pt x="2639" y="381"/>
                </a:cubicBezTo>
                <a:cubicBezTo>
                  <a:pt x="2666" y="350"/>
                  <a:pt x="2668" y="334"/>
                  <a:pt x="2675" y="298"/>
                </a:cubicBezTo>
                <a:cubicBezTo>
                  <a:pt x="2639" y="283"/>
                  <a:pt x="2620" y="280"/>
                  <a:pt x="2578" y="280"/>
                </a:cubicBezTo>
                <a:cubicBezTo>
                  <a:pt x="2483" y="280"/>
                  <a:pt x="2398" y="315"/>
                  <a:pt x="2310" y="346"/>
                </a:cubicBezTo>
                <a:cubicBezTo>
                  <a:pt x="2228" y="375"/>
                  <a:pt x="2112" y="403"/>
                  <a:pt x="2054" y="475"/>
                </a:cubicBezTo>
                <a:cubicBezTo>
                  <a:pt x="2021" y="516"/>
                  <a:pt x="2033" y="574"/>
                  <a:pt x="2075" y="601"/>
                </a:cubicBezTo>
                <a:cubicBezTo>
                  <a:pt x="2183" y="670"/>
                  <a:pt x="2359" y="639"/>
                  <a:pt x="2469" y="599"/>
                </a:cubicBezTo>
                <a:cubicBezTo>
                  <a:pt x="2560" y="566"/>
                  <a:pt x="2629" y="515"/>
                  <a:pt x="2669" y="427"/>
                </a:cubicBezTo>
                <a:cubicBezTo>
                  <a:pt x="2698" y="362"/>
                  <a:pt x="2699" y="268"/>
                  <a:pt x="2687" y="198"/>
                </a:cubicBezTo>
                <a:cubicBezTo>
                  <a:pt x="2684" y="178"/>
                  <a:pt x="2674" y="167"/>
                  <a:pt x="2669" y="151"/>
                </a:cubicBezTo>
                <a:cubicBezTo>
                  <a:pt x="2672" y="221"/>
                  <a:pt x="2683" y="282"/>
                  <a:pt x="2696" y="351"/>
                </a:cubicBezTo>
                <a:cubicBezTo>
                  <a:pt x="2734" y="558"/>
                  <a:pt x="2795" y="758"/>
                  <a:pt x="2797" y="970"/>
                </a:cubicBezTo>
                <a:cubicBezTo>
                  <a:pt x="2798" y="1033"/>
                  <a:pt x="2797" y="1086"/>
                  <a:pt x="2767" y="1142"/>
                </a:cubicBezTo>
                <a:cubicBezTo>
                  <a:pt x="2764" y="1148"/>
                  <a:pt x="2764" y="1145"/>
                  <a:pt x="2761" y="1151"/>
                </a:cubicBezTo>
                <a:moveTo>
                  <a:pt x="3253" y="124"/>
                </a:moveTo>
                <a:cubicBezTo>
                  <a:pt x="3269" y="147"/>
                  <a:pt x="3263" y="148"/>
                  <a:pt x="3257" y="175"/>
                </a:cubicBezTo>
                <a:cubicBezTo>
                  <a:pt x="3234" y="289"/>
                  <a:pt x="3189" y="394"/>
                  <a:pt x="3180" y="511"/>
                </a:cubicBezTo>
                <a:cubicBezTo>
                  <a:pt x="3173" y="603"/>
                  <a:pt x="3189" y="694"/>
                  <a:pt x="3293" y="715"/>
                </a:cubicBezTo>
                <a:cubicBezTo>
                  <a:pt x="3392" y="735"/>
                  <a:pt x="3478" y="688"/>
                  <a:pt x="3544" y="618"/>
                </a:cubicBezTo>
                <a:cubicBezTo>
                  <a:pt x="3624" y="532"/>
                  <a:pt x="3672" y="407"/>
                  <a:pt x="3650" y="289"/>
                </a:cubicBezTo>
                <a:cubicBezTo>
                  <a:pt x="3630" y="179"/>
                  <a:pt x="3546" y="67"/>
                  <a:pt x="3447" y="19"/>
                </a:cubicBezTo>
                <a:cubicBezTo>
                  <a:pt x="3369" y="-19"/>
                  <a:pt x="3294" y="-1"/>
                  <a:pt x="3265" y="84"/>
                </a:cubicBezTo>
                <a:cubicBezTo>
                  <a:pt x="3233" y="179"/>
                  <a:pt x="3254" y="277"/>
                  <a:pt x="3265" y="373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"/>
          <p:cNvSpPr/>
          <p:nvPr/>
        </p:nvSpPr>
        <p:spPr>
          <a:xfrm>
            <a:off x="9307440" y="676440"/>
            <a:ext cx="53640" cy="136080"/>
          </a:xfrm>
          <a:custGeom>
            <a:avLst/>
            <a:gdLst/>
            <a:ahLst/>
            <a:rect l="0" t="0" r="r" b="b"/>
            <a:pathLst>
              <a:path fill="none" w="149" h="378">
                <a:moveTo>
                  <a:pt x="139" y="18"/>
                </a:moveTo>
                <a:cubicBezTo>
                  <a:pt x="146" y="7"/>
                  <a:pt x="147" y="7"/>
                  <a:pt x="149" y="0"/>
                </a:cubicBezTo>
                <a:cubicBezTo>
                  <a:pt x="142" y="74"/>
                  <a:pt x="112" y="138"/>
                  <a:pt x="84" y="207"/>
                </a:cubicBezTo>
                <a:cubicBezTo>
                  <a:pt x="47" y="294"/>
                  <a:pt x="34" y="324"/>
                  <a:pt x="0" y="378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46" name=""/>
          <p:cNvSpPr/>
          <p:nvPr/>
        </p:nvSpPr>
        <p:spPr>
          <a:xfrm>
            <a:off x="704880" y="301680"/>
            <a:ext cx="830520" cy="472680"/>
          </a:xfrm>
          <a:custGeom>
            <a:avLst/>
            <a:gdLst/>
            <a:ahLst/>
            <a:rect l="0" t="0" r="r" b="b"/>
            <a:pathLst>
              <a:path fill="none" w="2307" h="1313">
                <a:moveTo>
                  <a:pt x="0" y="856"/>
                </a:moveTo>
                <a:cubicBezTo>
                  <a:pt x="24" y="866"/>
                  <a:pt x="81" y="904"/>
                  <a:pt x="113" y="939"/>
                </a:cubicBezTo>
                <a:cubicBezTo>
                  <a:pt x="180" y="1012"/>
                  <a:pt x="238" y="1095"/>
                  <a:pt x="292" y="1179"/>
                </a:cubicBezTo>
                <a:cubicBezTo>
                  <a:pt x="320" y="1222"/>
                  <a:pt x="344" y="1272"/>
                  <a:pt x="377" y="1312"/>
                </a:cubicBezTo>
                <a:cubicBezTo>
                  <a:pt x="380" y="1313"/>
                  <a:pt x="381" y="1313"/>
                  <a:pt x="383" y="1313"/>
                </a:cubicBezTo>
                <a:cubicBezTo>
                  <a:pt x="399" y="1267"/>
                  <a:pt x="414" y="1221"/>
                  <a:pt x="435" y="1176"/>
                </a:cubicBezTo>
                <a:cubicBezTo>
                  <a:pt x="479" y="1081"/>
                  <a:pt x="531" y="994"/>
                  <a:pt x="599" y="915"/>
                </a:cubicBezTo>
                <a:cubicBezTo>
                  <a:pt x="642" y="865"/>
                  <a:pt x="692" y="801"/>
                  <a:pt x="750" y="766"/>
                </a:cubicBezTo>
                <a:cubicBezTo>
                  <a:pt x="787" y="744"/>
                  <a:pt x="818" y="745"/>
                  <a:pt x="839" y="779"/>
                </a:cubicBezTo>
                <a:cubicBezTo>
                  <a:pt x="867" y="826"/>
                  <a:pt x="868" y="885"/>
                  <a:pt x="878" y="936"/>
                </a:cubicBezTo>
                <a:cubicBezTo>
                  <a:pt x="887" y="986"/>
                  <a:pt x="900" y="1096"/>
                  <a:pt x="959" y="1117"/>
                </a:cubicBezTo>
                <a:cubicBezTo>
                  <a:pt x="993" y="1129"/>
                  <a:pt x="1028" y="1129"/>
                  <a:pt x="1060" y="1109"/>
                </a:cubicBezTo>
                <a:cubicBezTo>
                  <a:pt x="1115" y="1075"/>
                  <a:pt x="1151" y="1006"/>
                  <a:pt x="1136" y="941"/>
                </a:cubicBezTo>
                <a:cubicBezTo>
                  <a:pt x="1121" y="878"/>
                  <a:pt x="1036" y="809"/>
                  <a:pt x="973" y="801"/>
                </a:cubicBezTo>
                <a:cubicBezTo>
                  <a:pt x="933" y="796"/>
                  <a:pt x="938" y="802"/>
                  <a:pt x="926" y="832"/>
                </a:cubicBezTo>
                <a:cubicBezTo>
                  <a:pt x="926" y="837"/>
                  <a:pt x="926" y="841"/>
                  <a:pt x="926" y="846"/>
                </a:cubicBezTo>
                <a:moveTo>
                  <a:pt x="1419" y="663"/>
                </a:moveTo>
                <a:cubicBezTo>
                  <a:pt x="1420" y="655"/>
                  <a:pt x="1420" y="654"/>
                  <a:pt x="1420" y="650"/>
                </a:cubicBezTo>
                <a:cubicBezTo>
                  <a:pt x="1439" y="664"/>
                  <a:pt x="1441" y="681"/>
                  <a:pt x="1450" y="706"/>
                </a:cubicBezTo>
                <a:cubicBezTo>
                  <a:pt x="1473" y="767"/>
                  <a:pt x="1491" y="831"/>
                  <a:pt x="1510" y="893"/>
                </a:cubicBezTo>
                <a:cubicBezTo>
                  <a:pt x="1519" y="922"/>
                  <a:pt x="1531" y="987"/>
                  <a:pt x="1562" y="1005"/>
                </a:cubicBezTo>
                <a:cubicBezTo>
                  <a:pt x="1567" y="1005"/>
                  <a:pt x="1570" y="1007"/>
                  <a:pt x="1569" y="1003"/>
                </a:cubicBezTo>
                <a:moveTo>
                  <a:pt x="1271" y="359"/>
                </a:moveTo>
                <a:cubicBezTo>
                  <a:pt x="1325" y="354"/>
                  <a:pt x="1358" y="377"/>
                  <a:pt x="1405" y="404"/>
                </a:cubicBezTo>
                <a:cubicBezTo>
                  <a:pt x="1464" y="439"/>
                  <a:pt x="1485" y="451"/>
                  <a:pt x="1527" y="471"/>
                </a:cubicBezTo>
                <a:moveTo>
                  <a:pt x="2157" y="543"/>
                </a:moveTo>
                <a:cubicBezTo>
                  <a:pt x="2149" y="530"/>
                  <a:pt x="2178" y="531"/>
                  <a:pt x="2157" y="524"/>
                </a:cubicBezTo>
                <a:cubicBezTo>
                  <a:pt x="2090" y="502"/>
                  <a:pt x="1999" y="580"/>
                  <a:pt x="1954" y="615"/>
                </a:cubicBezTo>
                <a:cubicBezTo>
                  <a:pt x="1891" y="664"/>
                  <a:pt x="1821" y="726"/>
                  <a:pt x="1806" y="808"/>
                </a:cubicBezTo>
                <a:cubicBezTo>
                  <a:pt x="1798" y="850"/>
                  <a:pt x="1806" y="858"/>
                  <a:pt x="1832" y="880"/>
                </a:cubicBezTo>
                <a:cubicBezTo>
                  <a:pt x="1917" y="876"/>
                  <a:pt x="1970" y="843"/>
                  <a:pt x="2037" y="788"/>
                </a:cubicBezTo>
                <a:cubicBezTo>
                  <a:pt x="2130" y="712"/>
                  <a:pt x="2208" y="625"/>
                  <a:pt x="2233" y="504"/>
                </a:cubicBezTo>
                <a:cubicBezTo>
                  <a:pt x="2255" y="393"/>
                  <a:pt x="2231" y="304"/>
                  <a:pt x="2181" y="207"/>
                </a:cubicBezTo>
                <a:cubicBezTo>
                  <a:pt x="2143" y="134"/>
                  <a:pt x="2097" y="62"/>
                  <a:pt x="2045" y="0"/>
                </a:cubicBezTo>
                <a:cubicBezTo>
                  <a:pt x="2064" y="50"/>
                  <a:pt x="2091" y="94"/>
                  <a:pt x="2114" y="143"/>
                </a:cubicBezTo>
                <a:cubicBezTo>
                  <a:pt x="2206" y="343"/>
                  <a:pt x="2267" y="565"/>
                  <a:pt x="2293" y="782"/>
                </a:cubicBezTo>
                <a:cubicBezTo>
                  <a:pt x="2305" y="944"/>
                  <a:pt x="2309" y="997"/>
                  <a:pt x="2305" y="1104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47" name=""/>
          <p:cNvSpPr/>
          <p:nvPr/>
        </p:nvSpPr>
        <p:spPr>
          <a:xfrm>
            <a:off x="1930320" y="357120"/>
            <a:ext cx="2211120" cy="502920"/>
          </a:xfrm>
          <a:custGeom>
            <a:avLst/>
            <a:gdLst/>
            <a:ahLst/>
            <a:rect l="0" t="0" r="r" b="b"/>
            <a:pathLst>
              <a:path fill="none" w="6142" h="1397">
                <a:moveTo>
                  <a:pt x="707" y="956"/>
                </a:moveTo>
                <a:cubicBezTo>
                  <a:pt x="683" y="879"/>
                  <a:pt x="693" y="870"/>
                  <a:pt x="594" y="854"/>
                </a:cubicBezTo>
                <a:cubicBezTo>
                  <a:pt x="502" y="839"/>
                  <a:pt x="408" y="845"/>
                  <a:pt x="326" y="889"/>
                </a:cubicBezTo>
                <a:cubicBezTo>
                  <a:pt x="161" y="978"/>
                  <a:pt x="20" y="1178"/>
                  <a:pt x="0" y="1366"/>
                </a:cubicBezTo>
                <a:cubicBezTo>
                  <a:pt x="0" y="1376"/>
                  <a:pt x="0" y="1387"/>
                  <a:pt x="0" y="1397"/>
                </a:cubicBezTo>
                <a:cubicBezTo>
                  <a:pt x="112" y="1390"/>
                  <a:pt x="156" y="1374"/>
                  <a:pt x="254" y="1293"/>
                </a:cubicBezTo>
                <a:cubicBezTo>
                  <a:pt x="597" y="1009"/>
                  <a:pt x="737" y="635"/>
                  <a:pt x="743" y="199"/>
                </a:cubicBezTo>
                <a:cubicBezTo>
                  <a:pt x="744" y="133"/>
                  <a:pt x="743" y="66"/>
                  <a:pt x="743" y="0"/>
                </a:cubicBezTo>
                <a:cubicBezTo>
                  <a:pt x="732" y="95"/>
                  <a:pt x="713" y="183"/>
                  <a:pt x="690" y="277"/>
                </a:cubicBezTo>
                <a:cubicBezTo>
                  <a:pt x="641" y="482"/>
                  <a:pt x="535" y="760"/>
                  <a:pt x="615" y="970"/>
                </a:cubicBezTo>
                <a:cubicBezTo>
                  <a:pt x="650" y="1063"/>
                  <a:pt x="735" y="1100"/>
                  <a:pt x="825" y="1101"/>
                </a:cubicBezTo>
                <a:cubicBezTo>
                  <a:pt x="921" y="1102"/>
                  <a:pt x="991" y="1028"/>
                  <a:pt x="1046" y="955"/>
                </a:cubicBezTo>
                <a:cubicBezTo>
                  <a:pt x="1100" y="883"/>
                  <a:pt x="1054" y="834"/>
                  <a:pt x="1126" y="780"/>
                </a:cubicBezTo>
                <a:cubicBezTo>
                  <a:pt x="1106" y="872"/>
                  <a:pt x="1085" y="964"/>
                  <a:pt x="1089" y="1060"/>
                </a:cubicBezTo>
                <a:cubicBezTo>
                  <a:pt x="1092" y="1130"/>
                  <a:pt x="1113" y="1103"/>
                  <a:pt x="1153" y="1132"/>
                </a:cubicBezTo>
                <a:cubicBezTo>
                  <a:pt x="1199" y="1103"/>
                  <a:pt x="1221" y="1115"/>
                  <a:pt x="1240" y="1042"/>
                </a:cubicBezTo>
                <a:cubicBezTo>
                  <a:pt x="1258" y="974"/>
                  <a:pt x="1236" y="909"/>
                  <a:pt x="1204" y="851"/>
                </a:cubicBezTo>
                <a:cubicBezTo>
                  <a:pt x="1182" y="810"/>
                  <a:pt x="1154" y="770"/>
                  <a:pt x="1131" y="730"/>
                </a:cubicBezTo>
                <a:moveTo>
                  <a:pt x="1471" y="801"/>
                </a:moveTo>
                <a:cubicBezTo>
                  <a:pt x="1479" y="784"/>
                  <a:pt x="1462" y="783"/>
                  <a:pt x="1480" y="777"/>
                </a:cubicBezTo>
                <a:cubicBezTo>
                  <a:pt x="1532" y="759"/>
                  <a:pt x="1589" y="821"/>
                  <a:pt x="1614" y="856"/>
                </a:cubicBezTo>
                <a:cubicBezTo>
                  <a:pt x="1653" y="909"/>
                  <a:pt x="1683" y="979"/>
                  <a:pt x="1697" y="1044"/>
                </a:cubicBezTo>
                <a:cubicBezTo>
                  <a:pt x="1697" y="1047"/>
                  <a:pt x="1697" y="1049"/>
                  <a:pt x="1697" y="1052"/>
                </a:cubicBezTo>
                <a:cubicBezTo>
                  <a:pt x="1664" y="1028"/>
                  <a:pt x="1650" y="1017"/>
                  <a:pt x="1639" y="970"/>
                </a:cubicBezTo>
                <a:cubicBezTo>
                  <a:pt x="1626" y="913"/>
                  <a:pt x="1628" y="857"/>
                  <a:pt x="1660" y="808"/>
                </a:cubicBezTo>
                <a:cubicBezTo>
                  <a:pt x="1693" y="758"/>
                  <a:pt x="1764" y="724"/>
                  <a:pt x="1825" y="743"/>
                </a:cubicBezTo>
                <a:cubicBezTo>
                  <a:pt x="1900" y="766"/>
                  <a:pt x="1942" y="849"/>
                  <a:pt x="1958" y="918"/>
                </a:cubicBezTo>
                <a:cubicBezTo>
                  <a:pt x="1964" y="946"/>
                  <a:pt x="1963" y="981"/>
                  <a:pt x="1964" y="1008"/>
                </a:cubicBezTo>
                <a:cubicBezTo>
                  <a:pt x="1979" y="973"/>
                  <a:pt x="1991" y="936"/>
                  <a:pt x="2012" y="904"/>
                </a:cubicBezTo>
                <a:cubicBezTo>
                  <a:pt x="2039" y="862"/>
                  <a:pt x="2081" y="793"/>
                  <a:pt x="2133" y="781"/>
                </a:cubicBezTo>
                <a:cubicBezTo>
                  <a:pt x="2182" y="770"/>
                  <a:pt x="2212" y="796"/>
                  <a:pt x="2233" y="839"/>
                </a:cubicBezTo>
                <a:cubicBezTo>
                  <a:pt x="2254" y="882"/>
                  <a:pt x="2248" y="947"/>
                  <a:pt x="2282" y="982"/>
                </a:cubicBezTo>
                <a:cubicBezTo>
                  <a:pt x="2314" y="1001"/>
                  <a:pt x="2327" y="1008"/>
                  <a:pt x="2355" y="1003"/>
                </a:cubicBezTo>
                <a:moveTo>
                  <a:pt x="2646" y="922"/>
                </a:moveTo>
                <a:cubicBezTo>
                  <a:pt x="2714" y="888"/>
                  <a:pt x="2810" y="858"/>
                  <a:pt x="2843" y="782"/>
                </a:cubicBezTo>
                <a:cubicBezTo>
                  <a:pt x="2861" y="741"/>
                  <a:pt x="2846" y="714"/>
                  <a:pt x="2835" y="684"/>
                </a:cubicBezTo>
                <a:cubicBezTo>
                  <a:pt x="2765" y="703"/>
                  <a:pt x="2726" y="726"/>
                  <a:pt x="2668" y="778"/>
                </a:cubicBezTo>
                <a:cubicBezTo>
                  <a:pt x="2604" y="835"/>
                  <a:pt x="2543" y="891"/>
                  <a:pt x="2531" y="979"/>
                </a:cubicBezTo>
                <a:cubicBezTo>
                  <a:pt x="2531" y="987"/>
                  <a:pt x="2531" y="996"/>
                  <a:pt x="2531" y="1004"/>
                </a:cubicBezTo>
                <a:cubicBezTo>
                  <a:pt x="2574" y="1023"/>
                  <a:pt x="2617" y="1026"/>
                  <a:pt x="2664" y="1008"/>
                </a:cubicBezTo>
                <a:cubicBezTo>
                  <a:pt x="2715" y="989"/>
                  <a:pt x="2770" y="949"/>
                  <a:pt x="2807" y="908"/>
                </a:cubicBezTo>
                <a:cubicBezTo>
                  <a:pt x="2819" y="894"/>
                  <a:pt x="2822" y="880"/>
                  <a:pt x="2832" y="866"/>
                </a:cubicBezTo>
                <a:cubicBezTo>
                  <a:pt x="2837" y="909"/>
                  <a:pt x="2833" y="971"/>
                  <a:pt x="2884" y="989"/>
                </a:cubicBezTo>
                <a:cubicBezTo>
                  <a:pt x="2968" y="1019"/>
                  <a:pt x="3066" y="970"/>
                  <a:pt x="3138" y="935"/>
                </a:cubicBezTo>
                <a:cubicBezTo>
                  <a:pt x="3257" y="878"/>
                  <a:pt x="3383" y="793"/>
                  <a:pt x="3419" y="658"/>
                </a:cubicBezTo>
                <a:cubicBezTo>
                  <a:pt x="3439" y="584"/>
                  <a:pt x="3431" y="489"/>
                  <a:pt x="3423" y="413"/>
                </a:cubicBezTo>
                <a:cubicBezTo>
                  <a:pt x="3420" y="380"/>
                  <a:pt x="3412" y="348"/>
                  <a:pt x="3405" y="316"/>
                </a:cubicBezTo>
                <a:cubicBezTo>
                  <a:pt x="3405" y="427"/>
                  <a:pt x="3412" y="533"/>
                  <a:pt x="3423" y="642"/>
                </a:cubicBezTo>
                <a:cubicBezTo>
                  <a:pt x="3435" y="759"/>
                  <a:pt x="3448" y="875"/>
                  <a:pt x="3463" y="991"/>
                </a:cubicBezTo>
                <a:moveTo>
                  <a:pt x="3119" y="768"/>
                </a:moveTo>
                <a:cubicBezTo>
                  <a:pt x="3134" y="716"/>
                  <a:pt x="3187" y="719"/>
                  <a:pt x="3241" y="704"/>
                </a:cubicBezTo>
                <a:cubicBezTo>
                  <a:pt x="3315" y="684"/>
                  <a:pt x="3388" y="662"/>
                  <a:pt x="3462" y="640"/>
                </a:cubicBezTo>
                <a:moveTo>
                  <a:pt x="4079" y="482"/>
                </a:moveTo>
                <a:cubicBezTo>
                  <a:pt x="4102" y="452"/>
                  <a:pt x="4094" y="469"/>
                  <a:pt x="4105" y="438"/>
                </a:cubicBezTo>
                <a:cubicBezTo>
                  <a:pt x="4071" y="409"/>
                  <a:pt x="4050" y="398"/>
                  <a:pt x="4002" y="394"/>
                </a:cubicBezTo>
                <a:cubicBezTo>
                  <a:pt x="3987" y="393"/>
                  <a:pt x="3941" y="401"/>
                  <a:pt x="3933" y="390"/>
                </a:cubicBezTo>
                <a:cubicBezTo>
                  <a:pt x="3921" y="373"/>
                  <a:pt x="3945" y="327"/>
                  <a:pt x="3949" y="311"/>
                </a:cubicBezTo>
                <a:cubicBezTo>
                  <a:pt x="3956" y="283"/>
                  <a:pt x="3957" y="257"/>
                  <a:pt x="3960" y="229"/>
                </a:cubicBezTo>
                <a:cubicBezTo>
                  <a:pt x="3962" y="216"/>
                  <a:pt x="3964" y="202"/>
                  <a:pt x="3966" y="189"/>
                </a:cubicBezTo>
                <a:cubicBezTo>
                  <a:pt x="3966" y="317"/>
                  <a:pt x="3959" y="442"/>
                  <a:pt x="3945" y="569"/>
                </a:cubicBezTo>
                <a:cubicBezTo>
                  <a:pt x="3931" y="696"/>
                  <a:pt x="3902" y="823"/>
                  <a:pt x="3893" y="950"/>
                </a:cubicBezTo>
                <a:cubicBezTo>
                  <a:pt x="3890" y="992"/>
                  <a:pt x="3896" y="1028"/>
                  <a:pt x="3900" y="1069"/>
                </a:cubicBezTo>
                <a:cubicBezTo>
                  <a:pt x="3936" y="1051"/>
                  <a:pt x="3929" y="1081"/>
                  <a:pt x="3948" y="1005"/>
                </a:cubicBezTo>
                <a:cubicBezTo>
                  <a:pt x="3972" y="910"/>
                  <a:pt x="3990" y="815"/>
                  <a:pt x="4023" y="722"/>
                </a:cubicBezTo>
                <a:cubicBezTo>
                  <a:pt x="4045" y="659"/>
                  <a:pt x="4076" y="544"/>
                  <a:pt x="4142" y="509"/>
                </a:cubicBezTo>
                <a:cubicBezTo>
                  <a:pt x="4148" y="509"/>
                  <a:pt x="4155" y="509"/>
                  <a:pt x="4161" y="509"/>
                </a:cubicBezTo>
                <a:cubicBezTo>
                  <a:pt x="4179" y="566"/>
                  <a:pt x="4191" y="621"/>
                  <a:pt x="4200" y="681"/>
                </a:cubicBezTo>
                <a:cubicBezTo>
                  <a:pt x="4208" y="735"/>
                  <a:pt x="4214" y="810"/>
                  <a:pt x="4272" y="835"/>
                </a:cubicBezTo>
                <a:cubicBezTo>
                  <a:pt x="4334" y="862"/>
                  <a:pt x="4437" y="848"/>
                  <a:pt x="4498" y="828"/>
                </a:cubicBezTo>
                <a:cubicBezTo>
                  <a:pt x="4572" y="804"/>
                  <a:pt x="4641" y="759"/>
                  <a:pt x="4671" y="686"/>
                </a:cubicBezTo>
                <a:cubicBezTo>
                  <a:pt x="4699" y="618"/>
                  <a:pt x="4692" y="536"/>
                  <a:pt x="4692" y="464"/>
                </a:cubicBezTo>
                <a:cubicBezTo>
                  <a:pt x="4692" y="450"/>
                  <a:pt x="4690" y="428"/>
                  <a:pt x="4690" y="414"/>
                </a:cubicBezTo>
                <a:cubicBezTo>
                  <a:pt x="4673" y="447"/>
                  <a:pt x="4664" y="485"/>
                  <a:pt x="4662" y="530"/>
                </a:cubicBezTo>
                <a:cubicBezTo>
                  <a:pt x="4656" y="650"/>
                  <a:pt x="4668" y="740"/>
                  <a:pt x="4723" y="847"/>
                </a:cubicBezTo>
                <a:cubicBezTo>
                  <a:pt x="4743" y="885"/>
                  <a:pt x="4805" y="977"/>
                  <a:pt x="4772" y="1026"/>
                </a:cubicBezTo>
                <a:cubicBezTo>
                  <a:pt x="4731" y="1087"/>
                  <a:pt x="4616" y="1099"/>
                  <a:pt x="4553" y="1112"/>
                </a:cubicBezTo>
                <a:moveTo>
                  <a:pt x="5114" y="389"/>
                </a:moveTo>
                <a:cubicBezTo>
                  <a:pt x="5111" y="418"/>
                  <a:pt x="5109" y="434"/>
                  <a:pt x="5109" y="464"/>
                </a:cubicBezTo>
                <a:cubicBezTo>
                  <a:pt x="5109" y="582"/>
                  <a:pt x="5108" y="691"/>
                  <a:pt x="5147" y="804"/>
                </a:cubicBezTo>
                <a:cubicBezTo>
                  <a:pt x="5165" y="855"/>
                  <a:pt x="5186" y="881"/>
                  <a:pt x="5221" y="918"/>
                </a:cubicBezTo>
                <a:cubicBezTo>
                  <a:pt x="5265" y="907"/>
                  <a:pt x="5269" y="899"/>
                  <a:pt x="5290" y="847"/>
                </a:cubicBezTo>
                <a:cubicBezTo>
                  <a:pt x="5325" y="761"/>
                  <a:pt x="5336" y="668"/>
                  <a:pt x="5365" y="580"/>
                </a:cubicBezTo>
                <a:cubicBezTo>
                  <a:pt x="5396" y="484"/>
                  <a:pt x="5442" y="385"/>
                  <a:pt x="5536" y="335"/>
                </a:cubicBezTo>
                <a:cubicBezTo>
                  <a:pt x="5596" y="304"/>
                  <a:pt x="5675" y="306"/>
                  <a:pt x="5726" y="350"/>
                </a:cubicBezTo>
                <a:cubicBezTo>
                  <a:pt x="5756" y="377"/>
                  <a:pt x="5778" y="418"/>
                  <a:pt x="5801" y="450"/>
                </a:cubicBezTo>
                <a:cubicBezTo>
                  <a:pt x="5805" y="455"/>
                  <a:pt x="5811" y="468"/>
                  <a:pt x="5817" y="472"/>
                </a:cubicBezTo>
                <a:cubicBezTo>
                  <a:pt x="5826" y="478"/>
                  <a:pt x="5838" y="477"/>
                  <a:pt x="5848" y="480"/>
                </a:cubicBezTo>
                <a:cubicBezTo>
                  <a:pt x="5903" y="497"/>
                  <a:pt x="5969" y="503"/>
                  <a:pt x="5982" y="573"/>
                </a:cubicBezTo>
                <a:cubicBezTo>
                  <a:pt x="5999" y="665"/>
                  <a:pt x="5962" y="732"/>
                  <a:pt x="5915" y="807"/>
                </a:cubicBezTo>
                <a:cubicBezTo>
                  <a:pt x="5880" y="863"/>
                  <a:pt x="5847" y="903"/>
                  <a:pt x="5833" y="966"/>
                </a:cubicBezTo>
                <a:cubicBezTo>
                  <a:pt x="5862" y="974"/>
                  <a:pt x="5913" y="974"/>
                  <a:pt x="5957" y="965"/>
                </a:cubicBezTo>
                <a:cubicBezTo>
                  <a:pt x="6047" y="944"/>
                  <a:pt x="6080" y="936"/>
                  <a:pt x="6142" y="922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48" name=""/>
          <p:cNvSpPr/>
          <p:nvPr/>
        </p:nvSpPr>
        <p:spPr>
          <a:xfrm>
            <a:off x="4349160" y="441720"/>
            <a:ext cx="222480" cy="383400"/>
          </a:xfrm>
          <a:custGeom>
            <a:avLst/>
            <a:gdLst/>
            <a:ahLst/>
            <a:rect l="0" t="0" r="r" b="b"/>
            <a:pathLst>
              <a:path fill="none" w="618" h="1065">
                <a:moveTo>
                  <a:pt x="569" y="0"/>
                </a:moveTo>
                <a:cubicBezTo>
                  <a:pt x="499" y="46"/>
                  <a:pt x="441" y="113"/>
                  <a:pt x="381" y="178"/>
                </a:cubicBezTo>
                <a:cubicBezTo>
                  <a:pt x="237" y="333"/>
                  <a:pt x="53" y="506"/>
                  <a:pt x="6" y="723"/>
                </a:cubicBezTo>
                <a:cubicBezTo>
                  <a:pt x="-26" y="873"/>
                  <a:pt x="86" y="978"/>
                  <a:pt x="217" y="1026"/>
                </a:cubicBezTo>
                <a:cubicBezTo>
                  <a:pt x="345" y="1073"/>
                  <a:pt x="485" y="1062"/>
                  <a:pt x="618" y="1065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49" name=""/>
          <p:cNvSpPr/>
          <p:nvPr/>
        </p:nvSpPr>
        <p:spPr>
          <a:xfrm>
            <a:off x="4932360" y="407880"/>
            <a:ext cx="761760" cy="266400"/>
          </a:xfrm>
          <a:custGeom>
            <a:avLst/>
            <a:gdLst/>
            <a:ahLst/>
            <a:rect l="0" t="0" r="r" b="b"/>
            <a:pathLst>
              <a:path fill="none" w="2116" h="740">
                <a:moveTo>
                  <a:pt x="18" y="347"/>
                </a:moveTo>
                <a:cubicBezTo>
                  <a:pt x="16" y="379"/>
                  <a:pt x="23" y="397"/>
                  <a:pt x="27" y="428"/>
                </a:cubicBezTo>
                <a:cubicBezTo>
                  <a:pt x="35" y="496"/>
                  <a:pt x="33" y="565"/>
                  <a:pt x="33" y="635"/>
                </a:cubicBezTo>
                <a:cubicBezTo>
                  <a:pt x="33" y="666"/>
                  <a:pt x="34" y="717"/>
                  <a:pt x="7" y="740"/>
                </a:cubicBezTo>
                <a:cubicBezTo>
                  <a:pt x="5" y="740"/>
                  <a:pt x="2" y="740"/>
                  <a:pt x="0" y="740"/>
                </a:cubicBezTo>
                <a:moveTo>
                  <a:pt x="135" y="29"/>
                </a:moveTo>
                <a:cubicBezTo>
                  <a:pt x="138" y="19"/>
                  <a:pt x="141" y="10"/>
                  <a:pt x="144" y="0"/>
                </a:cubicBezTo>
                <a:cubicBezTo>
                  <a:pt x="160" y="31"/>
                  <a:pt x="183" y="56"/>
                  <a:pt x="189" y="110"/>
                </a:cubicBezTo>
                <a:cubicBezTo>
                  <a:pt x="197" y="191"/>
                  <a:pt x="180" y="276"/>
                  <a:pt x="219" y="351"/>
                </a:cubicBezTo>
                <a:cubicBezTo>
                  <a:pt x="243" y="397"/>
                  <a:pt x="295" y="419"/>
                  <a:pt x="344" y="409"/>
                </a:cubicBezTo>
                <a:cubicBezTo>
                  <a:pt x="392" y="399"/>
                  <a:pt x="414" y="362"/>
                  <a:pt x="453" y="337"/>
                </a:cubicBezTo>
                <a:cubicBezTo>
                  <a:pt x="500" y="307"/>
                  <a:pt x="514" y="308"/>
                  <a:pt x="543" y="352"/>
                </a:cubicBezTo>
                <a:cubicBezTo>
                  <a:pt x="600" y="441"/>
                  <a:pt x="594" y="545"/>
                  <a:pt x="717" y="577"/>
                </a:cubicBezTo>
                <a:cubicBezTo>
                  <a:pt x="784" y="594"/>
                  <a:pt x="859" y="585"/>
                  <a:pt x="920" y="558"/>
                </a:cubicBezTo>
                <a:cubicBezTo>
                  <a:pt x="1006" y="521"/>
                  <a:pt x="1071" y="425"/>
                  <a:pt x="1165" y="410"/>
                </a:cubicBezTo>
                <a:cubicBezTo>
                  <a:pt x="1224" y="400"/>
                  <a:pt x="1256" y="436"/>
                  <a:pt x="1296" y="472"/>
                </a:cubicBezTo>
                <a:cubicBezTo>
                  <a:pt x="1352" y="522"/>
                  <a:pt x="1396" y="543"/>
                  <a:pt x="1472" y="541"/>
                </a:cubicBezTo>
                <a:cubicBezTo>
                  <a:pt x="1548" y="539"/>
                  <a:pt x="1610" y="497"/>
                  <a:pt x="1655" y="437"/>
                </a:cubicBezTo>
                <a:cubicBezTo>
                  <a:pt x="1725" y="342"/>
                  <a:pt x="1727" y="227"/>
                  <a:pt x="1727" y="115"/>
                </a:cubicBezTo>
                <a:cubicBezTo>
                  <a:pt x="1727" y="92"/>
                  <a:pt x="1727" y="69"/>
                  <a:pt x="1727" y="46"/>
                </a:cubicBezTo>
                <a:cubicBezTo>
                  <a:pt x="1733" y="91"/>
                  <a:pt x="1739" y="145"/>
                  <a:pt x="1742" y="193"/>
                </a:cubicBezTo>
                <a:cubicBezTo>
                  <a:pt x="1750" y="350"/>
                  <a:pt x="1753" y="501"/>
                  <a:pt x="1794" y="655"/>
                </a:cubicBezTo>
                <a:moveTo>
                  <a:pt x="1467" y="390"/>
                </a:moveTo>
                <a:cubicBezTo>
                  <a:pt x="1468" y="339"/>
                  <a:pt x="1536" y="354"/>
                  <a:pt x="1576" y="350"/>
                </a:cubicBezTo>
                <a:cubicBezTo>
                  <a:pt x="1756" y="330"/>
                  <a:pt x="1936" y="333"/>
                  <a:pt x="2116" y="33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50" name=""/>
          <p:cNvSpPr/>
          <p:nvPr/>
        </p:nvSpPr>
        <p:spPr>
          <a:xfrm>
            <a:off x="5880240" y="515880"/>
            <a:ext cx="153720" cy="175680"/>
          </a:xfrm>
          <a:custGeom>
            <a:avLst/>
            <a:gdLst/>
            <a:ahLst/>
            <a:rect l="0" t="0" r="r" b="b"/>
            <a:pathLst>
              <a:path fill="none" w="427" h="488">
                <a:moveTo>
                  <a:pt x="0" y="212"/>
                </a:moveTo>
                <a:cubicBezTo>
                  <a:pt x="0" y="166"/>
                  <a:pt x="1" y="154"/>
                  <a:pt x="46" y="132"/>
                </a:cubicBezTo>
                <a:cubicBezTo>
                  <a:pt x="75" y="118"/>
                  <a:pt x="141" y="96"/>
                  <a:pt x="169" y="125"/>
                </a:cubicBezTo>
                <a:cubicBezTo>
                  <a:pt x="202" y="158"/>
                  <a:pt x="193" y="251"/>
                  <a:pt x="182" y="291"/>
                </a:cubicBezTo>
                <a:cubicBezTo>
                  <a:pt x="170" y="335"/>
                  <a:pt x="128" y="364"/>
                  <a:pt x="115" y="402"/>
                </a:cubicBezTo>
                <a:cubicBezTo>
                  <a:pt x="119" y="398"/>
                  <a:pt x="122" y="394"/>
                  <a:pt x="126" y="390"/>
                </a:cubicBezTo>
                <a:cubicBezTo>
                  <a:pt x="223" y="310"/>
                  <a:pt x="321" y="235"/>
                  <a:pt x="386" y="126"/>
                </a:cubicBezTo>
                <a:cubicBezTo>
                  <a:pt x="412" y="83"/>
                  <a:pt x="421" y="47"/>
                  <a:pt x="427" y="0"/>
                </a:cubicBezTo>
                <a:cubicBezTo>
                  <a:pt x="370" y="25"/>
                  <a:pt x="343" y="49"/>
                  <a:pt x="306" y="108"/>
                </a:cubicBezTo>
                <a:cubicBezTo>
                  <a:pt x="265" y="173"/>
                  <a:pt x="201" y="294"/>
                  <a:pt x="229" y="376"/>
                </a:cubicBezTo>
                <a:cubicBezTo>
                  <a:pt x="252" y="446"/>
                  <a:pt x="329" y="463"/>
                  <a:pt x="386" y="488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51" name=""/>
          <p:cNvSpPr/>
          <p:nvPr/>
        </p:nvSpPr>
        <p:spPr>
          <a:xfrm>
            <a:off x="6245280" y="677880"/>
            <a:ext cx="23400" cy="117000"/>
          </a:xfrm>
          <a:custGeom>
            <a:avLst/>
            <a:gdLst/>
            <a:ahLst/>
            <a:rect l="0" t="0" r="r" b="b"/>
            <a:pathLst>
              <a:path fill="none" w="65" h="325">
                <a:moveTo>
                  <a:pt x="40" y="0"/>
                </a:moveTo>
                <a:cubicBezTo>
                  <a:pt x="72" y="0"/>
                  <a:pt x="64" y="29"/>
                  <a:pt x="65" y="57"/>
                </a:cubicBezTo>
                <a:cubicBezTo>
                  <a:pt x="67" y="129"/>
                  <a:pt x="59" y="179"/>
                  <a:pt x="31" y="245"/>
                </a:cubicBezTo>
                <a:cubicBezTo>
                  <a:pt x="14" y="286"/>
                  <a:pt x="9" y="298"/>
                  <a:pt x="0" y="325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52" name=""/>
          <p:cNvSpPr/>
          <p:nvPr/>
        </p:nvSpPr>
        <p:spPr>
          <a:xfrm>
            <a:off x="6459480" y="420840"/>
            <a:ext cx="1253880" cy="533160"/>
          </a:xfrm>
          <a:custGeom>
            <a:avLst/>
            <a:gdLst/>
            <a:ahLst/>
            <a:rect l="0" t="0" r="r" b="b"/>
            <a:pathLst>
              <a:path fill="none" w="3483" h="1481">
                <a:moveTo>
                  <a:pt x="11" y="546"/>
                </a:moveTo>
                <a:cubicBezTo>
                  <a:pt x="5" y="531"/>
                  <a:pt x="8" y="539"/>
                  <a:pt x="6" y="527"/>
                </a:cubicBezTo>
                <a:cubicBezTo>
                  <a:pt x="9" y="576"/>
                  <a:pt x="15" y="624"/>
                  <a:pt x="15" y="673"/>
                </a:cubicBezTo>
                <a:cubicBezTo>
                  <a:pt x="15" y="726"/>
                  <a:pt x="13" y="774"/>
                  <a:pt x="3" y="825"/>
                </a:cubicBezTo>
                <a:cubicBezTo>
                  <a:pt x="2" y="829"/>
                  <a:pt x="1" y="832"/>
                  <a:pt x="0" y="836"/>
                </a:cubicBezTo>
                <a:moveTo>
                  <a:pt x="95" y="55"/>
                </a:moveTo>
                <a:cubicBezTo>
                  <a:pt x="105" y="64"/>
                  <a:pt x="119" y="66"/>
                  <a:pt x="135" y="95"/>
                </a:cubicBezTo>
                <a:cubicBezTo>
                  <a:pt x="175" y="167"/>
                  <a:pt x="195" y="212"/>
                  <a:pt x="274" y="251"/>
                </a:cubicBezTo>
                <a:cubicBezTo>
                  <a:pt x="327" y="277"/>
                  <a:pt x="454" y="281"/>
                  <a:pt x="483" y="339"/>
                </a:cubicBezTo>
                <a:cubicBezTo>
                  <a:pt x="516" y="405"/>
                  <a:pt x="495" y="516"/>
                  <a:pt x="495" y="587"/>
                </a:cubicBezTo>
                <a:cubicBezTo>
                  <a:pt x="495" y="647"/>
                  <a:pt x="500" y="685"/>
                  <a:pt x="553" y="720"/>
                </a:cubicBezTo>
                <a:cubicBezTo>
                  <a:pt x="594" y="748"/>
                  <a:pt x="702" y="734"/>
                  <a:pt x="745" y="723"/>
                </a:cubicBezTo>
                <a:cubicBezTo>
                  <a:pt x="854" y="695"/>
                  <a:pt x="938" y="603"/>
                  <a:pt x="1049" y="583"/>
                </a:cubicBezTo>
                <a:cubicBezTo>
                  <a:pt x="1110" y="572"/>
                  <a:pt x="1170" y="580"/>
                  <a:pt x="1228" y="597"/>
                </a:cubicBezTo>
                <a:cubicBezTo>
                  <a:pt x="1348" y="632"/>
                  <a:pt x="1492" y="648"/>
                  <a:pt x="1607" y="591"/>
                </a:cubicBezTo>
                <a:cubicBezTo>
                  <a:pt x="1727" y="531"/>
                  <a:pt x="1743" y="398"/>
                  <a:pt x="1731" y="277"/>
                </a:cubicBezTo>
                <a:cubicBezTo>
                  <a:pt x="1722" y="184"/>
                  <a:pt x="1683" y="77"/>
                  <a:pt x="1628" y="0"/>
                </a:cubicBezTo>
                <a:cubicBezTo>
                  <a:pt x="1625" y="0"/>
                  <a:pt x="1622" y="0"/>
                  <a:pt x="1619" y="0"/>
                </a:cubicBezTo>
                <a:cubicBezTo>
                  <a:pt x="1592" y="63"/>
                  <a:pt x="1565" y="125"/>
                  <a:pt x="1554" y="195"/>
                </a:cubicBezTo>
                <a:cubicBezTo>
                  <a:pt x="1536" y="307"/>
                  <a:pt x="1539" y="425"/>
                  <a:pt x="1577" y="532"/>
                </a:cubicBezTo>
                <a:cubicBezTo>
                  <a:pt x="1604" y="591"/>
                  <a:pt x="1612" y="608"/>
                  <a:pt x="1630" y="645"/>
                </a:cubicBezTo>
                <a:moveTo>
                  <a:pt x="1449" y="431"/>
                </a:moveTo>
                <a:cubicBezTo>
                  <a:pt x="1554" y="431"/>
                  <a:pt x="1657" y="431"/>
                  <a:pt x="1762" y="425"/>
                </a:cubicBezTo>
                <a:moveTo>
                  <a:pt x="2126" y="360"/>
                </a:moveTo>
                <a:cubicBezTo>
                  <a:pt x="2197" y="324"/>
                  <a:pt x="2268" y="276"/>
                  <a:pt x="2343" y="251"/>
                </a:cubicBezTo>
                <a:cubicBezTo>
                  <a:pt x="2359" y="246"/>
                  <a:pt x="2385" y="253"/>
                  <a:pt x="2386" y="253"/>
                </a:cubicBezTo>
                <a:cubicBezTo>
                  <a:pt x="2385" y="304"/>
                  <a:pt x="2367" y="348"/>
                  <a:pt x="2363" y="399"/>
                </a:cubicBezTo>
                <a:cubicBezTo>
                  <a:pt x="2357" y="462"/>
                  <a:pt x="2367" y="502"/>
                  <a:pt x="2437" y="514"/>
                </a:cubicBezTo>
                <a:cubicBezTo>
                  <a:pt x="2515" y="527"/>
                  <a:pt x="2578" y="508"/>
                  <a:pt x="2640" y="460"/>
                </a:cubicBezTo>
                <a:cubicBezTo>
                  <a:pt x="2708" y="407"/>
                  <a:pt x="2749" y="331"/>
                  <a:pt x="2782" y="253"/>
                </a:cubicBezTo>
                <a:cubicBezTo>
                  <a:pt x="2791" y="231"/>
                  <a:pt x="2793" y="225"/>
                  <a:pt x="2803" y="203"/>
                </a:cubicBezTo>
                <a:cubicBezTo>
                  <a:pt x="2761" y="290"/>
                  <a:pt x="2729" y="377"/>
                  <a:pt x="2708" y="471"/>
                </a:cubicBezTo>
                <a:cubicBezTo>
                  <a:pt x="2677" y="607"/>
                  <a:pt x="2666" y="746"/>
                  <a:pt x="2658" y="885"/>
                </a:cubicBezTo>
                <a:cubicBezTo>
                  <a:pt x="2653" y="970"/>
                  <a:pt x="2660" y="1074"/>
                  <a:pt x="2599" y="1143"/>
                </a:cubicBezTo>
                <a:cubicBezTo>
                  <a:pt x="2569" y="1178"/>
                  <a:pt x="2508" y="1173"/>
                  <a:pt x="2471" y="1154"/>
                </a:cubicBezTo>
                <a:cubicBezTo>
                  <a:pt x="2419" y="1128"/>
                  <a:pt x="2378" y="1083"/>
                  <a:pt x="2370" y="1025"/>
                </a:cubicBezTo>
                <a:cubicBezTo>
                  <a:pt x="2356" y="930"/>
                  <a:pt x="2435" y="879"/>
                  <a:pt x="2495" y="821"/>
                </a:cubicBezTo>
                <a:moveTo>
                  <a:pt x="3483" y="865"/>
                </a:moveTo>
                <a:cubicBezTo>
                  <a:pt x="3426" y="966"/>
                  <a:pt x="3356" y="1035"/>
                  <a:pt x="3273" y="1116"/>
                </a:cubicBezTo>
                <a:cubicBezTo>
                  <a:pt x="3176" y="1211"/>
                  <a:pt x="3087" y="1310"/>
                  <a:pt x="3003" y="1417"/>
                </a:cubicBezTo>
                <a:cubicBezTo>
                  <a:pt x="2987" y="1438"/>
                  <a:pt x="2970" y="1460"/>
                  <a:pt x="2954" y="1481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53" name=""/>
          <p:cNvSpPr/>
          <p:nvPr/>
        </p:nvSpPr>
        <p:spPr>
          <a:xfrm>
            <a:off x="7945920" y="418680"/>
            <a:ext cx="718560" cy="284040"/>
          </a:xfrm>
          <a:custGeom>
            <a:avLst/>
            <a:gdLst/>
            <a:ahLst/>
            <a:rect l="0" t="0" r="r" b="b"/>
            <a:pathLst>
              <a:path fill="none" w="1996" h="789">
                <a:moveTo>
                  <a:pt x="77" y="369"/>
                </a:moveTo>
                <a:cubicBezTo>
                  <a:pt x="79" y="352"/>
                  <a:pt x="81" y="335"/>
                  <a:pt x="82" y="318"/>
                </a:cubicBezTo>
                <a:cubicBezTo>
                  <a:pt x="82" y="432"/>
                  <a:pt x="93" y="551"/>
                  <a:pt x="76" y="663"/>
                </a:cubicBezTo>
                <a:cubicBezTo>
                  <a:pt x="70" y="702"/>
                  <a:pt x="58" y="740"/>
                  <a:pt x="57" y="780"/>
                </a:cubicBezTo>
                <a:cubicBezTo>
                  <a:pt x="57" y="787"/>
                  <a:pt x="56" y="791"/>
                  <a:pt x="61" y="787"/>
                </a:cubicBezTo>
                <a:moveTo>
                  <a:pt x="0" y="0"/>
                </a:moveTo>
                <a:cubicBezTo>
                  <a:pt x="3" y="-1"/>
                  <a:pt x="11" y="16"/>
                  <a:pt x="27" y="38"/>
                </a:cubicBezTo>
                <a:cubicBezTo>
                  <a:pt x="34" y="48"/>
                  <a:pt x="42" y="58"/>
                  <a:pt x="49" y="68"/>
                </a:cubicBezTo>
                <a:moveTo>
                  <a:pt x="507" y="137"/>
                </a:moveTo>
                <a:cubicBezTo>
                  <a:pt x="511" y="148"/>
                  <a:pt x="505" y="86"/>
                  <a:pt x="513" y="143"/>
                </a:cubicBezTo>
                <a:cubicBezTo>
                  <a:pt x="526" y="234"/>
                  <a:pt x="510" y="329"/>
                  <a:pt x="515" y="422"/>
                </a:cubicBezTo>
                <a:cubicBezTo>
                  <a:pt x="519" y="495"/>
                  <a:pt x="544" y="546"/>
                  <a:pt x="620" y="550"/>
                </a:cubicBezTo>
                <a:cubicBezTo>
                  <a:pt x="674" y="553"/>
                  <a:pt x="706" y="536"/>
                  <a:pt x="750" y="506"/>
                </a:cubicBezTo>
                <a:cubicBezTo>
                  <a:pt x="808" y="467"/>
                  <a:pt x="871" y="415"/>
                  <a:pt x="947" y="437"/>
                </a:cubicBezTo>
                <a:cubicBezTo>
                  <a:pt x="1001" y="453"/>
                  <a:pt x="1049" y="493"/>
                  <a:pt x="1103" y="513"/>
                </a:cubicBezTo>
                <a:cubicBezTo>
                  <a:pt x="1174" y="539"/>
                  <a:pt x="1285" y="557"/>
                  <a:pt x="1359" y="531"/>
                </a:cubicBezTo>
                <a:cubicBezTo>
                  <a:pt x="1446" y="500"/>
                  <a:pt x="1522" y="395"/>
                  <a:pt x="1562" y="316"/>
                </a:cubicBezTo>
                <a:cubicBezTo>
                  <a:pt x="1597" y="249"/>
                  <a:pt x="1608" y="174"/>
                  <a:pt x="1623" y="101"/>
                </a:cubicBezTo>
                <a:cubicBezTo>
                  <a:pt x="1629" y="74"/>
                  <a:pt x="1635" y="46"/>
                  <a:pt x="1641" y="19"/>
                </a:cubicBezTo>
                <a:cubicBezTo>
                  <a:pt x="1635" y="88"/>
                  <a:pt x="1625" y="158"/>
                  <a:pt x="1622" y="227"/>
                </a:cubicBezTo>
                <a:cubicBezTo>
                  <a:pt x="1618" y="334"/>
                  <a:pt x="1621" y="431"/>
                  <a:pt x="1662" y="531"/>
                </a:cubicBezTo>
                <a:cubicBezTo>
                  <a:pt x="1686" y="589"/>
                  <a:pt x="1721" y="633"/>
                  <a:pt x="1759" y="681"/>
                </a:cubicBezTo>
                <a:moveTo>
                  <a:pt x="1309" y="299"/>
                </a:moveTo>
                <a:cubicBezTo>
                  <a:pt x="1330" y="305"/>
                  <a:pt x="1427" y="328"/>
                  <a:pt x="1462" y="332"/>
                </a:cubicBezTo>
                <a:cubicBezTo>
                  <a:pt x="1640" y="353"/>
                  <a:pt x="1818" y="363"/>
                  <a:pt x="1996" y="384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54" name=""/>
          <p:cNvSpPr/>
          <p:nvPr/>
        </p:nvSpPr>
        <p:spPr>
          <a:xfrm>
            <a:off x="8920800" y="355680"/>
            <a:ext cx="208800" cy="295560"/>
          </a:xfrm>
          <a:custGeom>
            <a:avLst/>
            <a:gdLst/>
            <a:ahLst/>
            <a:rect l="0" t="0" r="r" b="b"/>
            <a:pathLst>
              <a:path fill="none" w="580" h="821">
                <a:moveTo>
                  <a:pt x="8" y="809"/>
                </a:moveTo>
                <a:cubicBezTo>
                  <a:pt x="11" y="810"/>
                  <a:pt x="-16" y="827"/>
                  <a:pt x="15" y="819"/>
                </a:cubicBezTo>
                <a:cubicBezTo>
                  <a:pt x="59" y="807"/>
                  <a:pt x="107" y="752"/>
                  <a:pt x="132" y="718"/>
                </a:cubicBezTo>
                <a:cubicBezTo>
                  <a:pt x="186" y="644"/>
                  <a:pt x="217" y="553"/>
                  <a:pt x="245" y="466"/>
                </a:cubicBezTo>
                <a:cubicBezTo>
                  <a:pt x="292" y="317"/>
                  <a:pt x="333" y="160"/>
                  <a:pt x="336" y="3"/>
                </a:cubicBezTo>
                <a:cubicBezTo>
                  <a:pt x="336" y="2"/>
                  <a:pt x="336" y="1"/>
                  <a:pt x="336" y="0"/>
                </a:cubicBezTo>
                <a:cubicBezTo>
                  <a:pt x="288" y="51"/>
                  <a:pt x="242" y="103"/>
                  <a:pt x="206" y="165"/>
                </a:cubicBezTo>
                <a:cubicBezTo>
                  <a:pt x="146" y="269"/>
                  <a:pt x="115" y="380"/>
                  <a:pt x="125" y="501"/>
                </a:cubicBezTo>
                <a:cubicBezTo>
                  <a:pt x="132" y="591"/>
                  <a:pt x="178" y="669"/>
                  <a:pt x="252" y="721"/>
                </a:cubicBezTo>
                <a:cubicBezTo>
                  <a:pt x="335" y="779"/>
                  <a:pt x="450" y="798"/>
                  <a:pt x="550" y="800"/>
                </a:cubicBezTo>
                <a:cubicBezTo>
                  <a:pt x="562" y="800"/>
                  <a:pt x="575" y="797"/>
                  <a:pt x="580" y="796"/>
                </a:cubicBezTo>
                <a:cubicBezTo>
                  <a:pt x="580" y="794"/>
                  <a:pt x="580" y="793"/>
                  <a:pt x="580" y="792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55" name=""/>
          <p:cNvSpPr/>
          <p:nvPr/>
        </p:nvSpPr>
        <p:spPr>
          <a:xfrm>
            <a:off x="9610560" y="449280"/>
            <a:ext cx="664920" cy="266400"/>
          </a:xfrm>
          <a:custGeom>
            <a:avLst/>
            <a:gdLst/>
            <a:ahLst/>
            <a:rect l="0" t="0" r="r" b="b"/>
            <a:pathLst>
              <a:path fill="none" w="1847" h="740">
                <a:moveTo>
                  <a:pt x="87" y="334"/>
                </a:moveTo>
                <a:cubicBezTo>
                  <a:pt x="87" y="326"/>
                  <a:pt x="87" y="319"/>
                  <a:pt x="87" y="311"/>
                </a:cubicBezTo>
                <a:cubicBezTo>
                  <a:pt x="87" y="397"/>
                  <a:pt x="80" y="476"/>
                  <a:pt x="61" y="561"/>
                </a:cubicBezTo>
                <a:cubicBezTo>
                  <a:pt x="49" y="614"/>
                  <a:pt x="31" y="664"/>
                  <a:pt x="13" y="715"/>
                </a:cubicBezTo>
                <a:cubicBezTo>
                  <a:pt x="8" y="729"/>
                  <a:pt x="8" y="733"/>
                  <a:pt x="0" y="739"/>
                </a:cubicBezTo>
                <a:moveTo>
                  <a:pt x="179" y="31"/>
                </a:moveTo>
                <a:cubicBezTo>
                  <a:pt x="206" y="8"/>
                  <a:pt x="207" y="3"/>
                  <a:pt x="240" y="0"/>
                </a:cubicBezTo>
                <a:cubicBezTo>
                  <a:pt x="254" y="27"/>
                  <a:pt x="247" y="79"/>
                  <a:pt x="247" y="112"/>
                </a:cubicBezTo>
                <a:cubicBezTo>
                  <a:pt x="247" y="126"/>
                  <a:pt x="247" y="141"/>
                  <a:pt x="247" y="155"/>
                </a:cubicBezTo>
                <a:moveTo>
                  <a:pt x="425" y="267"/>
                </a:moveTo>
                <a:cubicBezTo>
                  <a:pt x="447" y="253"/>
                  <a:pt x="456" y="249"/>
                  <a:pt x="480" y="240"/>
                </a:cubicBezTo>
                <a:cubicBezTo>
                  <a:pt x="508" y="270"/>
                  <a:pt x="520" y="296"/>
                  <a:pt x="532" y="349"/>
                </a:cubicBezTo>
                <a:cubicBezTo>
                  <a:pt x="545" y="405"/>
                  <a:pt x="553" y="470"/>
                  <a:pt x="587" y="520"/>
                </a:cubicBezTo>
                <a:cubicBezTo>
                  <a:pt x="626" y="577"/>
                  <a:pt x="694" y="583"/>
                  <a:pt x="757" y="579"/>
                </a:cubicBezTo>
                <a:cubicBezTo>
                  <a:pt x="801" y="577"/>
                  <a:pt x="855" y="551"/>
                  <a:pt x="899" y="562"/>
                </a:cubicBezTo>
                <a:cubicBezTo>
                  <a:pt x="946" y="574"/>
                  <a:pt x="982" y="612"/>
                  <a:pt x="1027" y="630"/>
                </a:cubicBezTo>
                <a:cubicBezTo>
                  <a:pt x="1126" y="670"/>
                  <a:pt x="1282" y="691"/>
                  <a:pt x="1378" y="636"/>
                </a:cubicBezTo>
                <a:cubicBezTo>
                  <a:pt x="1475" y="581"/>
                  <a:pt x="1483" y="481"/>
                  <a:pt x="1482" y="382"/>
                </a:cubicBezTo>
                <a:cubicBezTo>
                  <a:pt x="1481" y="297"/>
                  <a:pt x="1456" y="217"/>
                  <a:pt x="1435" y="134"/>
                </a:cubicBezTo>
                <a:cubicBezTo>
                  <a:pt x="1431" y="119"/>
                  <a:pt x="1432" y="117"/>
                  <a:pt x="1428" y="109"/>
                </a:cubicBezTo>
                <a:cubicBezTo>
                  <a:pt x="1428" y="240"/>
                  <a:pt x="1437" y="366"/>
                  <a:pt x="1463" y="494"/>
                </a:cubicBezTo>
                <a:cubicBezTo>
                  <a:pt x="1479" y="576"/>
                  <a:pt x="1496" y="663"/>
                  <a:pt x="1529" y="740"/>
                </a:cubicBezTo>
                <a:moveTo>
                  <a:pt x="1363" y="465"/>
                </a:moveTo>
                <a:cubicBezTo>
                  <a:pt x="1368" y="432"/>
                  <a:pt x="1425" y="448"/>
                  <a:pt x="1452" y="448"/>
                </a:cubicBezTo>
                <a:cubicBezTo>
                  <a:pt x="1584" y="448"/>
                  <a:pt x="1715" y="453"/>
                  <a:pt x="1847" y="461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56" name=""/>
          <p:cNvSpPr/>
          <p:nvPr/>
        </p:nvSpPr>
        <p:spPr>
          <a:xfrm>
            <a:off x="10502640" y="374040"/>
            <a:ext cx="1248480" cy="486000"/>
          </a:xfrm>
          <a:custGeom>
            <a:avLst/>
            <a:gdLst/>
            <a:ahLst/>
            <a:rect l="0" t="0" r="r" b="b"/>
            <a:pathLst>
              <a:path fill="none" w="3468" h="1350">
                <a:moveTo>
                  <a:pt x="440" y="455"/>
                </a:moveTo>
                <a:cubicBezTo>
                  <a:pt x="440" y="455"/>
                  <a:pt x="446" y="451"/>
                  <a:pt x="451" y="452"/>
                </a:cubicBezTo>
                <a:cubicBezTo>
                  <a:pt x="453" y="452"/>
                  <a:pt x="453" y="453"/>
                  <a:pt x="452" y="455"/>
                </a:cubicBezTo>
                <a:cubicBezTo>
                  <a:pt x="451" y="456"/>
                  <a:pt x="454" y="465"/>
                  <a:pt x="451" y="466"/>
                </a:cubicBezTo>
                <a:cubicBezTo>
                  <a:pt x="428" y="471"/>
                  <a:pt x="404" y="463"/>
                  <a:pt x="381" y="462"/>
                </a:cubicBezTo>
                <a:cubicBezTo>
                  <a:pt x="262" y="459"/>
                  <a:pt x="142" y="462"/>
                  <a:pt x="23" y="462"/>
                </a:cubicBezTo>
                <a:cubicBezTo>
                  <a:pt x="23" y="504"/>
                  <a:pt x="19" y="543"/>
                  <a:pt x="14" y="585"/>
                </a:cubicBezTo>
                <a:cubicBezTo>
                  <a:pt x="4" y="669"/>
                  <a:pt x="-14" y="781"/>
                  <a:pt x="20" y="860"/>
                </a:cubicBezTo>
                <a:cubicBezTo>
                  <a:pt x="34" y="893"/>
                  <a:pt x="60" y="925"/>
                  <a:pt x="88" y="948"/>
                </a:cubicBezTo>
                <a:cubicBezTo>
                  <a:pt x="117" y="972"/>
                  <a:pt x="148" y="981"/>
                  <a:pt x="186" y="983"/>
                </a:cubicBezTo>
                <a:cubicBezTo>
                  <a:pt x="224" y="985"/>
                  <a:pt x="262" y="983"/>
                  <a:pt x="300" y="983"/>
                </a:cubicBezTo>
                <a:moveTo>
                  <a:pt x="680" y="551"/>
                </a:moveTo>
                <a:cubicBezTo>
                  <a:pt x="679" y="535"/>
                  <a:pt x="677" y="518"/>
                  <a:pt x="675" y="502"/>
                </a:cubicBezTo>
                <a:cubicBezTo>
                  <a:pt x="675" y="501"/>
                  <a:pt x="675" y="501"/>
                  <a:pt x="675" y="500"/>
                </a:cubicBezTo>
                <a:cubicBezTo>
                  <a:pt x="809" y="500"/>
                  <a:pt x="945" y="499"/>
                  <a:pt x="1078" y="498"/>
                </a:cubicBezTo>
                <a:cubicBezTo>
                  <a:pt x="1080" y="498"/>
                  <a:pt x="1081" y="498"/>
                  <a:pt x="1083" y="499"/>
                </a:cubicBezTo>
                <a:cubicBezTo>
                  <a:pt x="1092" y="541"/>
                  <a:pt x="1097" y="580"/>
                  <a:pt x="1098" y="623"/>
                </a:cubicBezTo>
                <a:cubicBezTo>
                  <a:pt x="1101" y="734"/>
                  <a:pt x="1133" y="924"/>
                  <a:pt x="1087" y="1024"/>
                </a:cubicBezTo>
                <a:cubicBezTo>
                  <a:pt x="1077" y="1047"/>
                  <a:pt x="1059" y="1069"/>
                  <a:pt x="1035" y="1076"/>
                </a:cubicBezTo>
                <a:cubicBezTo>
                  <a:pt x="1004" y="1086"/>
                  <a:pt x="956" y="1081"/>
                  <a:pt x="925" y="1079"/>
                </a:cubicBezTo>
                <a:cubicBezTo>
                  <a:pt x="875" y="1073"/>
                  <a:pt x="857" y="1071"/>
                  <a:pt x="824" y="1061"/>
                </a:cubicBezTo>
                <a:moveTo>
                  <a:pt x="1738" y="650"/>
                </a:moveTo>
                <a:cubicBezTo>
                  <a:pt x="1748" y="641"/>
                  <a:pt x="1762" y="634"/>
                  <a:pt x="1771" y="623"/>
                </a:cubicBezTo>
                <a:cubicBezTo>
                  <a:pt x="1771" y="620"/>
                  <a:pt x="1771" y="619"/>
                  <a:pt x="1771" y="617"/>
                </a:cubicBezTo>
                <a:cubicBezTo>
                  <a:pt x="1741" y="614"/>
                  <a:pt x="1705" y="605"/>
                  <a:pt x="1671" y="610"/>
                </a:cubicBezTo>
                <a:cubicBezTo>
                  <a:pt x="1581" y="624"/>
                  <a:pt x="1484" y="688"/>
                  <a:pt x="1432" y="762"/>
                </a:cubicBezTo>
                <a:cubicBezTo>
                  <a:pt x="1412" y="791"/>
                  <a:pt x="1389" y="852"/>
                  <a:pt x="1421" y="881"/>
                </a:cubicBezTo>
                <a:cubicBezTo>
                  <a:pt x="1468" y="924"/>
                  <a:pt x="1548" y="918"/>
                  <a:pt x="1606" y="919"/>
                </a:cubicBezTo>
                <a:cubicBezTo>
                  <a:pt x="1661" y="920"/>
                  <a:pt x="1711" y="923"/>
                  <a:pt x="1739" y="867"/>
                </a:cubicBezTo>
                <a:cubicBezTo>
                  <a:pt x="1760" y="824"/>
                  <a:pt x="1753" y="768"/>
                  <a:pt x="1754" y="722"/>
                </a:cubicBezTo>
                <a:cubicBezTo>
                  <a:pt x="1758" y="752"/>
                  <a:pt x="1750" y="779"/>
                  <a:pt x="1785" y="794"/>
                </a:cubicBezTo>
                <a:cubicBezTo>
                  <a:pt x="1822" y="811"/>
                  <a:pt x="1878" y="806"/>
                  <a:pt x="1917" y="803"/>
                </a:cubicBezTo>
                <a:cubicBezTo>
                  <a:pt x="1985" y="798"/>
                  <a:pt x="2032" y="760"/>
                  <a:pt x="2049" y="694"/>
                </a:cubicBezTo>
                <a:cubicBezTo>
                  <a:pt x="2059" y="654"/>
                  <a:pt x="2071" y="580"/>
                  <a:pt x="2057" y="540"/>
                </a:cubicBezTo>
                <a:cubicBezTo>
                  <a:pt x="2053" y="540"/>
                  <a:pt x="2049" y="540"/>
                  <a:pt x="2045" y="540"/>
                </a:cubicBezTo>
                <a:cubicBezTo>
                  <a:pt x="2020" y="553"/>
                  <a:pt x="2010" y="544"/>
                  <a:pt x="2002" y="582"/>
                </a:cubicBezTo>
                <a:cubicBezTo>
                  <a:pt x="1992" y="630"/>
                  <a:pt x="2014" y="660"/>
                  <a:pt x="2048" y="692"/>
                </a:cubicBezTo>
                <a:cubicBezTo>
                  <a:pt x="2095" y="736"/>
                  <a:pt x="2156" y="765"/>
                  <a:pt x="2193" y="818"/>
                </a:cubicBezTo>
                <a:cubicBezTo>
                  <a:pt x="2216" y="851"/>
                  <a:pt x="2209" y="887"/>
                  <a:pt x="2210" y="924"/>
                </a:cubicBezTo>
                <a:cubicBezTo>
                  <a:pt x="2246" y="908"/>
                  <a:pt x="2278" y="894"/>
                  <a:pt x="2309" y="866"/>
                </a:cubicBezTo>
                <a:cubicBezTo>
                  <a:pt x="2348" y="831"/>
                  <a:pt x="2380" y="790"/>
                  <a:pt x="2400" y="742"/>
                </a:cubicBezTo>
                <a:cubicBezTo>
                  <a:pt x="2418" y="698"/>
                  <a:pt x="2423" y="654"/>
                  <a:pt x="2424" y="607"/>
                </a:cubicBezTo>
                <a:cubicBezTo>
                  <a:pt x="2424" y="595"/>
                  <a:pt x="2424" y="584"/>
                  <a:pt x="2424" y="572"/>
                </a:cubicBezTo>
                <a:cubicBezTo>
                  <a:pt x="2460" y="595"/>
                  <a:pt x="2497" y="616"/>
                  <a:pt x="2534" y="637"/>
                </a:cubicBezTo>
                <a:cubicBezTo>
                  <a:pt x="2586" y="667"/>
                  <a:pt x="2653" y="702"/>
                  <a:pt x="2687" y="754"/>
                </a:cubicBezTo>
                <a:cubicBezTo>
                  <a:pt x="2706" y="783"/>
                  <a:pt x="2711" y="837"/>
                  <a:pt x="2689" y="866"/>
                </a:cubicBezTo>
                <a:cubicBezTo>
                  <a:pt x="2663" y="900"/>
                  <a:pt x="2617" y="913"/>
                  <a:pt x="2588" y="943"/>
                </a:cubicBezTo>
                <a:cubicBezTo>
                  <a:pt x="2582" y="949"/>
                  <a:pt x="2567" y="966"/>
                  <a:pt x="2574" y="977"/>
                </a:cubicBezTo>
                <a:cubicBezTo>
                  <a:pt x="2584" y="993"/>
                  <a:pt x="2637" y="987"/>
                  <a:pt x="2649" y="988"/>
                </a:cubicBezTo>
                <a:moveTo>
                  <a:pt x="2902" y="0"/>
                </a:moveTo>
                <a:cubicBezTo>
                  <a:pt x="2950" y="4"/>
                  <a:pt x="2968" y="17"/>
                  <a:pt x="3014" y="44"/>
                </a:cubicBezTo>
                <a:cubicBezTo>
                  <a:pt x="3182" y="142"/>
                  <a:pt x="3393" y="237"/>
                  <a:pt x="3448" y="441"/>
                </a:cubicBezTo>
                <a:cubicBezTo>
                  <a:pt x="3483" y="569"/>
                  <a:pt x="3467" y="730"/>
                  <a:pt x="3432" y="855"/>
                </a:cubicBezTo>
                <a:cubicBezTo>
                  <a:pt x="3396" y="982"/>
                  <a:pt x="3336" y="1102"/>
                  <a:pt x="3270" y="1216"/>
                </a:cubicBezTo>
                <a:cubicBezTo>
                  <a:pt x="3240" y="1269"/>
                  <a:pt x="3211" y="1307"/>
                  <a:pt x="3169" y="135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57" name=""/>
          <p:cNvSpPr/>
          <p:nvPr/>
        </p:nvSpPr>
        <p:spPr>
          <a:xfrm>
            <a:off x="5143680" y="1722600"/>
            <a:ext cx="75960" cy="78840"/>
          </a:xfrm>
          <a:custGeom>
            <a:avLst/>
            <a:gdLst/>
            <a:ahLst/>
            <a:rect l="0" t="0" r="r" b="b"/>
            <a:pathLst>
              <a:path fill="none" w="211" h="219">
                <a:moveTo>
                  <a:pt x="211" y="0"/>
                </a:moveTo>
                <a:cubicBezTo>
                  <a:pt x="175" y="67"/>
                  <a:pt x="129" y="120"/>
                  <a:pt x="70" y="169"/>
                </a:cubicBezTo>
                <a:cubicBezTo>
                  <a:pt x="47" y="186"/>
                  <a:pt x="23" y="202"/>
                  <a:pt x="0" y="219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58" name=""/>
          <p:cNvSpPr/>
          <p:nvPr/>
        </p:nvSpPr>
        <p:spPr>
          <a:xfrm>
            <a:off x="2469240" y="1461960"/>
            <a:ext cx="1137960" cy="248040"/>
          </a:xfrm>
          <a:custGeom>
            <a:avLst/>
            <a:gdLst/>
            <a:ahLst/>
            <a:rect l="0" t="0" r="r" b="b"/>
            <a:pathLst>
              <a:path fill="none" w="3161" h="689">
                <a:moveTo>
                  <a:pt x="272" y="360"/>
                </a:moveTo>
                <a:cubicBezTo>
                  <a:pt x="276" y="328"/>
                  <a:pt x="277" y="297"/>
                  <a:pt x="278" y="265"/>
                </a:cubicBezTo>
                <a:cubicBezTo>
                  <a:pt x="240" y="265"/>
                  <a:pt x="230" y="250"/>
                  <a:pt x="188" y="278"/>
                </a:cubicBezTo>
                <a:cubicBezTo>
                  <a:pt x="90" y="345"/>
                  <a:pt x="15" y="480"/>
                  <a:pt x="3" y="598"/>
                </a:cubicBezTo>
                <a:cubicBezTo>
                  <a:pt x="-3" y="658"/>
                  <a:pt x="-4" y="674"/>
                  <a:pt x="48" y="687"/>
                </a:cubicBezTo>
                <a:cubicBezTo>
                  <a:pt x="108" y="702"/>
                  <a:pt x="190" y="631"/>
                  <a:pt x="233" y="598"/>
                </a:cubicBezTo>
                <a:cubicBezTo>
                  <a:pt x="296" y="549"/>
                  <a:pt x="310" y="509"/>
                  <a:pt x="315" y="435"/>
                </a:cubicBezTo>
                <a:cubicBezTo>
                  <a:pt x="315" y="427"/>
                  <a:pt x="315" y="420"/>
                  <a:pt x="315" y="412"/>
                </a:cubicBezTo>
                <a:cubicBezTo>
                  <a:pt x="335" y="435"/>
                  <a:pt x="350" y="458"/>
                  <a:pt x="375" y="477"/>
                </a:cubicBezTo>
                <a:cubicBezTo>
                  <a:pt x="418" y="510"/>
                  <a:pt x="496" y="556"/>
                  <a:pt x="554" y="536"/>
                </a:cubicBezTo>
                <a:cubicBezTo>
                  <a:pt x="605" y="519"/>
                  <a:pt x="621" y="475"/>
                  <a:pt x="627" y="426"/>
                </a:cubicBezTo>
                <a:cubicBezTo>
                  <a:pt x="634" y="367"/>
                  <a:pt x="625" y="305"/>
                  <a:pt x="623" y="247"/>
                </a:cubicBezTo>
                <a:cubicBezTo>
                  <a:pt x="623" y="237"/>
                  <a:pt x="623" y="226"/>
                  <a:pt x="623" y="216"/>
                </a:cubicBezTo>
                <a:cubicBezTo>
                  <a:pt x="649" y="240"/>
                  <a:pt x="670" y="263"/>
                  <a:pt x="691" y="292"/>
                </a:cubicBezTo>
                <a:cubicBezTo>
                  <a:pt x="736" y="354"/>
                  <a:pt x="795" y="474"/>
                  <a:pt x="870" y="505"/>
                </a:cubicBezTo>
                <a:cubicBezTo>
                  <a:pt x="896" y="517"/>
                  <a:pt x="920" y="491"/>
                  <a:pt x="939" y="478"/>
                </a:cubicBezTo>
                <a:cubicBezTo>
                  <a:pt x="1030" y="414"/>
                  <a:pt x="1074" y="300"/>
                  <a:pt x="1091" y="196"/>
                </a:cubicBezTo>
                <a:cubicBezTo>
                  <a:pt x="1110" y="225"/>
                  <a:pt x="1123" y="251"/>
                  <a:pt x="1152" y="277"/>
                </a:cubicBezTo>
                <a:cubicBezTo>
                  <a:pt x="1240" y="357"/>
                  <a:pt x="1366" y="419"/>
                  <a:pt x="1428" y="524"/>
                </a:cubicBezTo>
                <a:cubicBezTo>
                  <a:pt x="1443" y="549"/>
                  <a:pt x="1453" y="595"/>
                  <a:pt x="1434" y="618"/>
                </a:cubicBezTo>
                <a:cubicBezTo>
                  <a:pt x="1426" y="628"/>
                  <a:pt x="1419" y="619"/>
                  <a:pt x="1413" y="625"/>
                </a:cubicBezTo>
                <a:moveTo>
                  <a:pt x="2001" y="115"/>
                </a:moveTo>
                <a:cubicBezTo>
                  <a:pt x="2014" y="98"/>
                  <a:pt x="2025" y="84"/>
                  <a:pt x="2038" y="68"/>
                </a:cubicBezTo>
                <a:cubicBezTo>
                  <a:pt x="2000" y="88"/>
                  <a:pt x="1962" y="109"/>
                  <a:pt x="1921" y="123"/>
                </a:cubicBezTo>
                <a:cubicBezTo>
                  <a:pt x="1889" y="134"/>
                  <a:pt x="1858" y="138"/>
                  <a:pt x="1824" y="138"/>
                </a:cubicBezTo>
                <a:cubicBezTo>
                  <a:pt x="1806" y="138"/>
                  <a:pt x="1805" y="138"/>
                  <a:pt x="1798" y="122"/>
                </a:cubicBezTo>
                <a:cubicBezTo>
                  <a:pt x="1798" y="117"/>
                  <a:pt x="1798" y="116"/>
                  <a:pt x="1798" y="113"/>
                </a:cubicBezTo>
                <a:cubicBezTo>
                  <a:pt x="1789" y="154"/>
                  <a:pt x="1779" y="196"/>
                  <a:pt x="1772" y="237"/>
                </a:cubicBezTo>
                <a:cubicBezTo>
                  <a:pt x="1761" y="302"/>
                  <a:pt x="1758" y="374"/>
                  <a:pt x="1764" y="440"/>
                </a:cubicBezTo>
                <a:cubicBezTo>
                  <a:pt x="1770" y="499"/>
                  <a:pt x="1795" y="572"/>
                  <a:pt x="1827" y="623"/>
                </a:cubicBezTo>
                <a:cubicBezTo>
                  <a:pt x="1847" y="655"/>
                  <a:pt x="1871" y="650"/>
                  <a:pt x="1904" y="650"/>
                </a:cubicBezTo>
                <a:moveTo>
                  <a:pt x="2307" y="224"/>
                </a:moveTo>
                <a:cubicBezTo>
                  <a:pt x="2304" y="206"/>
                  <a:pt x="2306" y="199"/>
                  <a:pt x="2283" y="223"/>
                </a:cubicBezTo>
                <a:cubicBezTo>
                  <a:pt x="2245" y="263"/>
                  <a:pt x="2218" y="322"/>
                  <a:pt x="2207" y="375"/>
                </a:cubicBezTo>
                <a:cubicBezTo>
                  <a:pt x="2199" y="414"/>
                  <a:pt x="2189" y="472"/>
                  <a:pt x="2222" y="499"/>
                </a:cubicBezTo>
                <a:cubicBezTo>
                  <a:pt x="2252" y="524"/>
                  <a:pt x="2315" y="522"/>
                  <a:pt x="2349" y="509"/>
                </a:cubicBezTo>
                <a:cubicBezTo>
                  <a:pt x="2397" y="491"/>
                  <a:pt x="2427" y="450"/>
                  <a:pt x="2433" y="400"/>
                </a:cubicBezTo>
                <a:cubicBezTo>
                  <a:pt x="2439" y="346"/>
                  <a:pt x="2420" y="309"/>
                  <a:pt x="2385" y="270"/>
                </a:cubicBezTo>
                <a:cubicBezTo>
                  <a:pt x="2363" y="244"/>
                  <a:pt x="2333" y="220"/>
                  <a:pt x="2298" y="214"/>
                </a:cubicBezTo>
                <a:cubicBezTo>
                  <a:pt x="2295" y="214"/>
                  <a:pt x="2291" y="214"/>
                  <a:pt x="2288" y="214"/>
                </a:cubicBezTo>
                <a:moveTo>
                  <a:pt x="2652" y="66"/>
                </a:moveTo>
                <a:cubicBezTo>
                  <a:pt x="2669" y="58"/>
                  <a:pt x="2673" y="56"/>
                  <a:pt x="2695" y="54"/>
                </a:cubicBezTo>
                <a:cubicBezTo>
                  <a:pt x="2732" y="51"/>
                  <a:pt x="2769" y="45"/>
                  <a:pt x="2806" y="38"/>
                </a:cubicBezTo>
                <a:cubicBezTo>
                  <a:pt x="2860" y="28"/>
                  <a:pt x="2914" y="6"/>
                  <a:pt x="2968" y="0"/>
                </a:cubicBezTo>
                <a:cubicBezTo>
                  <a:pt x="2973" y="0"/>
                  <a:pt x="2975" y="0"/>
                  <a:pt x="2979" y="0"/>
                </a:cubicBezTo>
                <a:cubicBezTo>
                  <a:pt x="2989" y="36"/>
                  <a:pt x="2996" y="72"/>
                  <a:pt x="3002" y="109"/>
                </a:cubicBezTo>
                <a:cubicBezTo>
                  <a:pt x="3014" y="180"/>
                  <a:pt x="3038" y="245"/>
                  <a:pt x="3068" y="309"/>
                </a:cubicBezTo>
                <a:cubicBezTo>
                  <a:pt x="3094" y="365"/>
                  <a:pt x="3131" y="416"/>
                  <a:pt x="3153" y="473"/>
                </a:cubicBezTo>
                <a:cubicBezTo>
                  <a:pt x="3165" y="503"/>
                  <a:pt x="3167" y="523"/>
                  <a:pt x="3137" y="534"/>
                </a:cubicBezTo>
                <a:cubicBezTo>
                  <a:pt x="3084" y="553"/>
                  <a:pt x="2959" y="561"/>
                  <a:pt x="2922" y="526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59" name=""/>
          <p:cNvSpPr/>
          <p:nvPr/>
        </p:nvSpPr>
        <p:spPr>
          <a:xfrm>
            <a:off x="3781440" y="1509840"/>
            <a:ext cx="186840" cy="98280"/>
          </a:xfrm>
          <a:custGeom>
            <a:avLst/>
            <a:gdLst/>
            <a:ahLst/>
            <a:rect l="0" t="0" r="r" b="b"/>
            <a:pathLst>
              <a:path fill="none" w="519" h="273">
                <a:moveTo>
                  <a:pt x="79" y="0"/>
                </a:moveTo>
                <a:cubicBezTo>
                  <a:pt x="116" y="9"/>
                  <a:pt x="155" y="13"/>
                  <a:pt x="195" y="16"/>
                </a:cubicBezTo>
                <a:cubicBezTo>
                  <a:pt x="254" y="20"/>
                  <a:pt x="305" y="21"/>
                  <a:pt x="359" y="46"/>
                </a:cubicBezTo>
                <a:moveTo>
                  <a:pt x="11" y="265"/>
                </a:moveTo>
                <a:cubicBezTo>
                  <a:pt x="2" y="270"/>
                  <a:pt x="-8" y="271"/>
                  <a:pt x="8" y="272"/>
                </a:cubicBezTo>
                <a:cubicBezTo>
                  <a:pt x="84" y="276"/>
                  <a:pt x="158" y="255"/>
                  <a:pt x="233" y="247"/>
                </a:cubicBezTo>
                <a:cubicBezTo>
                  <a:pt x="329" y="237"/>
                  <a:pt x="424" y="234"/>
                  <a:pt x="519" y="22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60" name=""/>
          <p:cNvSpPr/>
          <p:nvPr/>
        </p:nvSpPr>
        <p:spPr>
          <a:xfrm>
            <a:off x="4292640" y="1459080"/>
            <a:ext cx="734760" cy="396360"/>
          </a:xfrm>
          <a:custGeom>
            <a:avLst/>
            <a:gdLst/>
            <a:ahLst/>
            <a:rect l="0" t="0" r="r" b="b"/>
            <a:pathLst>
              <a:path fill="none" w="2041" h="1101">
                <a:moveTo>
                  <a:pt x="0" y="125"/>
                </a:moveTo>
                <a:cubicBezTo>
                  <a:pt x="9" y="106"/>
                  <a:pt x="9" y="97"/>
                  <a:pt x="33" y="88"/>
                </a:cubicBezTo>
                <a:cubicBezTo>
                  <a:pt x="61" y="77"/>
                  <a:pt x="122" y="78"/>
                  <a:pt x="148" y="92"/>
                </a:cubicBezTo>
                <a:cubicBezTo>
                  <a:pt x="198" y="118"/>
                  <a:pt x="201" y="198"/>
                  <a:pt x="191" y="246"/>
                </a:cubicBezTo>
                <a:cubicBezTo>
                  <a:pt x="177" y="315"/>
                  <a:pt x="124" y="368"/>
                  <a:pt x="72" y="411"/>
                </a:cubicBezTo>
                <a:cubicBezTo>
                  <a:pt x="58" y="423"/>
                  <a:pt x="45" y="428"/>
                  <a:pt x="30" y="436"/>
                </a:cubicBezTo>
                <a:cubicBezTo>
                  <a:pt x="67" y="394"/>
                  <a:pt x="108" y="356"/>
                  <a:pt x="155" y="322"/>
                </a:cubicBezTo>
                <a:cubicBezTo>
                  <a:pt x="272" y="237"/>
                  <a:pt x="405" y="172"/>
                  <a:pt x="511" y="72"/>
                </a:cubicBezTo>
                <a:cubicBezTo>
                  <a:pt x="525" y="57"/>
                  <a:pt x="529" y="55"/>
                  <a:pt x="534" y="44"/>
                </a:cubicBezTo>
                <a:cubicBezTo>
                  <a:pt x="475" y="63"/>
                  <a:pt x="423" y="104"/>
                  <a:pt x="376" y="146"/>
                </a:cubicBezTo>
                <a:cubicBezTo>
                  <a:pt x="323" y="192"/>
                  <a:pt x="301" y="230"/>
                  <a:pt x="298" y="298"/>
                </a:cubicBezTo>
                <a:cubicBezTo>
                  <a:pt x="295" y="367"/>
                  <a:pt x="376" y="379"/>
                  <a:pt x="431" y="386"/>
                </a:cubicBezTo>
                <a:cubicBezTo>
                  <a:pt x="507" y="391"/>
                  <a:pt x="534" y="393"/>
                  <a:pt x="586" y="391"/>
                </a:cubicBezTo>
                <a:moveTo>
                  <a:pt x="1045" y="6"/>
                </a:moveTo>
                <a:cubicBezTo>
                  <a:pt x="1045" y="15"/>
                  <a:pt x="1035" y="70"/>
                  <a:pt x="1030" y="91"/>
                </a:cubicBezTo>
                <a:cubicBezTo>
                  <a:pt x="1013" y="162"/>
                  <a:pt x="1010" y="234"/>
                  <a:pt x="1005" y="307"/>
                </a:cubicBezTo>
                <a:cubicBezTo>
                  <a:pt x="1001" y="355"/>
                  <a:pt x="1000" y="370"/>
                  <a:pt x="996" y="401"/>
                </a:cubicBezTo>
                <a:moveTo>
                  <a:pt x="895" y="284"/>
                </a:moveTo>
                <a:cubicBezTo>
                  <a:pt x="902" y="270"/>
                  <a:pt x="938" y="277"/>
                  <a:pt x="956" y="277"/>
                </a:cubicBezTo>
                <a:cubicBezTo>
                  <a:pt x="1029" y="277"/>
                  <a:pt x="1100" y="277"/>
                  <a:pt x="1172" y="277"/>
                </a:cubicBezTo>
                <a:moveTo>
                  <a:pt x="1370" y="190"/>
                </a:moveTo>
                <a:cubicBezTo>
                  <a:pt x="1390" y="149"/>
                  <a:pt x="1410" y="91"/>
                  <a:pt x="1458" y="75"/>
                </a:cubicBezTo>
                <a:cubicBezTo>
                  <a:pt x="1481" y="67"/>
                  <a:pt x="1505" y="77"/>
                  <a:pt x="1522" y="91"/>
                </a:cubicBezTo>
                <a:cubicBezTo>
                  <a:pt x="1547" y="112"/>
                  <a:pt x="1569" y="147"/>
                  <a:pt x="1585" y="175"/>
                </a:cubicBezTo>
                <a:cubicBezTo>
                  <a:pt x="1609" y="217"/>
                  <a:pt x="1626" y="260"/>
                  <a:pt x="1654" y="300"/>
                </a:cubicBezTo>
                <a:cubicBezTo>
                  <a:pt x="1676" y="332"/>
                  <a:pt x="1690" y="336"/>
                  <a:pt x="1719" y="352"/>
                </a:cubicBezTo>
                <a:cubicBezTo>
                  <a:pt x="1730" y="314"/>
                  <a:pt x="1736" y="282"/>
                  <a:pt x="1736" y="240"/>
                </a:cubicBezTo>
                <a:cubicBezTo>
                  <a:pt x="1737" y="174"/>
                  <a:pt x="1725" y="101"/>
                  <a:pt x="1749" y="39"/>
                </a:cubicBezTo>
                <a:cubicBezTo>
                  <a:pt x="1765" y="-4"/>
                  <a:pt x="1776" y="11"/>
                  <a:pt x="1808" y="0"/>
                </a:cubicBezTo>
                <a:cubicBezTo>
                  <a:pt x="1839" y="58"/>
                  <a:pt x="1857" y="119"/>
                  <a:pt x="1876" y="182"/>
                </a:cubicBezTo>
                <a:cubicBezTo>
                  <a:pt x="1909" y="293"/>
                  <a:pt x="1939" y="403"/>
                  <a:pt x="1945" y="520"/>
                </a:cubicBezTo>
                <a:cubicBezTo>
                  <a:pt x="1952" y="657"/>
                  <a:pt x="1941" y="772"/>
                  <a:pt x="1862" y="888"/>
                </a:cubicBezTo>
                <a:cubicBezTo>
                  <a:pt x="1804" y="973"/>
                  <a:pt x="1696" y="1082"/>
                  <a:pt x="1589" y="1101"/>
                </a:cubicBezTo>
                <a:cubicBezTo>
                  <a:pt x="1567" y="1101"/>
                  <a:pt x="1562" y="1101"/>
                  <a:pt x="1549" y="1101"/>
                </a:cubicBezTo>
                <a:cubicBezTo>
                  <a:pt x="1544" y="1043"/>
                  <a:pt x="1537" y="1007"/>
                  <a:pt x="1566" y="951"/>
                </a:cubicBezTo>
                <a:cubicBezTo>
                  <a:pt x="1615" y="859"/>
                  <a:pt x="1700" y="777"/>
                  <a:pt x="1775" y="705"/>
                </a:cubicBezTo>
                <a:cubicBezTo>
                  <a:pt x="1858" y="624"/>
                  <a:pt x="1946" y="562"/>
                  <a:pt x="2041" y="496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61" name=""/>
          <p:cNvSpPr/>
          <p:nvPr/>
        </p:nvSpPr>
        <p:spPr>
          <a:xfrm>
            <a:off x="5232240" y="1486440"/>
            <a:ext cx="52200" cy="135720"/>
          </a:xfrm>
          <a:custGeom>
            <a:avLst/>
            <a:gdLst/>
            <a:ahLst/>
            <a:rect l="0" t="0" r="r" b="b"/>
            <a:pathLst>
              <a:path fill="none" w="145" h="377">
                <a:moveTo>
                  <a:pt x="145" y="0"/>
                </a:moveTo>
                <a:cubicBezTo>
                  <a:pt x="145" y="28"/>
                  <a:pt x="140" y="43"/>
                  <a:pt x="129" y="69"/>
                </a:cubicBezTo>
                <a:cubicBezTo>
                  <a:pt x="96" y="151"/>
                  <a:pt x="55" y="228"/>
                  <a:pt x="24" y="311"/>
                </a:cubicBezTo>
                <a:cubicBezTo>
                  <a:pt x="16" y="333"/>
                  <a:pt x="8" y="355"/>
                  <a:pt x="0" y="37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62" name=""/>
          <p:cNvSpPr/>
          <p:nvPr/>
        </p:nvSpPr>
        <p:spPr>
          <a:xfrm>
            <a:off x="5383080" y="1898640"/>
            <a:ext cx="10800" cy="39240"/>
          </a:xfrm>
          <a:custGeom>
            <a:avLst/>
            <a:gdLst/>
            <a:ahLst/>
            <a:rect l="0" t="0" r="r" b="b"/>
            <a:pathLst>
              <a:path fill="none" w="30" h="109">
                <a:moveTo>
                  <a:pt x="30" y="0"/>
                </a:moveTo>
                <a:cubicBezTo>
                  <a:pt x="26" y="38"/>
                  <a:pt x="12" y="73"/>
                  <a:pt x="0" y="109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63" name=""/>
          <p:cNvSpPr/>
          <p:nvPr/>
        </p:nvSpPr>
        <p:spPr>
          <a:xfrm>
            <a:off x="2401920" y="1936800"/>
            <a:ext cx="1677600" cy="244080"/>
          </a:xfrm>
          <a:custGeom>
            <a:avLst/>
            <a:gdLst/>
            <a:ahLst/>
            <a:rect l="0" t="0" r="r" b="b"/>
            <a:pathLst>
              <a:path fill="none" w="4660" h="678">
                <a:moveTo>
                  <a:pt x="433" y="261"/>
                </a:moveTo>
                <a:cubicBezTo>
                  <a:pt x="436" y="233"/>
                  <a:pt x="442" y="219"/>
                  <a:pt x="449" y="193"/>
                </a:cubicBezTo>
                <a:cubicBezTo>
                  <a:pt x="451" y="184"/>
                  <a:pt x="451" y="173"/>
                  <a:pt x="454" y="165"/>
                </a:cubicBezTo>
                <a:cubicBezTo>
                  <a:pt x="401" y="171"/>
                  <a:pt x="384" y="166"/>
                  <a:pt x="327" y="193"/>
                </a:cubicBezTo>
                <a:cubicBezTo>
                  <a:pt x="224" y="241"/>
                  <a:pt x="110" y="307"/>
                  <a:pt x="39" y="397"/>
                </a:cubicBezTo>
                <a:cubicBezTo>
                  <a:pt x="3" y="443"/>
                  <a:pt x="3" y="480"/>
                  <a:pt x="0" y="534"/>
                </a:cubicBezTo>
                <a:cubicBezTo>
                  <a:pt x="78" y="549"/>
                  <a:pt x="114" y="557"/>
                  <a:pt x="199" y="511"/>
                </a:cubicBezTo>
                <a:cubicBezTo>
                  <a:pt x="297" y="458"/>
                  <a:pt x="406" y="378"/>
                  <a:pt x="442" y="268"/>
                </a:cubicBezTo>
                <a:cubicBezTo>
                  <a:pt x="452" y="237"/>
                  <a:pt x="448" y="207"/>
                  <a:pt x="449" y="175"/>
                </a:cubicBezTo>
                <a:cubicBezTo>
                  <a:pt x="449" y="225"/>
                  <a:pt x="450" y="249"/>
                  <a:pt x="458" y="299"/>
                </a:cubicBezTo>
                <a:cubicBezTo>
                  <a:pt x="474" y="394"/>
                  <a:pt x="511" y="516"/>
                  <a:pt x="604" y="565"/>
                </a:cubicBezTo>
                <a:cubicBezTo>
                  <a:pt x="644" y="585"/>
                  <a:pt x="697" y="582"/>
                  <a:pt x="730" y="555"/>
                </a:cubicBezTo>
                <a:cubicBezTo>
                  <a:pt x="806" y="491"/>
                  <a:pt x="791" y="365"/>
                  <a:pt x="854" y="294"/>
                </a:cubicBezTo>
                <a:cubicBezTo>
                  <a:pt x="873" y="273"/>
                  <a:pt x="910" y="251"/>
                  <a:pt x="940" y="265"/>
                </a:cubicBezTo>
                <a:cubicBezTo>
                  <a:pt x="1035" y="310"/>
                  <a:pt x="1077" y="392"/>
                  <a:pt x="1194" y="412"/>
                </a:cubicBezTo>
                <a:cubicBezTo>
                  <a:pt x="1224" y="417"/>
                  <a:pt x="1280" y="427"/>
                  <a:pt x="1307" y="408"/>
                </a:cubicBezTo>
                <a:cubicBezTo>
                  <a:pt x="1344" y="383"/>
                  <a:pt x="1344" y="332"/>
                  <a:pt x="1390" y="312"/>
                </a:cubicBezTo>
                <a:cubicBezTo>
                  <a:pt x="1425" y="297"/>
                  <a:pt x="1480" y="292"/>
                  <a:pt x="1517" y="305"/>
                </a:cubicBezTo>
                <a:cubicBezTo>
                  <a:pt x="1569" y="324"/>
                  <a:pt x="1599" y="382"/>
                  <a:pt x="1638" y="418"/>
                </a:cubicBezTo>
                <a:cubicBezTo>
                  <a:pt x="1686" y="462"/>
                  <a:pt x="1722" y="463"/>
                  <a:pt x="1784" y="474"/>
                </a:cubicBezTo>
                <a:moveTo>
                  <a:pt x="2577" y="80"/>
                </a:moveTo>
                <a:cubicBezTo>
                  <a:pt x="2584" y="58"/>
                  <a:pt x="2590" y="36"/>
                  <a:pt x="2595" y="14"/>
                </a:cubicBezTo>
                <a:cubicBezTo>
                  <a:pt x="2531" y="19"/>
                  <a:pt x="2477" y="41"/>
                  <a:pt x="2418" y="66"/>
                </a:cubicBezTo>
                <a:cubicBezTo>
                  <a:pt x="2346" y="96"/>
                  <a:pt x="2275" y="126"/>
                  <a:pt x="2196" y="134"/>
                </a:cubicBezTo>
                <a:cubicBezTo>
                  <a:pt x="2173" y="136"/>
                  <a:pt x="2147" y="134"/>
                  <a:pt x="2123" y="134"/>
                </a:cubicBezTo>
                <a:cubicBezTo>
                  <a:pt x="2127" y="135"/>
                  <a:pt x="2116" y="126"/>
                  <a:pt x="2120" y="127"/>
                </a:cubicBezTo>
                <a:cubicBezTo>
                  <a:pt x="2147" y="135"/>
                  <a:pt x="2144" y="167"/>
                  <a:pt x="2145" y="193"/>
                </a:cubicBezTo>
                <a:cubicBezTo>
                  <a:pt x="2150" y="305"/>
                  <a:pt x="2139" y="411"/>
                  <a:pt x="2202" y="511"/>
                </a:cubicBezTo>
                <a:cubicBezTo>
                  <a:pt x="2239" y="569"/>
                  <a:pt x="2285" y="580"/>
                  <a:pt x="2349" y="586"/>
                </a:cubicBezTo>
                <a:moveTo>
                  <a:pt x="2712" y="172"/>
                </a:moveTo>
                <a:cubicBezTo>
                  <a:pt x="2739" y="170"/>
                  <a:pt x="2768" y="172"/>
                  <a:pt x="2795" y="169"/>
                </a:cubicBezTo>
                <a:cubicBezTo>
                  <a:pt x="2859" y="162"/>
                  <a:pt x="2950" y="138"/>
                  <a:pt x="2994" y="88"/>
                </a:cubicBezTo>
                <a:cubicBezTo>
                  <a:pt x="3005" y="75"/>
                  <a:pt x="3007" y="60"/>
                  <a:pt x="3013" y="45"/>
                </a:cubicBezTo>
                <a:cubicBezTo>
                  <a:pt x="3013" y="169"/>
                  <a:pt x="3023" y="303"/>
                  <a:pt x="3001" y="425"/>
                </a:cubicBezTo>
                <a:cubicBezTo>
                  <a:pt x="2991" y="481"/>
                  <a:pt x="2971" y="546"/>
                  <a:pt x="2925" y="583"/>
                </a:cubicBezTo>
                <a:cubicBezTo>
                  <a:pt x="2901" y="603"/>
                  <a:pt x="2875" y="601"/>
                  <a:pt x="2846" y="602"/>
                </a:cubicBezTo>
                <a:cubicBezTo>
                  <a:pt x="2846" y="578"/>
                  <a:pt x="2828" y="582"/>
                  <a:pt x="2861" y="556"/>
                </a:cubicBezTo>
                <a:cubicBezTo>
                  <a:pt x="2942" y="490"/>
                  <a:pt x="3065" y="462"/>
                  <a:pt x="3162" y="435"/>
                </a:cubicBezTo>
                <a:cubicBezTo>
                  <a:pt x="3240" y="414"/>
                  <a:pt x="3265" y="408"/>
                  <a:pt x="3317" y="394"/>
                </a:cubicBezTo>
                <a:moveTo>
                  <a:pt x="3493" y="21"/>
                </a:moveTo>
                <a:cubicBezTo>
                  <a:pt x="3530" y="37"/>
                  <a:pt x="3563" y="42"/>
                  <a:pt x="3603" y="43"/>
                </a:cubicBezTo>
                <a:cubicBezTo>
                  <a:pt x="3641" y="44"/>
                  <a:pt x="3683" y="49"/>
                  <a:pt x="3719" y="36"/>
                </a:cubicBezTo>
                <a:cubicBezTo>
                  <a:pt x="3739" y="29"/>
                  <a:pt x="3744" y="19"/>
                  <a:pt x="3753" y="5"/>
                </a:cubicBezTo>
                <a:cubicBezTo>
                  <a:pt x="3756" y="2"/>
                  <a:pt x="3757" y="2"/>
                  <a:pt x="3757" y="0"/>
                </a:cubicBezTo>
                <a:cubicBezTo>
                  <a:pt x="3757" y="63"/>
                  <a:pt x="3764" y="125"/>
                  <a:pt x="3766" y="188"/>
                </a:cubicBezTo>
                <a:cubicBezTo>
                  <a:pt x="3769" y="317"/>
                  <a:pt x="3802" y="512"/>
                  <a:pt x="3757" y="633"/>
                </a:cubicBezTo>
                <a:cubicBezTo>
                  <a:pt x="3741" y="675"/>
                  <a:pt x="3697" y="679"/>
                  <a:pt x="3659" y="678"/>
                </a:cubicBezTo>
                <a:cubicBezTo>
                  <a:pt x="3607" y="676"/>
                  <a:pt x="3605" y="639"/>
                  <a:pt x="3599" y="597"/>
                </a:cubicBezTo>
                <a:moveTo>
                  <a:pt x="4166" y="234"/>
                </a:moveTo>
                <a:cubicBezTo>
                  <a:pt x="4179" y="217"/>
                  <a:pt x="4193" y="213"/>
                  <a:pt x="4215" y="210"/>
                </a:cubicBezTo>
                <a:cubicBezTo>
                  <a:pt x="4300" y="198"/>
                  <a:pt x="4387" y="203"/>
                  <a:pt x="4473" y="203"/>
                </a:cubicBezTo>
                <a:moveTo>
                  <a:pt x="4475" y="399"/>
                </a:moveTo>
                <a:cubicBezTo>
                  <a:pt x="4464" y="419"/>
                  <a:pt x="4460" y="415"/>
                  <a:pt x="4488" y="416"/>
                </a:cubicBezTo>
                <a:cubicBezTo>
                  <a:pt x="4547" y="418"/>
                  <a:pt x="4601" y="412"/>
                  <a:pt x="4660" y="406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64" name=""/>
          <p:cNvSpPr/>
          <p:nvPr/>
        </p:nvSpPr>
        <p:spPr>
          <a:xfrm>
            <a:off x="4367160" y="1937160"/>
            <a:ext cx="163080" cy="129600"/>
          </a:xfrm>
          <a:custGeom>
            <a:avLst/>
            <a:gdLst/>
            <a:ahLst/>
            <a:rect l="0" t="0" r="r" b="b"/>
            <a:pathLst>
              <a:path fill="none" w="453" h="360">
                <a:moveTo>
                  <a:pt x="39" y="80"/>
                </a:moveTo>
                <a:cubicBezTo>
                  <a:pt x="38" y="78"/>
                  <a:pt x="25" y="57"/>
                  <a:pt x="30" y="50"/>
                </a:cubicBezTo>
                <a:cubicBezTo>
                  <a:pt x="40" y="36"/>
                  <a:pt x="85" y="39"/>
                  <a:pt x="102" y="39"/>
                </a:cubicBezTo>
                <a:cubicBezTo>
                  <a:pt x="152" y="38"/>
                  <a:pt x="179" y="37"/>
                  <a:pt x="185" y="94"/>
                </a:cubicBezTo>
                <a:cubicBezTo>
                  <a:pt x="193" y="171"/>
                  <a:pt x="125" y="217"/>
                  <a:pt x="76" y="265"/>
                </a:cubicBezTo>
                <a:cubicBezTo>
                  <a:pt x="51" y="290"/>
                  <a:pt x="24" y="314"/>
                  <a:pt x="0" y="340"/>
                </a:cubicBezTo>
                <a:cubicBezTo>
                  <a:pt x="67" y="301"/>
                  <a:pt x="134" y="259"/>
                  <a:pt x="200" y="218"/>
                </a:cubicBezTo>
                <a:cubicBezTo>
                  <a:pt x="258" y="182"/>
                  <a:pt x="320" y="142"/>
                  <a:pt x="351" y="78"/>
                </a:cubicBezTo>
                <a:cubicBezTo>
                  <a:pt x="363" y="52"/>
                  <a:pt x="361" y="28"/>
                  <a:pt x="361" y="1"/>
                </a:cubicBezTo>
                <a:cubicBezTo>
                  <a:pt x="300" y="-3"/>
                  <a:pt x="273" y="14"/>
                  <a:pt x="230" y="61"/>
                </a:cubicBezTo>
                <a:cubicBezTo>
                  <a:pt x="188" y="108"/>
                  <a:pt x="158" y="164"/>
                  <a:pt x="166" y="227"/>
                </a:cubicBezTo>
                <a:cubicBezTo>
                  <a:pt x="174" y="295"/>
                  <a:pt x="260" y="320"/>
                  <a:pt x="316" y="337"/>
                </a:cubicBezTo>
                <a:cubicBezTo>
                  <a:pt x="384" y="354"/>
                  <a:pt x="406" y="360"/>
                  <a:pt x="453" y="36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65" name=""/>
          <p:cNvSpPr/>
          <p:nvPr/>
        </p:nvSpPr>
        <p:spPr>
          <a:xfrm>
            <a:off x="4751280" y="1923120"/>
            <a:ext cx="651240" cy="319680"/>
          </a:xfrm>
          <a:custGeom>
            <a:avLst/>
            <a:gdLst/>
            <a:ahLst/>
            <a:rect l="0" t="0" r="r" b="b"/>
            <a:pathLst>
              <a:path fill="none" w="1809" h="888">
                <a:moveTo>
                  <a:pt x="0" y="229"/>
                </a:moveTo>
                <a:cubicBezTo>
                  <a:pt x="25" y="235"/>
                  <a:pt x="46" y="240"/>
                  <a:pt x="72" y="240"/>
                </a:cubicBezTo>
                <a:cubicBezTo>
                  <a:pt x="143" y="241"/>
                  <a:pt x="214" y="240"/>
                  <a:pt x="285" y="235"/>
                </a:cubicBezTo>
                <a:moveTo>
                  <a:pt x="585" y="23"/>
                </a:moveTo>
                <a:cubicBezTo>
                  <a:pt x="589" y="14"/>
                  <a:pt x="592" y="-7"/>
                  <a:pt x="592" y="3"/>
                </a:cubicBezTo>
                <a:cubicBezTo>
                  <a:pt x="592" y="47"/>
                  <a:pt x="585" y="91"/>
                  <a:pt x="585" y="136"/>
                </a:cubicBezTo>
                <a:cubicBezTo>
                  <a:pt x="585" y="189"/>
                  <a:pt x="602" y="219"/>
                  <a:pt x="655" y="233"/>
                </a:cubicBezTo>
                <a:cubicBezTo>
                  <a:pt x="716" y="249"/>
                  <a:pt x="792" y="246"/>
                  <a:pt x="849" y="220"/>
                </a:cubicBezTo>
                <a:cubicBezTo>
                  <a:pt x="896" y="199"/>
                  <a:pt x="933" y="164"/>
                  <a:pt x="944" y="113"/>
                </a:cubicBezTo>
                <a:cubicBezTo>
                  <a:pt x="951" y="79"/>
                  <a:pt x="947" y="41"/>
                  <a:pt x="947" y="7"/>
                </a:cubicBezTo>
                <a:cubicBezTo>
                  <a:pt x="935" y="27"/>
                  <a:pt x="920" y="46"/>
                  <a:pt x="910" y="85"/>
                </a:cubicBezTo>
                <a:cubicBezTo>
                  <a:pt x="863" y="277"/>
                  <a:pt x="828" y="472"/>
                  <a:pt x="783" y="663"/>
                </a:cubicBezTo>
                <a:cubicBezTo>
                  <a:pt x="768" y="727"/>
                  <a:pt x="751" y="803"/>
                  <a:pt x="704" y="853"/>
                </a:cubicBezTo>
                <a:cubicBezTo>
                  <a:pt x="672" y="887"/>
                  <a:pt x="629" y="890"/>
                  <a:pt x="585" y="888"/>
                </a:cubicBezTo>
                <a:cubicBezTo>
                  <a:pt x="534" y="886"/>
                  <a:pt x="509" y="855"/>
                  <a:pt x="503" y="805"/>
                </a:cubicBezTo>
                <a:cubicBezTo>
                  <a:pt x="493" y="723"/>
                  <a:pt x="551" y="661"/>
                  <a:pt x="602" y="606"/>
                </a:cubicBezTo>
                <a:cubicBezTo>
                  <a:pt x="758" y="437"/>
                  <a:pt x="951" y="366"/>
                  <a:pt x="1156" y="278"/>
                </a:cubicBezTo>
                <a:cubicBezTo>
                  <a:pt x="1184" y="265"/>
                  <a:pt x="1211" y="253"/>
                  <a:pt x="1239" y="240"/>
                </a:cubicBezTo>
                <a:moveTo>
                  <a:pt x="1799" y="381"/>
                </a:moveTo>
                <a:cubicBezTo>
                  <a:pt x="1807" y="437"/>
                  <a:pt x="1820" y="501"/>
                  <a:pt x="1791" y="553"/>
                </a:cubicBezTo>
                <a:cubicBezTo>
                  <a:pt x="1741" y="644"/>
                  <a:pt x="1642" y="708"/>
                  <a:pt x="1563" y="77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66" name=""/>
          <p:cNvSpPr/>
          <p:nvPr/>
        </p:nvSpPr>
        <p:spPr>
          <a:xfrm>
            <a:off x="3371760" y="2392200"/>
            <a:ext cx="2445120" cy="248760"/>
          </a:xfrm>
          <a:custGeom>
            <a:avLst/>
            <a:gdLst/>
            <a:ahLst/>
            <a:rect l="0" t="0" r="r" b="b"/>
            <a:pathLst>
              <a:path fill="none" w="6792" h="691">
                <a:moveTo>
                  <a:pt x="96" y="0"/>
                </a:moveTo>
                <a:cubicBezTo>
                  <a:pt x="64" y="18"/>
                  <a:pt x="32" y="35"/>
                  <a:pt x="0" y="53"/>
                </a:cubicBezTo>
                <a:moveTo>
                  <a:pt x="6772" y="274"/>
                </a:moveTo>
                <a:cubicBezTo>
                  <a:pt x="6792" y="316"/>
                  <a:pt x="6803" y="373"/>
                  <a:pt x="6778" y="417"/>
                </a:cubicBezTo>
                <a:cubicBezTo>
                  <a:pt x="6708" y="540"/>
                  <a:pt x="6555" y="617"/>
                  <a:pt x="6442" y="691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67" name=""/>
          <p:cNvSpPr/>
          <p:nvPr/>
        </p:nvSpPr>
        <p:spPr>
          <a:xfrm>
            <a:off x="2619360" y="3803760"/>
            <a:ext cx="1280880" cy="358513200"/>
          </a:xfrm>
          <a:custGeom>
            <a:avLst/>
            <a:gdLst/>
            <a:ahLst/>
            <a:rect l="0" t="0" r="r" b="b"/>
            <a:pathLst>
              <a:path fill="none" w="3558" h="995870">
                <a:moveTo>
                  <a:pt x="635" y="16999"/>
                </a:moveTo>
                <a:cubicBezTo>
                  <a:pt x="606" y="9992"/>
                  <a:pt x="622" y="-18035"/>
                  <a:pt x="547" y="18000"/>
                </a:cubicBezTo>
                <a:cubicBezTo>
                  <a:pt x="381" y="98080"/>
                  <a:pt x="80" y="265247"/>
                  <a:pt x="6" y="446428"/>
                </a:cubicBezTo>
                <a:cubicBezTo>
                  <a:pt x="1" y="471453"/>
                  <a:pt x="-1" y="476458"/>
                  <a:pt x="0" y="491473"/>
                </a:cubicBezTo>
                <a:cubicBezTo>
                  <a:pt x="85" y="477459"/>
                  <a:pt x="139" y="459441"/>
                  <a:pt x="218" y="417399"/>
                </a:cubicBezTo>
                <a:cubicBezTo>
                  <a:pt x="301" y="373355"/>
                  <a:pt x="381" y="326308"/>
                  <a:pt x="461" y="277259"/>
                </a:cubicBezTo>
                <a:cubicBezTo>
                  <a:pt x="482" y="264246"/>
                  <a:pt x="502" y="259241"/>
                  <a:pt x="522" y="250232"/>
                </a:cubicBezTo>
                <a:cubicBezTo>
                  <a:pt x="525" y="281263"/>
                  <a:pt x="526" y="317299"/>
                  <a:pt x="530" y="349331"/>
                </a:cubicBezTo>
                <a:cubicBezTo>
                  <a:pt x="537" y="409391"/>
                  <a:pt x="557" y="454436"/>
                  <a:pt x="619" y="468450"/>
                </a:cubicBezTo>
                <a:cubicBezTo>
                  <a:pt x="668" y="479461"/>
                  <a:pt x="705" y="450432"/>
                  <a:pt x="737" y="417399"/>
                </a:cubicBezTo>
                <a:cubicBezTo>
                  <a:pt x="777" y="376358"/>
                  <a:pt x="811" y="330312"/>
                  <a:pt x="855" y="292274"/>
                </a:cubicBezTo>
                <a:cubicBezTo>
                  <a:pt x="913" y="242224"/>
                  <a:pt x="993" y="218200"/>
                  <a:pt x="1057" y="264246"/>
                </a:cubicBezTo>
                <a:cubicBezTo>
                  <a:pt x="1130" y="317299"/>
                  <a:pt x="1147" y="345327"/>
                  <a:pt x="1247" y="346328"/>
                </a:cubicBezTo>
                <a:cubicBezTo>
                  <a:pt x="1311" y="347329"/>
                  <a:pt x="1353" y="329311"/>
                  <a:pt x="1410" y="302284"/>
                </a:cubicBezTo>
                <a:cubicBezTo>
                  <a:pt x="1452" y="282264"/>
                  <a:pt x="1617" y="187169"/>
                  <a:pt x="1654" y="250232"/>
                </a:cubicBezTo>
                <a:cubicBezTo>
                  <a:pt x="1667" y="273255"/>
                  <a:pt x="1658" y="317299"/>
                  <a:pt x="1659" y="342324"/>
                </a:cubicBezTo>
                <a:moveTo>
                  <a:pt x="2187" y="100082"/>
                </a:moveTo>
                <a:cubicBezTo>
                  <a:pt x="2196" y="92074"/>
                  <a:pt x="2191" y="92074"/>
                  <a:pt x="2202" y="92074"/>
                </a:cubicBezTo>
                <a:moveTo>
                  <a:pt x="2349" y="11994"/>
                </a:moveTo>
                <a:cubicBezTo>
                  <a:pt x="2341" y="12995"/>
                  <a:pt x="2278" y="23005"/>
                  <a:pt x="2269" y="25007"/>
                </a:cubicBezTo>
                <a:cubicBezTo>
                  <a:pt x="2148" y="53035"/>
                  <a:pt x="2023" y="67049"/>
                  <a:pt x="1899" y="74056"/>
                </a:cubicBezTo>
                <a:cubicBezTo>
                  <a:pt x="1883" y="75057"/>
                  <a:pt x="1863" y="76058"/>
                  <a:pt x="1848" y="78060"/>
                </a:cubicBezTo>
                <a:cubicBezTo>
                  <a:pt x="1854" y="98080"/>
                  <a:pt x="1861" y="114096"/>
                  <a:pt x="1868" y="134116"/>
                </a:cubicBezTo>
                <a:cubicBezTo>
                  <a:pt x="1898" y="217199"/>
                  <a:pt x="1907" y="305287"/>
                  <a:pt x="1914" y="392374"/>
                </a:cubicBezTo>
                <a:cubicBezTo>
                  <a:pt x="1925" y="526508"/>
                  <a:pt x="1912" y="689671"/>
                  <a:pt x="1984" y="809791"/>
                </a:cubicBezTo>
                <a:cubicBezTo>
                  <a:pt x="2019" y="868850"/>
                  <a:pt x="2103" y="881863"/>
                  <a:pt x="2167" y="866848"/>
                </a:cubicBezTo>
                <a:cubicBezTo>
                  <a:pt x="2187" y="858840"/>
                  <a:pt x="2207" y="851833"/>
                  <a:pt x="2227" y="843825"/>
                </a:cubicBezTo>
                <a:moveTo>
                  <a:pt x="2640" y="339321"/>
                </a:moveTo>
                <a:cubicBezTo>
                  <a:pt x="2646" y="316298"/>
                  <a:pt x="2637" y="318300"/>
                  <a:pt x="2661" y="302284"/>
                </a:cubicBezTo>
                <a:cubicBezTo>
                  <a:pt x="2690" y="282264"/>
                  <a:pt x="2733" y="275257"/>
                  <a:pt x="2767" y="273255"/>
                </a:cubicBezTo>
                <a:cubicBezTo>
                  <a:pt x="2791" y="271253"/>
                  <a:pt x="2815" y="273255"/>
                  <a:pt x="2839" y="275257"/>
                </a:cubicBezTo>
                <a:cubicBezTo>
                  <a:pt x="2851" y="330312"/>
                  <a:pt x="2848" y="377359"/>
                  <a:pt x="2828" y="431413"/>
                </a:cubicBezTo>
                <a:cubicBezTo>
                  <a:pt x="2802" y="501483"/>
                  <a:pt x="2759" y="565547"/>
                  <a:pt x="2737" y="637619"/>
                </a:cubicBezTo>
                <a:cubicBezTo>
                  <a:pt x="2730" y="659641"/>
                  <a:pt x="2725" y="690672"/>
                  <a:pt x="2728" y="714696"/>
                </a:cubicBezTo>
                <a:cubicBezTo>
                  <a:pt x="2729" y="715697"/>
                  <a:pt x="2730" y="715697"/>
                  <a:pt x="2731" y="716698"/>
                </a:cubicBezTo>
                <a:cubicBezTo>
                  <a:pt x="2799" y="716698"/>
                  <a:pt x="2858" y="707689"/>
                  <a:pt x="2925" y="692674"/>
                </a:cubicBezTo>
                <a:cubicBezTo>
                  <a:pt x="3005" y="673655"/>
                  <a:pt x="3032" y="666648"/>
                  <a:pt x="3085" y="651633"/>
                </a:cubicBezTo>
                <a:moveTo>
                  <a:pt x="3372" y="268250"/>
                </a:moveTo>
                <a:cubicBezTo>
                  <a:pt x="3355" y="240222"/>
                  <a:pt x="3337" y="214196"/>
                  <a:pt x="3328" y="182164"/>
                </a:cubicBezTo>
                <a:cubicBezTo>
                  <a:pt x="3324" y="167149"/>
                  <a:pt x="3328" y="157139"/>
                  <a:pt x="3328" y="143125"/>
                </a:cubicBezTo>
                <a:cubicBezTo>
                  <a:pt x="3365" y="135117"/>
                  <a:pt x="3463" y="112094"/>
                  <a:pt x="3493" y="144126"/>
                </a:cubicBezTo>
                <a:cubicBezTo>
                  <a:pt x="3523" y="177159"/>
                  <a:pt x="3510" y="252234"/>
                  <a:pt x="3510" y="291273"/>
                </a:cubicBezTo>
                <a:cubicBezTo>
                  <a:pt x="3510" y="393375"/>
                  <a:pt x="3504" y="498480"/>
                  <a:pt x="3515" y="600582"/>
                </a:cubicBezTo>
                <a:cubicBezTo>
                  <a:pt x="3523" y="673655"/>
                  <a:pt x="3539" y="744726"/>
                  <a:pt x="3547" y="817799"/>
                </a:cubicBezTo>
                <a:cubicBezTo>
                  <a:pt x="3550" y="849831"/>
                  <a:pt x="3567" y="928910"/>
                  <a:pt x="3553" y="960942"/>
                </a:cubicBezTo>
                <a:cubicBezTo>
                  <a:pt x="3541" y="988970"/>
                  <a:pt x="3490" y="991973"/>
                  <a:pt x="3466" y="993975"/>
                </a:cubicBezTo>
                <a:cubicBezTo>
                  <a:pt x="3436" y="996978"/>
                  <a:pt x="3407" y="995977"/>
                  <a:pt x="3377" y="993975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68" name=""/>
          <p:cNvSpPr/>
          <p:nvPr/>
        </p:nvSpPr>
        <p:spPr>
          <a:xfrm>
            <a:off x="4152960" y="2348280"/>
            <a:ext cx="1390320" cy="378000"/>
          </a:xfrm>
          <a:custGeom>
            <a:avLst/>
            <a:gdLst/>
            <a:ahLst/>
            <a:rect l="0" t="0" r="r" b="b"/>
            <a:pathLst>
              <a:path fill="none" w="3862" h="1050">
                <a:moveTo>
                  <a:pt x="27" y="322"/>
                </a:moveTo>
                <a:cubicBezTo>
                  <a:pt x="16" y="316"/>
                  <a:pt x="9" y="311"/>
                  <a:pt x="0" y="305"/>
                </a:cubicBezTo>
                <a:cubicBezTo>
                  <a:pt x="70" y="305"/>
                  <a:pt x="139" y="305"/>
                  <a:pt x="209" y="305"/>
                </a:cubicBezTo>
                <a:moveTo>
                  <a:pt x="49" y="568"/>
                </a:moveTo>
                <a:cubicBezTo>
                  <a:pt x="49" y="588"/>
                  <a:pt x="53" y="591"/>
                  <a:pt x="76" y="595"/>
                </a:cubicBezTo>
                <a:cubicBezTo>
                  <a:pt x="164" y="611"/>
                  <a:pt x="260" y="600"/>
                  <a:pt x="349" y="600"/>
                </a:cubicBezTo>
                <a:cubicBezTo>
                  <a:pt x="367" y="600"/>
                  <a:pt x="386" y="600"/>
                  <a:pt x="404" y="600"/>
                </a:cubicBezTo>
                <a:moveTo>
                  <a:pt x="979" y="311"/>
                </a:moveTo>
                <a:cubicBezTo>
                  <a:pt x="986" y="264"/>
                  <a:pt x="999" y="256"/>
                  <a:pt x="1047" y="240"/>
                </a:cubicBezTo>
                <a:cubicBezTo>
                  <a:pt x="1096" y="224"/>
                  <a:pt x="1189" y="205"/>
                  <a:pt x="1228" y="250"/>
                </a:cubicBezTo>
                <a:cubicBezTo>
                  <a:pt x="1264" y="292"/>
                  <a:pt x="1257" y="397"/>
                  <a:pt x="1247" y="446"/>
                </a:cubicBezTo>
                <a:cubicBezTo>
                  <a:pt x="1242" y="470"/>
                  <a:pt x="1212" y="586"/>
                  <a:pt x="1183" y="598"/>
                </a:cubicBezTo>
                <a:cubicBezTo>
                  <a:pt x="1183" y="594"/>
                  <a:pt x="1183" y="589"/>
                  <a:pt x="1183" y="585"/>
                </a:cubicBezTo>
                <a:cubicBezTo>
                  <a:pt x="1226" y="526"/>
                  <a:pt x="1273" y="475"/>
                  <a:pt x="1330" y="428"/>
                </a:cubicBezTo>
                <a:cubicBezTo>
                  <a:pt x="1388" y="381"/>
                  <a:pt x="1448" y="344"/>
                  <a:pt x="1498" y="288"/>
                </a:cubicBezTo>
                <a:cubicBezTo>
                  <a:pt x="1512" y="244"/>
                  <a:pt x="1474" y="312"/>
                  <a:pt x="1469" y="319"/>
                </a:cubicBezTo>
                <a:cubicBezTo>
                  <a:pt x="1430" y="379"/>
                  <a:pt x="1340" y="540"/>
                  <a:pt x="1395" y="614"/>
                </a:cubicBezTo>
                <a:cubicBezTo>
                  <a:pt x="1445" y="681"/>
                  <a:pt x="1580" y="670"/>
                  <a:pt x="1648" y="674"/>
                </a:cubicBezTo>
                <a:moveTo>
                  <a:pt x="2587" y="0"/>
                </a:moveTo>
                <a:cubicBezTo>
                  <a:pt x="2583" y="9"/>
                  <a:pt x="2538" y="90"/>
                  <a:pt x="2526" y="109"/>
                </a:cubicBezTo>
                <a:cubicBezTo>
                  <a:pt x="2453" y="220"/>
                  <a:pt x="2357" y="318"/>
                  <a:pt x="2266" y="414"/>
                </a:cubicBezTo>
                <a:cubicBezTo>
                  <a:pt x="2229" y="453"/>
                  <a:pt x="2193" y="484"/>
                  <a:pt x="2150" y="515"/>
                </a:cubicBezTo>
                <a:moveTo>
                  <a:pt x="2296" y="223"/>
                </a:moveTo>
                <a:cubicBezTo>
                  <a:pt x="2323" y="196"/>
                  <a:pt x="2345" y="185"/>
                  <a:pt x="2380" y="215"/>
                </a:cubicBezTo>
                <a:cubicBezTo>
                  <a:pt x="2436" y="262"/>
                  <a:pt x="2452" y="342"/>
                  <a:pt x="2457" y="411"/>
                </a:cubicBezTo>
                <a:cubicBezTo>
                  <a:pt x="2462" y="472"/>
                  <a:pt x="2458" y="536"/>
                  <a:pt x="2454" y="597"/>
                </a:cubicBezTo>
                <a:moveTo>
                  <a:pt x="2289" y="455"/>
                </a:moveTo>
                <a:cubicBezTo>
                  <a:pt x="2294" y="382"/>
                  <a:pt x="2305" y="348"/>
                  <a:pt x="2381" y="320"/>
                </a:cubicBezTo>
                <a:cubicBezTo>
                  <a:pt x="2488" y="281"/>
                  <a:pt x="2618" y="286"/>
                  <a:pt x="2730" y="284"/>
                </a:cubicBezTo>
                <a:cubicBezTo>
                  <a:pt x="2839" y="284"/>
                  <a:pt x="2873" y="284"/>
                  <a:pt x="2945" y="284"/>
                </a:cubicBezTo>
                <a:moveTo>
                  <a:pt x="3257" y="197"/>
                </a:moveTo>
                <a:cubicBezTo>
                  <a:pt x="3265" y="168"/>
                  <a:pt x="3273" y="141"/>
                  <a:pt x="3284" y="113"/>
                </a:cubicBezTo>
                <a:cubicBezTo>
                  <a:pt x="3284" y="181"/>
                  <a:pt x="3280" y="249"/>
                  <a:pt x="3279" y="317"/>
                </a:cubicBezTo>
                <a:cubicBezTo>
                  <a:pt x="3278" y="379"/>
                  <a:pt x="3291" y="441"/>
                  <a:pt x="3362" y="456"/>
                </a:cubicBezTo>
                <a:cubicBezTo>
                  <a:pt x="3424" y="469"/>
                  <a:pt x="3476" y="447"/>
                  <a:pt x="3516" y="399"/>
                </a:cubicBezTo>
                <a:cubicBezTo>
                  <a:pt x="3565" y="339"/>
                  <a:pt x="3555" y="258"/>
                  <a:pt x="3555" y="187"/>
                </a:cubicBezTo>
                <a:cubicBezTo>
                  <a:pt x="3555" y="164"/>
                  <a:pt x="3556" y="158"/>
                  <a:pt x="3552" y="144"/>
                </a:cubicBezTo>
                <a:cubicBezTo>
                  <a:pt x="3552" y="148"/>
                  <a:pt x="3550" y="245"/>
                  <a:pt x="3552" y="266"/>
                </a:cubicBezTo>
                <a:cubicBezTo>
                  <a:pt x="3570" y="472"/>
                  <a:pt x="3629" y="685"/>
                  <a:pt x="3604" y="893"/>
                </a:cubicBezTo>
                <a:cubicBezTo>
                  <a:pt x="3591" y="999"/>
                  <a:pt x="3515" y="1042"/>
                  <a:pt x="3417" y="1048"/>
                </a:cubicBezTo>
                <a:cubicBezTo>
                  <a:pt x="3360" y="1052"/>
                  <a:pt x="3296" y="1052"/>
                  <a:pt x="3261" y="998"/>
                </a:cubicBezTo>
                <a:cubicBezTo>
                  <a:pt x="3227" y="945"/>
                  <a:pt x="3254" y="877"/>
                  <a:pt x="3287" y="834"/>
                </a:cubicBezTo>
                <a:cubicBezTo>
                  <a:pt x="3361" y="737"/>
                  <a:pt x="3468" y="657"/>
                  <a:pt x="3563" y="582"/>
                </a:cubicBezTo>
                <a:cubicBezTo>
                  <a:pt x="3660" y="505"/>
                  <a:pt x="3761" y="433"/>
                  <a:pt x="3862" y="362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69" name=""/>
          <p:cNvSpPr/>
          <p:nvPr/>
        </p:nvSpPr>
        <p:spPr>
          <a:xfrm>
            <a:off x="5799240" y="2333520"/>
            <a:ext cx="9000" cy="63000"/>
          </a:xfrm>
          <a:custGeom>
            <a:avLst/>
            <a:gdLst/>
            <a:ahLst/>
            <a:rect l="0" t="0" r="r" b="b"/>
            <a:pathLst>
              <a:path fill="none" w="25" h="175">
                <a:moveTo>
                  <a:pt x="0" y="0"/>
                </a:moveTo>
                <a:cubicBezTo>
                  <a:pt x="30" y="10"/>
                  <a:pt x="24" y="52"/>
                  <a:pt x="25" y="82"/>
                </a:cubicBezTo>
                <a:cubicBezTo>
                  <a:pt x="25" y="129"/>
                  <a:pt x="25" y="144"/>
                  <a:pt x="18" y="175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70" name=""/>
          <p:cNvSpPr/>
          <p:nvPr/>
        </p:nvSpPr>
        <p:spPr>
          <a:xfrm>
            <a:off x="5643720" y="3002040"/>
            <a:ext cx="111240" cy="186840"/>
          </a:xfrm>
          <a:custGeom>
            <a:avLst/>
            <a:gdLst/>
            <a:ahLst/>
            <a:rect l="0" t="0" r="r" b="b"/>
            <a:pathLst>
              <a:path fill="none" w="309" h="519">
                <a:moveTo>
                  <a:pt x="262" y="0"/>
                </a:moveTo>
                <a:cubicBezTo>
                  <a:pt x="296" y="61"/>
                  <a:pt x="315" y="118"/>
                  <a:pt x="308" y="190"/>
                </a:cubicBezTo>
                <a:cubicBezTo>
                  <a:pt x="297" y="306"/>
                  <a:pt x="197" y="393"/>
                  <a:pt x="106" y="456"/>
                </a:cubicBezTo>
                <a:cubicBezTo>
                  <a:pt x="71" y="477"/>
                  <a:pt x="36" y="498"/>
                  <a:pt x="0" y="519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71" name=""/>
          <p:cNvSpPr/>
          <p:nvPr/>
        </p:nvSpPr>
        <p:spPr>
          <a:xfrm>
            <a:off x="2540160" y="2889360"/>
            <a:ext cx="2280960" cy="263520"/>
          </a:xfrm>
          <a:custGeom>
            <a:avLst/>
            <a:gdLst/>
            <a:ahLst/>
            <a:rect l="0" t="0" r="r" b="b"/>
            <a:pathLst>
              <a:path fill="none" w="6336" h="732">
                <a:moveTo>
                  <a:pt x="761" y="56"/>
                </a:moveTo>
                <a:cubicBezTo>
                  <a:pt x="740" y="44"/>
                  <a:pt x="744" y="29"/>
                  <a:pt x="704" y="24"/>
                </a:cubicBezTo>
                <a:cubicBezTo>
                  <a:pt x="620" y="13"/>
                  <a:pt x="552" y="51"/>
                  <a:pt x="483" y="94"/>
                </a:cubicBezTo>
                <a:cubicBezTo>
                  <a:pt x="312" y="202"/>
                  <a:pt x="115" y="349"/>
                  <a:pt x="16" y="531"/>
                </a:cubicBezTo>
                <a:cubicBezTo>
                  <a:pt x="-2" y="564"/>
                  <a:pt x="3" y="572"/>
                  <a:pt x="0" y="604"/>
                </a:cubicBezTo>
                <a:cubicBezTo>
                  <a:pt x="93" y="599"/>
                  <a:pt x="159" y="566"/>
                  <a:pt x="242" y="521"/>
                </a:cubicBezTo>
                <a:cubicBezTo>
                  <a:pt x="342" y="466"/>
                  <a:pt x="404" y="386"/>
                  <a:pt x="492" y="322"/>
                </a:cubicBezTo>
                <a:cubicBezTo>
                  <a:pt x="503" y="319"/>
                  <a:pt x="506" y="318"/>
                  <a:pt x="513" y="319"/>
                </a:cubicBezTo>
                <a:cubicBezTo>
                  <a:pt x="535" y="367"/>
                  <a:pt x="552" y="413"/>
                  <a:pt x="567" y="465"/>
                </a:cubicBezTo>
                <a:cubicBezTo>
                  <a:pt x="587" y="533"/>
                  <a:pt x="609" y="596"/>
                  <a:pt x="689" y="598"/>
                </a:cubicBezTo>
                <a:cubicBezTo>
                  <a:pt x="748" y="600"/>
                  <a:pt x="779" y="569"/>
                  <a:pt x="819" y="529"/>
                </a:cubicBezTo>
                <a:cubicBezTo>
                  <a:pt x="877" y="470"/>
                  <a:pt x="931" y="407"/>
                  <a:pt x="990" y="349"/>
                </a:cubicBezTo>
                <a:cubicBezTo>
                  <a:pt x="1037" y="304"/>
                  <a:pt x="1124" y="241"/>
                  <a:pt x="1172" y="310"/>
                </a:cubicBezTo>
                <a:cubicBezTo>
                  <a:pt x="1199" y="348"/>
                  <a:pt x="1183" y="415"/>
                  <a:pt x="1233" y="440"/>
                </a:cubicBezTo>
                <a:cubicBezTo>
                  <a:pt x="1261" y="454"/>
                  <a:pt x="1279" y="438"/>
                  <a:pt x="1299" y="424"/>
                </a:cubicBezTo>
                <a:cubicBezTo>
                  <a:pt x="1397" y="355"/>
                  <a:pt x="1436" y="280"/>
                  <a:pt x="1569" y="271"/>
                </a:cubicBezTo>
                <a:cubicBezTo>
                  <a:pt x="1640" y="266"/>
                  <a:pt x="1679" y="279"/>
                  <a:pt x="1715" y="340"/>
                </a:cubicBezTo>
                <a:cubicBezTo>
                  <a:pt x="1741" y="384"/>
                  <a:pt x="1751" y="424"/>
                  <a:pt x="1791" y="458"/>
                </a:cubicBezTo>
                <a:cubicBezTo>
                  <a:pt x="1803" y="463"/>
                  <a:pt x="1815" y="467"/>
                  <a:pt x="1827" y="472"/>
                </a:cubicBezTo>
                <a:moveTo>
                  <a:pt x="2209" y="214"/>
                </a:moveTo>
                <a:cubicBezTo>
                  <a:pt x="2241" y="159"/>
                  <a:pt x="2267" y="116"/>
                  <a:pt x="2322" y="81"/>
                </a:cubicBezTo>
                <a:cubicBezTo>
                  <a:pt x="2326" y="79"/>
                  <a:pt x="2329" y="78"/>
                  <a:pt x="2333" y="76"/>
                </a:cubicBezTo>
                <a:cubicBezTo>
                  <a:pt x="2277" y="96"/>
                  <a:pt x="2221" y="117"/>
                  <a:pt x="2165" y="137"/>
                </a:cubicBezTo>
                <a:cubicBezTo>
                  <a:pt x="2035" y="184"/>
                  <a:pt x="1905" y="216"/>
                  <a:pt x="1766" y="219"/>
                </a:cubicBezTo>
                <a:cubicBezTo>
                  <a:pt x="1772" y="235"/>
                  <a:pt x="1780" y="254"/>
                  <a:pt x="1787" y="271"/>
                </a:cubicBezTo>
                <a:cubicBezTo>
                  <a:pt x="1835" y="390"/>
                  <a:pt x="1831" y="556"/>
                  <a:pt x="1914" y="656"/>
                </a:cubicBezTo>
                <a:cubicBezTo>
                  <a:pt x="1954" y="704"/>
                  <a:pt x="2013" y="721"/>
                  <a:pt x="2073" y="728"/>
                </a:cubicBezTo>
                <a:cubicBezTo>
                  <a:pt x="2155" y="737"/>
                  <a:pt x="2237" y="730"/>
                  <a:pt x="2319" y="722"/>
                </a:cubicBezTo>
                <a:moveTo>
                  <a:pt x="2691" y="247"/>
                </a:moveTo>
                <a:cubicBezTo>
                  <a:pt x="2722" y="209"/>
                  <a:pt x="2756" y="201"/>
                  <a:pt x="2805" y="189"/>
                </a:cubicBezTo>
                <a:cubicBezTo>
                  <a:pt x="2861" y="175"/>
                  <a:pt x="2965" y="137"/>
                  <a:pt x="3023" y="158"/>
                </a:cubicBezTo>
                <a:cubicBezTo>
                  <a:pt x="3057" y="170"/>
                  <a:pt x="3050" y="222"/>
                  <a:pt x="3050" y="249"/>
                </a:cubicBezTo>
                <a:cubicBezTo>
                  <a:pt x="3050" y="290"/>
                  <a:pt x="3051" y="330"/>
                  <a:pt x="3045" y="372"/>
                </a:cubicBezTo>
                <a:cubicBezTo>
                  <a:pt x="3040" y="408"/>
                  <a:pt x="3033" y="439"/>
                  <a:pt x="3058" y="464"/>
                </a:cubicBezTo>
                <a:cubicBezTo>
                  <a:pt x="3086" y="492"/>
                  <a:pt x="3126" y="506"/>
                  <a:pt x="3155" y="535"/>
                </a:cubicBezTo>
                <a:cubicBezTo>
                  <a:pt x="3185" y="564"/>
                  <a:pt x="3205" y="597"/>
                  <a:pt x="3200" y="640"/>
                </a:cubicBezTo>
                <a:cubicBezTo>
                  <a:pt x="3195" y="690"/>
                  <a:pt x="3113" y="702"/>
                  <a:pt x="3074" y="710"/>
                </a:cubicBezTo>
                <a:cubicBezTo>
                  <a:pt x="3026" y="720"/>
                  <a:pt x="2969" y="727"/>
                  <a:pt x="2920" y="721"/>
                </a:cubicBezTo>
                <a:cubicBezTo>
                  <a:pt x="2917" y="720"/>
                  <a:pt x="2913" y="718"/>
                  <a:pt x="2910" y="717"/>
                </a:cubicBezTo>
                <a:moveTo>
                  <a:pt x="3460" y="49"/>
                </a:moveTo>
                <a:cubicBezTo>
                  <a:pt x="3521" y="7"/>
                  <a:pt x="3568" y="1"/>
                  <a:pt x="3642" y="0"/>
                </a:cubicBezTo>
                <a:cubicBezTo>
                  <a:pt x="3675" y="0"/>
                  <a:pt x="3689" y="9"/>
                  <a:pt x="3716" y="25"/>
                </a:cubicBezTo>
                <a:cubicBezTo>
                  <a:pt x="3731" y="34"/>
                  <a:pt x="3751" y="45"/>
                  <a:pt x="3763" y="58"/>
                </a:cubicBezTo>
                <a:cubicBezTo>
                  <a:pt x="3790" y="88"/>
                  <a:pt x="3811" y="127"/>
                  <a:pt x="3831" y="161"/>
                </a:cubicBezTo>
                <a:cubicBezTo>
                  <a:pt x="3897" y="272"/>
                  <a:pt x="3978" y="390"/>
                  <a:pt x="3988" y="522"/>
                </a:cubicBezTo>
                <a:cubicBezTo>
                  <a:pt x="3991" y="557"/>
                  <a:pt x="3997" y="607"/>
                  <a:pt x="3970" y="633"/>
                </a:cubicBezTo>
                <a:cubicBezTo>
                  <a:pt x="3920" y="683"/>
                  <a:pt x="3827" y="671"/>
                  <a:pt x="3763" y="671"/>
                </a:cubicBezTo>
                <a:moveTo>
                  <a:pt x="4559" y="249"/>
                </a:moveTo>
                <a:cubicBezTo>
                  <a:pt x="4615" y="225"/>
                  <a:pt x="4667" y="228"/>
                  <a:pt x="4728" y="229"/>
                </a:cubicBezTo>
                <a:cubicBezTo>
                  <a:pt x="4784" y="231"/>
                  <a:pt x="4802" y="232"/>
                  <a:pt x="4838" y="240"/>
                </a:cubicBezTo>
                <a:moveTo>
                  <a:pt x="4676" y="508"/>
                </a:moveTo>
                <a:cubicBezTo>
                  <a:pt x="4689" y="546"/>
                  <a:pt x="4737" y="537"/>
                  <a:pt x="4772" y="538"/>
                </a:cubicBezTo>
                <a:cubicBezTo>
                  <a:pt x="4884" y="540"/>
                  <a:pt x="4990" y="515"/>
                  <a:pt x="5099" y="495"/>
                </a:cubicBezTo>
                <a:cubicBezTo>
                  <a:pt x="5132" y="489"/>
                  <a:pt x="5166" y="482"/>
                  <a:pt x="5199" y="476"/>
                </a:cubicBezTo>
                <a:moveTo>
                  <a:pt x="5809" y="94"/>
                </a:moveTo>
                <a:cubicBezTo>
                  <a:pt x="5800" y="73"/>
                  <a:pt x="5795" y="62"/>
                  <a:pt x="5790" y="42"/>
                </a:cubicBezTo>
                <a:cubicBezTo>
                  <a:pt x="5834" y="25"/>
                  <a:pt x="5868" y="20"/>
                  <a:pt x="5920" y="20"/>
                </a:cubicBezTo>
                <a:cubicBezTo>
                  <a:pt x="6005" y="20"/>
                  <a:pt x="6031" y="60"/>
                  <a:pt x="6036" y="141"/>
                </a:cubicBezTo>
                <a:cubicBezTo>
                  <a:pt x="6041" y="224"/>
                  <a:pt x="5990" y="282"/>
                  <a:pt x="5933" y="337"/>
                </a:cubicBezTo>
                <a:cubicBezTo>
                  <a:pt x="5908" y="361"/>
                  <a:pt x="5881" y="378"/>
                  <a:pt x="5851" y="393"/>
                </a:cubicBezTo>
                <a:cubicBezTo>
                  <a:pt x="5932" y="323"/>
                  <a:pt x="6020" y="262"/>
                  <a:pt x="6097" y="188"/>
                </a:cubicBezTo>
                <a:cubicBezTo>
                  <a:pt x="6149" y="138"/>
                  <a:pt x="6194" y="85"/>
                  <a:pt x="6225" y="20"/>
                </a:cubicBezTo>
                <a:cubicBezTo>
                  <a:pt x="6226" y="16"/>
                  <a:pt x="6228" y="13"/>
                  <a:pt x="6229" y="9"/>
                </a:cubicBezTo>
                <a:cubicBezTo>
                  <a:pt x="6180" y="43"/>
                  <a:pt x="6150" y="92"/>
                  <a:pt x="6131" y="150"/>
                </a:cubicBezTo>
                <a:cubicBezTo>
                  <a:pt x="6112" y="208"/>
                  <a:pt x="6100" y="300"/>
                  <a:pt x="6146" y="347"/>
                </a:cubicBezTo>
                <a:cubicBezTo>
                  <a:pt x="6198" y="401"/>
                  <a:pt x="6270" y="394"/>
                  <a:pt x="6336" y="40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72" name=""/>
          <p:cNvSpPr/>
          <p:nvPr/>
        </p:nvSpPr>
        <p:spPr>
          <a:xfrm>
            <a:off x="5075280" y="2792520"/>
            <a:ext cx="690120" cy="410760"/>
          </a:xfrm>
          <a:custGeom>
            <a:avLst/>
            <a:gdLst/>
            <a:ahLst/>
            <a:rect l="0" t="0" r="r" b="b"/>
            <a:pathLst>
              <a:path fill="none" w="1917" h="1141">
                <a:moveTo>
                  <a:pt x="202" y="58"/>
                </a:moveTo>
                <a:cubicBezTo>
                  <a:pt x="227" y="8"/>
                  <a:pt x="220" y="25"/>
                  <a:pt x="250" y="0"/>
                </a:cubicBezTo>
                <a:cubicBezTo>
                  <a:pt x="253" y="79"/>
                  <a:pt x="223" y="131"/>
                  <a:pt x="190" y="203"/>
                </a:cubicBezTo>
                <a:cubicBezTo>
                  <a:pt x="135" y="326"/>
                  <a:pt x="82" y="448"/>
                  <a:pt x="38" y="575"/>
                </a:cubicBezTo>
                <a:cubicBezTo>
                  <a:pt x="15" y="646"/>
                  <a:pt x="8" y="666"/>
                  <a:pt x="0" y="714"/>
                </a:cubicBezTo>
                <a:moveTo>
                  <a:pt x="477" y="314"/>
                </a:moveTo>
                <a:cubicBezTo>
                  <a:pt x="508" y="290"/>
                  <a:pt x="555" y="247"/>
                  <a:pt x="587" y="300"/>
                </a:cubicBezTo>
                <a:cubicBezTo>
                  <a:pt x="615" y="346"/>
                  <a:pt x="595" y="410"/>
                  <a:pt x="648" y="441"/>
                </a:cubicBezTo>
                <a:cubicBezTo>
                  <a:pt x="685" y="462"/>
                  <a:pt x="755" y="459"/>
                  <a:pt x="793" y="446"/>
                </a:cubicBezTo>
                <a:cubicBezTo>
                  <a:pt x="852" y="427"/>
                  <a:pt x="928" y="375"/>
                  <a:pt x="957" y="318"/>
                </a:cubicBezTo>
                <a:cubicBezTo>
                  <a:pt x="968" y="296"/>
                  <a:pt x="959" y="306"/>
                  <a:pt x="971" y="284"/>
                </a:cubicBezTo>
                <a:cubicBezTo>
                  <a:pt x="941" y="375"/>
                  <a:pt x="924" y="462"/>
                  <a:pt x="911" y="556"/>
                </a:cubicBezTo>
                <a:cubicBezTo>
                  <a:pt x="889" y="721"/>
                  <a:pt x="874" y="894"/>
                  <a:pt x="790" y="1042"/>
                </a:cubicBezTo>
                <a:cubicBezTo>
                  <a:pt x="762" y="1091"/>
                  <a:pt x="728" y="1125"/>
                  <a:pt x="675" y="1141"/>
                </a:cubicBezTo>
                <a:cubicBezTo>
                  <a:pt x="673" y="1141"/>
                  <a:pt x="670" y="1141"/>
                  <a:pt x="668" y="1141"/>
                </a:cubicBezTo>
                <a:cubicBezTo>
                  <a:pt x="670" y="1072"/>
                  <a:pt x="688" y="1032"/>
                  <a:pt x="726" y="973"/>
                </a:cubicBezTo>
                <a:cubicBezTo>
                  <a:pt x="784" y="882"/>
                  <a:pt x="860" y="796"/>
                  <a:pt x="941" y="725"/>
                </a:cubicBezTo>
                <a:cubicBezTo>
                  <a:pt x="1057" y="623"/>
                  <a:pt x="1193" y="549"/>
                  <a:pt x="1326" y="471"/>
                </a:cubicBezTo>
                <a:moveTo>
                  <a:pt x="1917" y="226"/>
                </a:moveTo>
                <a:cubicBezTo>
                  <a:pt x="1917" y="287"/>
                  <a:pt x="1904" y="308"/>
                  <a:pt x="1870" y="358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73" name=""/>
          <p:cNvSpPr/>
          <p:nvPr/>
        </p:nvSpPr>
        <p:spPr>
          <a:xfrm>
            <a:off x="1623960" y="3452040"/>
            <a:ext cx="207720" cy="329400"/>
          </a:xfrm>
          <a:custGeom>
            <a:avLst/>
            <a:gdLst/>
            <a:ahLst/>
            <a:rect l="0" t="0" r="r" b="b"/>
            <a:pathLst>
              <a:path fill="none" w="577" h="915">
                <a:moveTo>
                  <a:pt x="169" y="42"/>
                </a:moveTo>
                <a:cubicBezTo>
                  <a:pt x="173" y="35"/>
                  <a:pt x="158" y="42"/>
                  <a:pt x="164" y="37"/>
                </a:cubicBezTo>
                <a:cubicBezTo>
                  <a:pt x="185" y="21"/>
                  <a:pt x="228" y="-8"/>
                  <a:pt x="257" y="2"/>
                </a:cubicBezTo>
                <a:cubicBezTo>
                  <a:pt x="284" y="11"/>
                  <a:pt x="291" y="49"/>
                  <a:pt x="296" y="77"/>
                </a:cubicBezTo>
                <a:cubicBezTo>
                  <a:pt x="304" y="122"/>
                  <a:pt x="296" y="176"/>
                  <a:pt x="318" y="218"/>
                </a:cubicBezTo>
                <a:cubicBezTo>
                  <a:pt x="332" y="244"/>
                  <a:pt x="346" y="239"/>
                  <a:pt x="373" y="240"/>
                </a:cubicBezTo>
                <a:cubicBezTo>
                  <a:pt x="416" y="241"/>
                  <a:pt x="458" y="206"/>
                  <a:pt x="488" y="178"/>
                </a:cubicBezTo>
                <a:cubicBezTo>
                  <a:pt x="521" y="148"/>
                  <a:pt x="529" y="125"/>
                  <a:pt x="537" y="84"/>
                </a:cubicBezTo>
                <a:cubicBezTo>
                  <a:pt x="537" y="82"/>
                  <a:pt x="537" y="80"/>
                  <a:pt x="537" y="78"/>
                </a:cubicBezTo>
                <a:cubicBezTo>
                  <a:pt x="519" y="123"/>
                  <a:pt x="499" y="165"/>
                  <a:pt x="495" y="214"/>
                </a:cubicBezTo>
                <a:cubicBezTo>
                  <a:pt x="486" y="323"/>
                  <a:pt x="508" y="423"/>
                  <a:pt x="533" y="528"/>
                </a:cubicBezTo>
                <a:cubicBezTo>
                  <a:pt x="551" y="605"/>
                  <a:pt x="573" y="681"/>
                  <a:pt x="577" y="760"/>
                </a:cubicBezTo>
                <a:cubicBezTo>
                  <a:pt x="580" y="827"/>
                  <a:pt x="569" y="854"/>
                  <a:pt x="501" y="874"/>
                </a:cubicBezTo>
                <a:cubicBezTo>
                  <a:pt x="407" y="902"/>
                  <a:pt x="302" y="897"/>
                  <a:pt x="205" y="905"/>
                </a:cubicBezTo>
                <a:cubicBezTo>
                  <a:pt x="104" y="914"/>
                  <a:pt x="69" y="917"/>
                  <a:pt x="0" y="914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74" name=""/>
          <p:cNvSpPr/>
          <p:nvPr/>
        </p:nvSpPr>
        <p:spPr>
          <a:xfrm>
            <a:off x="1660680" y="3684600"/>
            <a:ext cx="5346360" cy="590040"/>
          </a:xfrm>
          <a:custGeom>
            <a:avLst/>
            <a:gdLst/>
            <a:ahLst/>
            <a:rect l="0" t="0" r="r" b="b"/>
            <a:pathLst>
              <a:path fill="none" w="14851" h="1639">
                <a:moveTo>
                  <a:pt x="0" y="893"/>
                </a:moveTo>
                <a:cubicBezTo>
                  <a:pt x="0" y="882"/>
                  <a:pt x="0" y="870"/>
                  <a:pt x="0" y="859"/>
                </a:cubicBezTo>
                <a:cubicBezTo>
                  <a:pt x="82" y="839"/>
                  <a:pt x="128" y="872"/>
                  <a:pt x="196" y="922"/>
                </a:cubicBezTo>
                <a:cubicBezTo>
                  <a:pt x="263" y="976"/>
                  <a:pt x="285" y="994"/>
                  <a:pt x="325" y="1034"/>
                </a:cubicBezTo>
                <a:moveTo>
                  <a:pt x="1744" y="839"/>
                </a:moveTo>
                <a:cubicBezTo>
                  <a:pt x="1703" y="787"/>
                  <a:pt x="1682" y="794"/>
                  <a:pt x="1633" y="848"/>
                </a:cubicBezTo>
                <a:cubicBezTo>
                  <a:pt x="1531" y="961"/>
                  <a:pt x="1468" y="1085"/>
                  <a:pt x="1463" y="1238"/>
                </a:cubicBezTo>
                <a:cubicBezTo>
                  <a:pt x="1460" y="1351"/>
                  <a:pt x="1526" y="1421"/>
                  <a:pt x="1635" y="1450"/>
                </a:cubicBezTo>
                <a:cubicBezTo>
                  <a:pt x="1663" y="1453"/>
                  <a:pt x="1690" y="1457"/>
                  <a:pt x="1718" y="1460"/>
                </a:cubicBezTo>
                <a:moveTo>
                  <a:pt x="2314" y="905"/>
                </a:moveTo>
                <a:cubicBezTo>
                  <a:pt x="2389" y="841"/>
                  <a:pt x="2472" y="831"/>
                  <a:pt x="2574" y="863"/>
                </a:cubicBezTo>
                <a:cubicBezTo>
                  <a:pt x="2729" y="912"/>
                  <a:pt x="2838" y="1028"/>
                  <a:pt x="2861" y="1190"/>
                </a:cubicBezTo>
                <a:cubicBezTo>
                  <a:pt x="2892" y="1403"/>
                  <a:pt x="2762" y="1513"/>
                  <a:pt x="2621" y="1639"/>
                </a:cubicBezTo>
                <a:moveTo>
                  <a:pt x="10851" y="385"/>
                </a:moveTo>
                <a:cubicBezTo>
                  <a:pt x="10891" y="447"/>
                  <a:pt x="10906" y="516"/>
                  <a:pt x="10867" y="588"/>
                </a:cubicBezTo>
                <a:cubicBezTo>
                  <a:pt x="10826" y="664"/>
                  <a:pt x="10749" y="719"/>
                  <a:pt x="10685" y="774"/>
                </a:cubicBezTo>
                <a:moveTo>
                  <a:pt x="14660" y="8"/>
                </a:moveTo>
                <a:cubicBezTo>
                  <a:pt x="14704" y="0"/>
                  <a:pt x="14748" y="-11"/>
                  <a:pt x="14782" y="29"/>
                </a:cubicBezTo>
                <a:cubicBezTo>
                  <a:pt x="14806" y="58"/>
                  <a:pt x="14809" y="97"/>
                  <a:pt x="14816" y="132"/>
                </a:cubicBezTo>
                <a:moveTo>
                  <a:pt x="14851" y="461"/>
                </a:moveTo>
                <a:cubicBezTo>
                  <a:pt x="14799" y="566"/>
                  <a:pt x="14739" y="639"/>
                  <a:pt x="14642" y="709"/>
                </a:cubicBezTo>
                <a:cubicBezTo>
                  <a:pt x="14535" y="776"/>
                  <a:pt x="14497" y="800"/>
                  <a:pt x="14418" y="833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75" name=""/>
          <p:cNvSpPr/>
          <p:nvPr/>
        </p:nvSpPr>
        <p:spPr>
          <a:xfrm>
            <a:off x="839880" y="4082040"/>
            <a:ext cx="1236240" cy="230760"/>
          </a:xfrm>
          <a:custGeom>
            <a:avLst/>
            <a:gdLst/>
            <a:ahLst/>
            <a:rect l="0" t="0" r="r" b="b"/>
            <a:pathLst>
              <a:path fill="none" w="3434" h="641">
                <a:moveTo>
                  <a:pt x="152" y="467"/>
                </a:moveTo>
                <a:cubicBezTo>
                  <a:pt x="89" y="438"/>
                  <a:pt x="29" y="414"/>
                  <a:pt x="6" y="342"/>
                </a:cubicBezTo>
                <a:cubicBezTo>
                  <a:pt x="1" y="325"/>
                  <a:pt x="3" y="314"/>
                  <a:pt x="0" y="299"/>
                </a:cubicBezTo>
                <a:cubicBezTo>
                  <a:pt x="43" y="288"/>
                  <a:pt x="92" y="273"/>
                  <a:pt x="139" y="283"/>
                </a:cubicBezTo>
                <a:cubicBezTo>
                  <a:pt x="227" y="303"/>
                  <a:pt x="296" y="378"/>
                  <a:pt x="349" y="445"/>
                </a:cubicBezTo>
                <a:cubicBezTo>
                  <a:pt x="401" y="510"/>
                  <a:pt x="416" y="561"/>
                  <a:pt x="416" y="641"/>
                </a:cubicBezTo>
                <a:cubicBezTo>
                  <a:pt x="354" y="641"/>
                  <a:pt x="323" y="634"/>
                  <a:pt x="288" y="573"/>
                </a:cubicBezTo>
                <a:cubicBezTo>
                  <a:pt x="260" y="524"/>
                  <a:pt x="256" y="449"/>
                  <a:pt x="282" y="399"/>
                </a:cubicBezTo>
                <a:cubicBezTo>
                  <a:pt x="342" y="284"/>
                  <a:pt x="474" y="201"/>
                  <a:pt x="599" y="189"/>
                </a:cubicBezTo>
                <a:cubicBezTo>
                  <a:pt x="711" y="178"/>
                  <a:pt x="770" y="252"/>
                  <a:pt x="801" y="351"/>
                </a:cubicBezTo>
                <a:cubicBezTo>
                  <a:pt x="813" y="387"/>
                  <a:pt x="835" y="494"/>
                  <a:pt x="798" y="525"/>
                </a:cubicBezTo>
                <a:cubicBezTo>
                  <a:pt x="777" y="543"/>
                  <a:pt x="773" y="531"/>
                  <a:pt x="750" y="538"/>
                </a:cubicBezTo>
                <a:cubicBezTo>
                  <a:pt x="739" y="504"/>
                  <a:pt x="723" y="469"/>
                  <a:pt x="740" y="428"/>
                </a:cubicBezTo>
                <a:cubicBezTo>
                  <a:pt x="795" y="293"/>
                  <a:pt x="1006" y="190"/>
                  <a:pt x="1146" y="225"/>
                </a:cubicBezTo>
                <a:cubicBezTo>
                  <a:pt x="1242" y="249"/>
                  <a:pt x="1252" y="342"/>
                  <a:pt x="1254" y="423"/>
                </a:cubicBezTo>
                <a:cubicBezTo>
                  <a:pt x="1255" y="470"/>
                  <a:pt x="1251" y="513"/>
                  <a:pt x="1245" y="560"/>
                </a:cubicBezTo>
                <a:moveTo>
                  <a:pt x="1819" y="0"/>
                </a:moveTo>
                <a:cubicBezTo>
                  <a:pt x="1738" y="-1"/>
                  <a:pt x="1719" y="40"/>
                  <a:pt x="1670" y="104"/>
                </a:cubicBezTo>
                <a:cubicBezTo>
                  <a:pt x="1607" y="185"/>
                  <a:pt x="1528" y="279"/>
                  <a:pt x="1505" y="383"/>
                </a:cubicBezTo>
                <a:cubicBezTo>
                  <a:pt x="1485" y="472"/>
                  <a:pt x="1575" y="460"/>
                  <a:pt x="1634" y="460"/>
                </a:cubicBezTo>
                <a:cubicBezTo>
                  <a:pt x="1733" y="459"/>
                  <a:pt x="1825" y="426"/>
                  <a:pt x="1913" y="383"/>
                </a:cubicBezTo>
                <a:cubicBezTo>
                  <a:pt x="1959" y="361"/>
                  <a:pt x="1976" y="343"/>
                  <a:pt x="2001" y="304"/>
                </a:cubicBezTo>
                <a:cubicBezTo>
                  <a:pt x="2002" y="325"/>
                  <a:pt x="1999" y="363"/>
                  <a:pt x="2010" y="390"/>
                </a:cubicBezTo>
                <a:cubicBezTo>
                  <a:pt x="2037" y="453"/>
                  <a:pt x="2092" y="460"/>
                  <a:pt x="2153" y="462"/>
                </a:cubicBezTo>
                <a:cubicBezTo>
                  <a:pt x="2241" y="465"/>
                  <a:pt x="2316" y="443"/>
                  <a:pt x="2386" y="389"/>
                </a:cubicBezTo>
                <a:cubicBezTo>
                  <a:pt x="2446" y="343"/>
                  <a:pt x="2484" y="275"/>
                  <a:pt x="2493" y="200"/>
                </a:cubicBezTo>
                <a:cubicBezTo>
                  <a:pt x="2498" y="157"/>
                  <a:pt x="2493" y="110"/>
                  <a:pt x="2493" y="66"/>
                </a:cubicBezTo>
                <a:cubicBezTo>
                  <a:pt x="2519" y="140"/>
                  <a:pt x="2540" y="214"/>
                  <a:pt x="2561" y="289"/>
                </a:cubicBezTo>
                <a:cubicBezTo>
                  <a:pt x="2575" y="338"/>
                  <a:pt x="2589" y="387"/>
                  <a:pt x="2603" y="435"/>
                </a:cubicBezTo>
                <a:moveTo>
                  <a:pt x="2805" y="66"/>
                </a:moveTo>
                <a:cubicBezTo>
                  <a:pt x="2828" y="42"/>
                  <a:pt x="2850" y="27"/>
                  <a:pt x="2887" y="34"/>
                </a:cubicBezTo>
                <a:cubicBezTo>
                  <a:pt x="2938" y="43"/>
                  <a:pt x="2949" y="113"/>
                  <a:pt x="2960" y="153"/>
                </a:cubicBezTo>
                <a:cubicBezTo>
                  <a:pt x="2968" y="184"/>
                  <a:pt x="2973" y="254"/>
                  <a:pt x="3012" y="269"/>
                </a:cubicBezTo>
                <a:cubicBezTo>
                  <a:pt x="3053" y="285"/>
                  <a:pt x="3075" y="242"/>
                  <a:pt x="3094" y="214"/>
                </a:cubicBezTo>
                <a:cubicBezTo>
                  <a:pt x="3133" y="157"/>
                  <a:pt x="3161" y="91"/>
                  <a:pt x="3221" y="51"/>
                </a:cubicBezTo>
                <a:cubicBezTo>
                  <a:pt x="3241" y="38"/>
                  <a:pt x="3309" y="9"/>
                  <a:pt x="3334" y="27"/>
                </a:cubicBezTo>
                <a:cubicBezTo>
                  <a:pt x="3375" y="56"/>
                  <a:pt x="3386" y="145"/>
                  <a:pt x="3400" y="187"/>
                </a:cubicBezTo>
                <a:cubicBezTo>
                  <a:pt x="3414" y="232"/>
                  <a:pt x="3418" y="246"/>
                  <a:pt x="3434" y="272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76" name=""/>
          <p:cNvSpPr/>
          <p:nvPr/>
        </p:nvSpPr>
        <p:spPr>
          <a:xfrm>
            <a:off x="3295800" y="3782880"/>
            <a:ext cx="996480" cy="355320"/>
          </a:xfrm>
          <a:custGeom>
            <a:avLst/>
            <a:gdLst/>
            <a:ahLst/>
            <a:rect l="0" t="0" r="r" b="b"/>
            <a:pathLst>
              <a:path fill="none" w="2768" h="987">
                <a:moveTo>
                  <a:pt x="0" y="492"/>
                </a:moveTo>
                <a:cubicBezTo>
                  <a:pt x="28" y="474"/>
                  <a:pt x="34" y="497"/>
                  <a:pt x="42" y="529"/>
                </a:cubicBezTo>
                <a:cubicBezTo>
                  <a:pt x="67" y="635"/>
                  <a:pt x="63" y="746"/>
                  <a:pt x="63" y="854"/>
                </a:cubicBezTo>
                <a:cubicBezTo>
                  <a:pt x="63" y="898"/>
                  <a:pt x="63" y="943"/>
                  <a:pt x="63" y="987"/>
                </a:cubicBezTo>
                <a:moveTo>
                  <a:pt x="93" y="299"/>
                </a:moveTo>
                <a:cubicBezTo>
                  <a:pt x="98" y="264"/>
                  <a:pt x="97" y="257"/>
                  <a:pt x="106" y="238"/>
                </a:cubicBezTo>
                <a:cubicBezTo>
                  <a:pt x="140" y="257"/>
                  <a:pt x="139" y="327"/>
                  <a:pt x="148" y="364"/>
                </a:cubicBezTo>
                <a:cubicBezTo>
                  <a:pt x="166" y="427"/>
                  <a:pt x="172" y="448"/>
                  <a:pt x="197" y="484"/>
                </a:cubicBezTo>
                <a:moveTo>
                  <a:pt x="578" y="578"/>
                </a:moveTo>
                <a:cubicBezTo>
                  <a:pt x="621" y="563"/>
                  <a:pt x="664" y="541"/>
                  <a:pt x="705" y="571"/>
                </a:cubicBezTo>
                <a:cubicBezTo>
                  <a:pt x="785" y="628"/>
                  <a:pt x="732" y="791"/>
                  <a:pt x="857" y="822"/>
                </a:cubicBezTo>
                <a:cubicBezTo>
                  <a:pt x="924" y="838"/>
                  <a:pt x="992" y="819"/>
                  <a:pt x="1050" y="788"/>
                </a:cubicBezTo>
                <a:cubicBezTo>
                  <a:pt x="1108" y="757"/>
                  <a:pt x="1157" y="712"/>
                  <a:pt x="1196" y="659"/>
                </a:cubicBezTo>
                <a:cubicBezTo>
                  <a:pt x="1221" y="625"/>
                  <a:pt x="1238" y="592"/>
                  <a:pt x="1280" y="578"/>
                </a:cubicBezTo>
                <a:cubicBezTo>
                  <a:pt x="1321" y="565"/>
                  <a:pt x="1348" y="603"/>
                  <a:pt x="1378" y="623"/>
                </a:cubicBezTo>
                <a:cubicBezTo>
                  <a:pt x="1450" y="671"/>
                  <a:pt x="1530" y="697"/>
                  <a:pt x="1618" y="684"/>
                </a:cubicBezTo>
                <a:cubicBezTo>
                  <a:pt x="1701" y="671"/>
                  <a:pt x="1762" y="603"/>
                  <a:pt x="1801" y="533"/>
                </a:cubicBezTo>
                <a:cubicBezTo>
                  <a:pt x="1844" y="455"/>
                  <a:pt x="1857" y="360"/>
                  <a:pt x="1847" y="272"/>
                </a:cubicBezTo>
                <a:cubicBezTo>
                  <a:pt x="1837" y="183"/>
                  <a:pt x="1794" y="84"/>
                  <a:pt x="1762" y="0"/>
                </a:cubicBezTo>
                <a:cubicBezTo>
                  <a:pt x="1762" y="2"/>
                  <a:pt x="1762" y="5"/>
                  <a:pt x="1762" y="7"/>
                </a:cubicBezTo>
                <a:cubicBezTo>
                  <a:pt x="1773" y="83"/>
                  <a:pt x="1798" y="156"/>
                  <a:pt x="1826" y="228"/>
                </a:cubicBezTo>
                <a:cubicBezTo>
                  <a:pt x="1860" y="314"/>
                  <a:pt x="1898" y="399"/>
                  <a:pt x="1945" y="478"/>
                </a:cubicBezTo>
                <a:cubicBezTo>
                  <a:pt x="1969" y="515"/>
                  <a:pt x="1974" y="523"/>
                  <a:pt x="1987" y="547"/>
                </a:cubicBezTo>
                <a:moveTo>
                  <a:pt x="1749" y="437"/>
                </a:moveTo>
                <a:cubicBezTo>
                  <a:pt x="1769" y="377"/>
                  <a:pt x="1867" y="388"/>
                  <a:pt x="1925" y="385"/>
                </a:cubicBezTo>
                <a:cubicBezTo>
                  <a:pt x="2134" y="373"/>
                  <a:pt x="2346" y="381"/>
                  <a:pt x="2554" y="381"/>
                </a:cubicBezTo>
                <a:cubicBezTo>
                  <a:pt x="2625" y="381"/>
                  <a:pt x="2697" y="381"/>
                  <a:pt x="2768" y="381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77" name=""/>
          <p:cNvSpPr/>
          <p:nvPr/>
        </p:nvSpPr>
        <p:spPr>
          <a:xfrm>
            <a:off x="4633920" y="3730680"/>
            <a:ext cx="813960" cy="307440"/>
          </a:xfrm>
          <a:custGeom>
            <a:avLst/>
            <a:gdLst/>
            <a:ahLst/>
            <a:rect l="0" t="0" r="r" b="b"/>
            <a:pathLst>
              <a:path fill="none" w="2261" h="854">
                <a:moveTo>
                  <a:pt x="91" y="385"/>
                </a:moveTo>
                <a:cubicBezTo>
                  <a:pt x="88" y="382"/>
                  <a:pt x="84" y="378"/>
                  <a:pt x="81" y="375"/>
                </a:cubicBezTo>
                <a:cubicBezTo>
                  <a:pt x="64" y="381"/>
                  <a:pt x="67" y="388"/>
                  <a:pt x="63" y="413"/>
                </a:cubicBezTo>
                <a:cubicBezTo>
                  <a:pt x="52" y="476"/>
                  <a:pt x="53" y="541"/>
                  <a:pt x="48" y="606"/>
                </a:cubicBezTo>
                <a:cubicBezTo>
                  <a:pt x="42" y="676"/>
                  <a:pt x="32" y="744"/>
                  <a:pt x="27" y="813"/>
                </a:cubicBezTo>
                <a:cubicBezTo>
                  <a:pt x="26" y="836"/>
                  <a:pt x="26" y="840"/>
                  <a:pt x="24" y="854"/>
                </a:cubicBezTo>
                <a:cubicBezTo>
                  <a:pt x="22" y="847"/>
                  <a:pt x="11" y="812"/>
                  <a:pt x="10" y="805"/>
                </a:cubicBezTo>
                <a:moveTo>
                  <a:pt x="0" y="641"/>
                </a:moveTo>
                <a:cubicBezTo>
                  <a:pt x="0" y="569"/>
                  <a:pt x="4" y="516"/>
                  <a:pt x="35" y="449"/>
                </a:cubicBezTo>
                <a:cubicBezTo>
                  <a:pt x="63" y="388"/>
                  <a:pt x="107" y="327"/>
                  <a:pt x="176" y="307"/>
                </a:cubicBezTo>
                <a:cubicBezTo>
                  <a:pt x="235" y="290"/>
                  <a:pt x="293" y="301"/>
                  <a:pt x="308" y="368"/>
                </a:cubicBezTo>
                <a:cubicBezTo>
                  <a:pt x="322" y="430"/>
                  <a:pt x="301" y="478"/>
                  <a:pt x="244" y="508"/>
                </a:cubicBezTo>
                <a:cubicBezTo>
                  <a:pt x="213" y="524"/>
                  <a:pt x="103" y="547"/>
                  <a:pt x="71" y="520"/>
                </a:cubicBezTo>
                <a:cubicBezTo>
                  <a:pt x="70" y="515"/>
                  <a:pt x="70" y="511"/>
                  <a:pt x="69" y="506"/>
                </a:cubicBezTo>
                <a:moveTo>
                  <a:pt x="655" y="361"/>
                </a:moveTo>
                <a:cubicBezTo>
                  <a:pt x="739" y="341"/>
                  <a:pt x="819" y="342"/>
                  <a:pt x="906" y="342"/>
                </a:cubicBezTo>
                <a:cubicBezTo>
                  <a:pt x="920" y="342"/>
                  <a:pt x="934" y="342"/>
                  <a:pt x="948" y="342"/>
                </a:cubicBezTo>
                <a:moveTo>
                  <a:pt x="537" y="606"/>
                </a:moveTo>
                <a:cubicBezTo>
                  <a:pt x="632" y="602"/>
                  <a:pt x="726" y="589"/>
                  <a:pt x="819" y="572"/>
                </a:cubicBezTo>
                <a:cubicBezTo>
                  <a:pt x="916" y="554"/>
                  <a:pt x="1009" y="528"/>
                  <a:pt x="1103" y="502"/>
                </a:cubicBezTo>
                <a:moveTo>
                  <a:pt x="1522" y="0"/>
                </a:moveTo>
                <a:cubicBezTo>
                  <a:pt x="1522" y="102"/>
                  <a:pt x="1498" y="168"/>
                  <a:pt x="1455" y="260"/>
                </a:cubicBezTo>
                <a:cubicBezTo>
                  <a:pt x="1421" y="334"/>
                  <a:pt x="1380" y="407"/>
                  <a:pt x="1371" y="488"/>
                </a:cubicBezTo>
                <a:cubicBezTo>
                  <a:pt x="1366" y="531"/>
                  <a:pt x="1369" y="525"/>
                  <a:pt x="1404" y="535"/>
                </a:cubicBezTo>
                <a:moveTo>
                  <a:pt x="1822" y="361"/>
                </a:moveTo>
                <a:cubicBezTo>
                  <a:pt x="1896" y="292"/>
                  <a:pt x="1988" y="220"/>
                  <a:pt x="2033" y="128"/>
                </a:cubicBezTo>
                <a:cubicBezTo>
                  <a:pt x="2033" y="126"/>
                  <a:pt x="2033" y="124"/>
                  <a:pt x="2033" y="122"/>
                </a:cubicBezTo>
                <a:cubicBezTo>
                  <a:pt x="1968" y="143"/>
                  <a:pt x="1908" y="196"/>
                  <a:pt x="1859" y="246"/>
                </a:cubicBezTo>
                <a:cubicBezTo>
                  <a:pt x="1810" y="295"/>
                  <a:pt x="1763" y="350"/>
                  <a:pt x="1754" y="420"/>
                </a:cubicBezTo>
                <a:cubicBezTo>
                  <a:pt x="1754" y="426"/>
                  <a:pt x="1754" y="430"/>
                  <a:pt x="1754" y="436"/>
                </a:cubicBezTo>
                <a:cubicBezTo>
                  <a:pt x="1838" y="444"/>
                  <a:pt x="1905" y="435"/>
                  <a:pt x="1984" y="405"/>
                </a:cubicBezTo>
                <a:cubicBezTo>
                  <a:pt x="2076" y="369"/>
                  <a:pt x="2179" y="310"/>
                  <a:pt x="2232" y="223"/>
                </a:cubicBezTo>
                <a:cubicBezTo>
                  <a:pt x="2258" y="180"/>
                  <a:pt x="2278" y="85"/>
                  <a:pt x="2238" y="44"/>
                </a:cubicBezTo>
                <a:cubicBezTo>
                  <a:pt x="2206" y="12"/>
                  <a:pt x="2130" y="9"/>
                  <a:pt x="2096" y="36"/>
                </a:cubicBezTo>
                <a:cubicBezTo>
                  <a:pt x="2089" y="45"/>
                  <a:pt x="2082" y="54"/>
                  <a:pt x="2075" y="63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78" name=""/>
          <p:cNvSpPr/>
          <p:nvPr/>
        </p:nvSpPr>
        <p:spPr>
          <a:xfrm>
            <a:off x="5802480" y="3665520"/>
            <a:ext cx="1031400" cy="307440"/>
          </a:xfrm>
          <a:custGeom>
            <a:avLst/>
            <a:gdLst/>
            <a:ahLst/>
            <a:rect l="0" t="0" r="r" b="b"/>
            <a:pathLst>
              <a:path fill="none" w="2865" h="854">
                <a:moveTo>
                  <a:pt x="541" y="423"/>
                </a:moveTo>
                <a:cubicBezTo>
                  <a:pt x="511" y="391"/>
                  <a:pt x="479" y="389"/>
                  <a:pt x="415" y="408"/>
                </a:cubicBezTo>
                <a:cubicBezTo>
                  <a:pt x="262" y="453"/>
                  <a:pt x="113" y="547"/>
                  <a:pt x="0" y="658"/>
                </a:cubicBezTo>
                <a:lnTo>
                  <a:pt x="0" y="659"/>
                </a:lnTo>
                <a:cubicBezTo>
                  <a:pt x="95" y="653"/>
                  <a:pt x="181" y="617"/>
                  <a:pt x="268" y="579"/>
                </a:cubicBezTo>
                <a:cubicBezTo>
                  <a:pt x="325" y="555"/>
                  <a:pt x="368" y="522"/>
                  <a:pt x="419" y="490"/>
                </a:cubicBezTo>
                <a:cubicBezTo>
                  <a:pt x="421" y="490"/>
                  <a:pt x="423" y="490"/>
                  <a:pt x="425" y="490"/>
                </a:cubicBezTo>
                <a:cubicBezTo>
                  <a:pt x="425" y="549"/>
                  <a:pt x="410" y="591"/>
                  <a:pt x="389" y="648"/>
                </a:cubicBezTo>
                <a:cubicBezTo>
                  <a:pt x="369" y="701"/>
                  <a:pt x="348" y="753"/>
                  <a:pt x="324" y="804"/>
                </a:cubicBezTo>
                <a:cubicBezTo>
                  <a:pt x="316" y="822"/>
                  <a:pt x="312" y="835"/>
                  <a:pt x="307" y="852"/>
                </a:cubicBezTo>
                <a:cubicBezTo>
                  <a:pt x="358" y="854"/>
                  <a:pt x="409" y="854"/>
                  <a:pt x="460" y="854"/>
                </a:cubicBezTo>
                <a:cubicBezTo>
                  <a:pt x="542" y="854"/>
                  <a:pt x="619" y="845"/>
                  <a:pt x="700" y="834"/>
                </a:cubicBezTo>
                <a:moveTo>
                  <a:pt x="1190" y="310"/>
                </a:moveTo>
                <a:cubicBezTo>
                  <a:pt x="1248" y="305"/>
                  <a:pt x="1293" y="319"/>
                  <a:pt x="1349" y="336"/>
                </a:cubicBezTo>
                <a:cubicBezTo>
                  <a:pt x="1412" y="355"/>
                  <a:pt x="1474" y="371"/>
                  <a:pt x="1539" y="384"/>
                </a:cubicBezTo>
                <a:moveTo>
                  <a:pt x="1087" y="624"/>
                </a:moveTo>
                <a:cubicBezTo>
                  <a:pt x="1148" y="628"/>
                  <a:pt x="1208" y="630"/>
                  <a:pt x="1269" y="630"/>
                </a:cubicBezTo>
                <a:cubicBezTo>
                  <a:pt x="1349" y="630"/>
                  <a:pt x="1376" y="630"/>
                  <a:pt x="1429" y="620"/>
                </a:cubicBezTo>
                <a:moveTo>
                  <a:pt x="1896" y="0"/>
                </a:moveTo>
                <a:cubicBezTo>
                  <a:pt x="1953" y="1"/>
                  <a:pt x="1996" y="5"/>
                  <a:pt x="2038" y="50"/>
                </a:cubicBezTo>
                <a:cubicBezTo>
                  <a:pt x="2083" y="99"/>
                  <a:pt x="2095" y="188"/>
                  <a:pt x="2064" y="248"/>
                </a:cubicBezTo>
                <a:cubicBezTo>
                  <a:pt x="2013" y="346"/>
                  <a:pt x="1905" y="410"/>
                  <a:pt x="1836" y="494"/>
                </a:cubicBezTo>
                <a:cubicBezTo>
                  <a:pt x="1792" y="547"/>
                  <a:pt x="1788" y="576"/>
                  <a:pt x="1785" y="637"/>
                </a:cubicBezTo>
                <a:cubicBezTo>
                  <a:pt x="1878" y="649"/>
                  <a:pt x="1957" y="646"/>
                  <a:pt x="2048" y="615"/>
                </a:cubicBezTo>
                <a:cubicBezTo>
                  <a:pt x="2175" y="574"/>
                  <a:pt x="2277" y="501"/>
                  <a:pt x="2366" y="403"/>
                </a:cubicBezTo>
                <a:cubicBezTo>
                  <a:pt x="2432" y="330"/>
                  <a:pt x="2488" y="246"/>
                  <a:pt x="2548" y="167"/>
                </a:cubicBezTo>
                <a:cubicBezTo>
                  <a:pt x="2486" y="245"/>
                  <a:pt x="2386" y="327"/>
                  <a:pt x="2369" y="429"/>
                </a:cubicBezTo>
                <a:cubicBezTo>
                  <a:pt x="2369" y="438"/>
                  <a:pt x="2369" y="447"/>
                  <a:pt x="2369" y="456"/>
                </a:cubicBezTo>
                <a:cubicBezTo>
                  <a:pt x="2428" y="492"/>
                  <a:pt x="2508" y="497"/>
                  <a:pt x="2579" y="483"/>
                </a:cubicBezTo>
                <a:cubicBezTo>
                  <a:pt x="2680" y="464"/>
                  <a:pt x="2807" y="401"/>
                  <a:pt x="2850" y="301"/>
                </a:cubicBezTo>
                <a:cubicBezTo>
                  <a:pt x="2873" y="247"/>
                  <a:pt x="2869" y="164"/>
                  <a:pt x="2843" y="112"/>
                </a:cubicBezTo>
                <a:cubicBezTo>
                  <a:pt x="2822" y="70"/>
                  <a:pt x="2805" y="79"/>
                  <a:pt x="2773" y="63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79" name=""/>
          <p:cNvSpPr/>
          <p:nvPr/>
        </p:nvSpPr>
        <p:spPr>
          <a:xfrm>
            <a:off x="7305840" y="3895560"/>
            <a:ext cx="3519000" cy="355320"/>
          </a:xfrm>
          <a:custGeom>
            <a:avLst/>
            <a:gdLst/>
            <a:ahLst/>
            <a:rect l="0" t="0" r="r" b="b"/>
            <a:pathLst>
              <a:path fill="none" w="9775" h="987">
                <a:moveTo>
                  <a:pt x="44" y="987"/>
                </a:moveTo>
                <a:cubicBezTo>
                  <a:pt x="21" y="979"/>
                  <a:pt x="14" y="978"/>
                  <a:pt x="0" y="969"/>
                </a:cubicBezTo>
                <a:moveTo>
                  <a:pt x="5213" y="379"/>
                </a:moveTo>
                <a:cubicBezTo>
                  <a:pt x="5208" y="351"/>
                  <a:pt x="5185" y="415"/>
                  <a:pt x="5174" y="441"/>
                </a:cubicBezTo>
                <a:cubicBezTo>
                  <a:pt x="5159" y="482"/>
                  <a:pt x="5155" y="494"/>
                  <a:pt x="5152" y="523"/>
                </a:cubicBezTo>
                <a:moveTo>
                  <a:pt x="6585" y="11"/>
                </a:moveTo>
                <a:cubicBezTo>
                  <a:pt x="6551" y="-34"/>
                  <a:pt x="6553" y="75"/>
                  <a:pt x="6552" y="91"/>
                </a:cubicBezTo>
                <a:cubicBezTo>
                  <a:pt x="6547" y="178"/>
                  <a:pt x="6559" y="219"/>
                  <a:pt x="6591" y="297"/>
                </a:cubicBezTo>
                <a:moveTo>
                  <a:pt x="9722" y="937"/>
                </a:moveTo>
                <a:cubicBezTo>
                  <a:pt x="9745" y="882"/>
                  <a:pt x="9754" y="862"/>
                  <a:pt x="9775" y="82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80" name=""/>
          <p:cNvSpPr/>
          <p:nvPr/>
        </p:nvSpPr>
        <p:spPr>
          <a:xfrm>
            <a:off x="1095480" y="4442760"/>
            <a:ext cx="310680" cy="397800"/>
          </a:xfrm>
          <a:custGeom>
            <a:avLst/>
            <a:gdLst/>
            <a:ahLst/>
            <a:rect l="0" t="0" r="r" b="b"/>
            <a:pathLst>
              <a:path fill="none" w="863" h="1105">
                <a:moveTo>
                  <a:pt x="863" y="148"/>
                </a:moveTo>
                <a:cubicBezTo>
                  <a:pt x="837" y="113"/>
                  <a:pt x="789" y="12"/>
                  <a:pt x="741" y="2"/>
                </a:cubicBezTo>
                <a:cubicBezTo>
                  <a:pt x="663" y="-13"/>
                  <a:pt x="591" y="54"/>
                  <a:pt x="533" y="90"/>
                </a:cubicBezTo>
                <a:cubicBezTo>
                  <a:pt x="447" y="143"/>
                  <a:pt x="315" y="208"/>
                  <a:pt x="271" y="307"/>
                </a:cubicBezTo>
                <a:cubicBezTo>
                  <a:pt x="268" y="340"/>
                  <a:pt x="266" y="348"/>
                  <a:pt x="277" y="367"/>
                </a:cubicBezTo>
                <a:cubicBezTo>
                  <a:pt x="372" y="386"/>
                  <a:pt x="465" y="387"/>
                  <a:pt x="563" y="381"/>
                </a:cubicBezTo>
                <a:cubicBezTo>
                  <a:pt x="621" y="377"/>
                  <a:pt x="675" y="374"/>
                  <a:pt x="734" y="376"/>
                </a:cubicBezTo>
                <a:cubicBezTo>
                  <a:pt x="733" y="461"/>
                  <a:pt x="728" y="474"/>
                  <a:pt x="642" y="537"/>
                </a:cubicBezTo>
                <a:cubicBezTo>
                  <a:pt x="501" y="639"/>
                  <a:pt x="326" y="699"/>
                  <a:pt x="156" y="730"/>
                </a:cubicBezTo>
                <a:cubicBezTo>
                  <a:pt x="101" y="740"/>
                  <a:pt x="54" y="738"/>
                  <a:pt x="0" y="740"/>
                </a:cubicBezTo>
                <a:cubicBezTo>
                  <a:pt x="41" y="695"/>
                  <a:pt x="80" y="659"/>
                  <a:pt x="152" y="637"/>
                </a:cubicBezTo>
                <a:cubicBezTo>
                  <a:pt x="218" y="617"/>
                  <a:pt x="298" y="609"/>
                  <a:pt x="347" y="664"/>
                </a:cubicBezTo>
                <a:cubicBezTo>
                  <a:pt x="403" y="726"/>
                  <a:pt x="424" y="823"/>
                  <a:pt x="460" y="897"/>
                </a:cubicBezTo>
                <a:cubicBezTo>
                  <a:pt x="496" y="972"/>
                  <a:pt x="539" y="1060"/>
                  <a:pt x="621" y="1092"/>
                </a:cubicBezTo>
                <a:cubicBezTo>
                  <a:pt x="666" y="1104"/>
                  <a:pt x="683" y="1107"/>
                  <a:pt x="716" y="1103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81" name=""/>
          <p:cNvSpPr/>
          <p:nvPr/>
        </p:nvSpPr>
        <p:spPr>
          <a:xfrm>
            <a:off x="2181240" y="4390920"/>
            <a:ext cx="944280" cy="350640"/>
          </a:xfrm>
          <a:custGeom>
            <a:avLst/>
            <a:gdLst/>
            <a:ahLst/>
            <a:rect l="0" t="0" r="r" b="b"/>
            <a:pathLst>
              <a:path fill="none" w="2623" h="974">
                <a:moveTo>
                  <a:pt x="103" y="532"/>
                </a:moveTo>
                <a:cubicBezTo>
                  <a:pt x="112" y="586"/>
                  <a:pt x="124" y="640"/>
                  <a:pt x="134" y="694"/>
                </a:cubicBezTo>
                <a:cubicBezTo>
                  <a:pt x="148" y="765"/>
                  <a:pt x="164" y="839"/>
                  <a:pt x="170" y="912"/>
                </a:cubicBezTo>
                <a:cubicBezTo>
                  <a:pt x="172" y="932"/>
                  <a:pt x="170" y="954"/>
                  <a:pt x="170" y="974"/>
                </a:cubicBezTo>
                <a:moveTo>
                  <a:pt x="0" y="296"/>
                </a:moveTo>
                <a:cubicBezTo>
                  <a:pt x="0" y="275"/>
                  <a:pt x="0" y="273"/>
                  <a:pt x="0" y="261"/>
                </a:cubicBezTo>
                <a:cubicBezTo>
                  <a:pt x="66" y="277"/>
                  <a:pt x="104" y="335"/>
                  <a:pt x="155" y="381"/>
                </a:cubicBezTo>
                <a:cubicBezTo>
                  <a:pt x="175" y="398"/>
                  <a:pt x="196" y="416"/>
                  <a:pt x="216" y="433"/>
                </a:cubicBezTo>
                <a:moveTo>
                  <a:pt x="617" y="413"/>
                </a:moveTo>
                <a:cubicBezTo>
                  <a:pt x="621" y="433"/>
                  <a:pt x="609" y="410"/>
                  <a:pt x="616" y="429"/>
                </a:cubicBezTo>
                <a:cubicBezTo>
                  <a:pt x="660" y="554"/>
                  <a:pt x="741" y="661"/>
                  <a:pt x="871" y="701"/>
                </a:cubicBezTo>
                <a:cubicBezTo>
                  <a:pt x="951" y="726"/>
                  <a:pt x="1055" y="727"/>
                  <a:pt x="1136" y="707"/>
                </a:cubicBezTo>
                <a:cubicBezTo>
                  <a:pt x="1213" y="688"/>
                  <a:pt x="1283" y="663"/>
                  <a:pt x="1364" y="672"/>
                </a:cubicBezTo>
                <a:cubicBezTo>
                  <a:pt x="1499" y="686"/>
                  <a:pt x="1608" y="763"/>
                  <a:pt x="1749" y="756"/>
                </a:cubicBezTo>
                <a:cubicBezTo>
                  <a:pt x="1834" y="752"/>
                  <a:pt x="1908" y="704"/>
                  <a:pt x="1964" y="641"/>
                </a:cubicBezTo>
                <a:cubicBezTo>
                  <a:pt x="2047" y="549"/>
                  <a:pt x="2064" y="424"/>
                  <a:pt x="2051" y="305"/>
                </a:cubicBezTo>
                <a:cubicBezTo>
                  <a:pt x="2042" y="221"/>
                  <a:pt x="2005" y="141"/>
                  <a:pt x="1990" y="57"/>
                </a:cubicBezTo>
                <a:cubicBezTo>
                  <a:pt x="1987" y="26"/>
                  <a:pt x="1986" y="19"/>
                  <a:pt x="1984" y="0"/>
                </a:cubicBezTo>
                <a:cubicBezTo>
                  <a:pt x="2011" y="60"/>
                  <a:pt x="2037" y="120"/>
                  <a:pt x="2059" y="182"/>
                </a:cubicBezTo>
                <a:cubicBezTo>
                  <a:pt x="2109" y="320"/>
                  <a:pt x="2142" y="475"/>
                  <a:pt x="2229" y="596"/>
                </a:cubicBezTo>
                <a:cubicBezTo>
                  <a:pt x="2237" y="604"/>
                  <a:pt x="2245" y="613"/>
                  <a:pt x="2253" y="621"/>
                </a:cubicBezTo>
                <a:moveTo>
                  <a:pt x="1704" y="316"/>
                </a:moveTo>
                <a:cubicBezTo>
                  <a:pt x="1758" y="309"/>
                  <a:pt x="1865" y="306"/>
                  <a:pt x="1930" y="308"/>
                </a:cubicBezTo>
                <a:cubicBezTo>
                  <a:pt x="2162" y="315"/>
                  <a:pt x="2393" y="342"/>
                  <a:pt x="2623" y="36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82" name=""/>
          <p:cNvSpPr/>
          <p:nvPr/>
        </p:nvSpPr>
        <p:spPr>
          <a:xfrm>
            <a:off x="3682440" y="4100760"/>
            <a:ext cx="5043960" cy="635760"/>
          </a:xfrm>
          <a:custGeom>
            <a:avLst/>
            <a:gdLst/>
            <a:ahLst/>
            <a:rect l="0" t="0" r="r" b="b"/>
            <a:pathLst>
              <a:path fill="none" w="14011" h="1766">
                <a:moveTo>
                  <a:pt x="633" y="1080"/>
                </a:moveTo>
                <a:cubicBezTo>
                  <a:pt x="625" y="1070"/>
                  <a:pt x="616" y="1045"/>
                  <a:pt x="604" y="1038"/>
                </a:cubicBezTo>
                <a:cubicBezTo>
                  <a:pt x="593" y="1032"/>
                  <a:pt x="589" y="1029"/>
                  <a:pt x="573" y="1025"/>
                </a:cubicBezTo>
                <a:cubicBezTo>
                  <a:pt x="510" y="1010"/>
                  <a:pt x="434" y="1024"/>
                  <a:pt x="375" y="1046"/>
                </a:cubicBezTo>
                <a:cubicBezTo>
                  <a:pt x="245" y="1094"/>
                  <a:pt x="91" y="1183"/>
                  <a:pt x="20" y="1306"/>
                </a:cubicBezTo>
                <a:cubicBezTo>
                  <a:pt x="-20" y="1374"/>
                  <a:pt x="1" y="1411"/>
                  <a:pt x="72" y="1425"/>
                </a:cubicBezTo>
                <a:cubicBezTo>
                  <a:pt x="185" y="1447"/>
                  <a:pt x="318" y="1369"/>
                  <a:pt x="406" y="1310"/>
                </a:cubicBezTo>
                <a:cubicBezTo>
                  <a:pt x="493" y="1250"/>
                  <a:pt x="505" y="1199"/>
                  <a:pt x="512" y="1103"/>
                </a:cubicBezTo>
                <a:cubicBezTo>
                  <a:pt x="512" y="1093"/>
                  <a:pt x="512" y="1092"/>
                  <a:pt x="512" y="1086"/>
                </a:cubicBezTo>
                <a:cubicBezTo>
                  <a:pt x="527" y="1110"/>
                  <a:pt x="549" y="1141"/>
                  <a:pt x="564" y="1169"/>
                </a:cubicBezTo>
                <a:cubicBezTo>
                  <a:pt x="588" y="1212"/>
                  <a:pt x="614" y="1262"/>
                  <a:pt x="666" y="1276"/>
                </a:cubicBezTo>
                <a:cubicBezTo>
                  <a:pt x="714" y="1289"/>
                  <a:pt x="766" y="1270"/>
                  <a:pt x="803" y="1242"/>
                </a:cubicBezTo>
                <a:cubicBezTo>
                  <a:pt x="833" y="1219"/>
                  <a:pt x="860" y="1191"/>
                  <a:pt x="868" y="1153"/>
                </a:cubicBezTo>
                <a:cubicBezTo>
                  <a:pt x="870" y="1145"/>
                  <a:pt x="869" y="1125"/>
                  <a:pt x="867" y="1118"/>
                </a:cubicBezTo>
                <a:cubicBezTo>
                  <a:pt x="866" y="1116"/>
                  <a:pt x="853" y="1121"/>
                  <a:pt x="852" y="1116"/>
                </a:cubicBezTo>
                <a:cubicBezTo>
                  <a:pt x="848" y="1100"/>
                  <a:pt x="840" y="1108"/>
                  <a:pt x="840" y="1091"/>
                </a:cubicBezTo>
                <a:cubicBezTo>
                  <a:pt x="840" y="1076"/>
                  <a:pt x="849" y="1062"/>
                  <a:pt x="851" y="1048"/>
                </a:cubicBezTo>
                <a:cubicBezTo>
                  <a:pt x="855" y="1011"/>
                  <a:pt x="862" y="995"/>
                  <a:pt x="843" y="966"/>
                </a:cubicBezTo>
                <a:cubicBezTo>
                  <a:pt x="812" y="919"/>
                  <a:pt x="750" y="909"/>
                  <a:pt x="701" y="901"/>
                </a:cubicBezTo>
                <a:cubicBezTo>
                  <a:pt x="726" y="929"/>
                  <a:pt x="720" y="940"/>
                  <a:pt x="773" y="962"/>
                </a:cubicBezTo>
                <a:cubicBezTo>
                  <a:pt x="869" y="1002"/>
                  <a:pt x="975" y="1016"/>
                  <a:pt x="1073" y="1050"/>
                </a:cubicBezTo>
                <a:cubicBezTo>
                  <a:pt x="1137" y="1072"/>
                  <a:pt x="1204" y="1100"/>
                  <a:pt x="1232" y="1165"/>
                </a:cubicBezTo>
                <a:cubicBezTo>
                  <a:pt x="1241" y="1186"/>
                  <a:pt x="1224" y="1228"/>
                  <a:pt x="1255" y="1235"/>
                </a:cubicBezTo>
                <a:cubicBezTo>
                  <a:pt x="1292" y="1244"/>
                  <a:pt x="1317" y="1219"/>
                  <a:pt x="1346" y="1200"/>
                </a:cubicBezTo>
                <a:cubicBezTo>
                  <a:pt x="1400" y="1164"/>
                  <a:pt x="1447" y="1094"/>
                  <a:pt x="1461" y="1031"/>
                </a:cubicBezTo>
                <a:cubicBezTo>
                  <a:pt x="1470" y="987"/>
                  <a:pt x="1472" y="935"/>
                  <a:pt x="1450" y="896"/>
                </a:cubicBezTo>
                <a:cubicBezTo>
                  <a:pt x="1430" y="859"/>
                  <a:pt x="1403" y="876"/>
                  <a:pt x="1376" y="864"/>
                </a:cubicBezTo>
                <a:cubicBezTo>
                  <a:pt x="1385" y="904"/>
                  <a:pt x="1360" y="905"/>
                  <a:pt x="1395" y="945"/>
                </a:cubicBezTo>
                <a:cubicBezTo>
                  <a:pt x="1458" y="1017"/>
                  <a:pt x="1627" y="1024"/>
                  <a:pt x="1713" y="1045"/>
                </a:cubicBezTo>
                <a:cubicBezTo>
                  <a:pt x="1774" y="1060"/>
                  <a:pt x="1892" y="1082"/>
                  <a:pt x="1920" y="1152"/>
                </a:cubicBezTo>
                <a:cubicBezTo>
                  <a:pt x="1930" y="1178"/>
                  <a:pt x="1921" y="1212"/>
                  <a:pt x="1923" y="1239"/>
                </a:cubicBezTo>
                <a:cubicBezTo>
                  <a:pt x="1973" y="1219"/>
                  <a:pt x="2019" y="1206"/>
                  <a:pt x="2072" y="1196"/>
                </a:cubicBezTo>
                <a:moveTo>
                  <a:pt x="2354" y="898"/>
                </a:moveTo>
                <a:cubicBezTo>
                  <a:pt x="2346" y="880"/>
                  <a:pt x="2344" y="874"/>
                  <a:pt x="2312" y="882"/>
                </a:cubicBezTo>
                <a:cubicBezTo>
                  <a:pt x="2254" y="897"/>
                  <a:pt x="2194" y="948"/>
                  <a:pt x="2151" y="988"/>
                </a:cubicBezTo>
                <a:cubicBezTo>
                  <a:pt x="2115" y="1022"/>
                  <a:pt x="2099" y="1048"/>
                  <a:pt x="2098" y="1097"/>
                </a:cubicBezTo>
                <a:cubicBezTo>
                  <a:pt x="2098" y="1109"/>
                  <a:pt x="2097" y="1113"/>
                  <a:pt x="2105" y="1117"/>
                </a:cubicBezTo>
                <a:cubicBezTo>
                  <a:pt x="2124" y="1117"/>
                  <a:pt x="2144" y="1123"/>
                  <a:pt x="2156" y="1107"/>
                </a:cubicBezTo>
                <a:cubicBezTo>
                  <a:pt x="2162" y="1100"/>
                  <a:pt x="2165" y="1086"/>
                  <a:pt x="2172" y="1083"/>
                </a:cubicBezTo>
                <a:cubicBezTo>
                  <a:pt x="2213" y="1064"/>
                  <a:pt x="2283" y="1076"/>
                  <a:pt x="2330" y="1059"/>
                </a:cubicBezTo>
                <a:cubicBezTo>
                  <a:pt x="2377" y="1042"/>
                  <a:pt x="2418" y="1015"/>
                  <a:pt x="2451" y="977"/>
                </a:cubicBezTo>
                <a:cubicBezTo>
                  <a:pt x="2483" y="941"/>
                  <a:pt x="2488" y="902"/>
                  <a:pt x="2487" y="855"/>
                </a:cubicBezTo>
                <a:cubicBezTo>
                  <a:pt x="2486" y="825"/>
                  <a:pt x="2479" y="831"/>
                  <a:pt x="2465" y="812"/>
                </a:cubicBezTo>
                <a:cubicBezTo>
                  <a:pt x="2443" y="826"/>
                  <a:pt x="2440" y="838"/>
                  <a:pt x="2438" y="871"/>
                </a:cubicBezTo>
                <a:cubicBezTo>
                  <a:pt x="2434" y="930"/>
                  <a:pt x="2437" y="984"/>
                  <a:pt x="2463" y="1037"/>
                </a:cubicBezTo>
                <a:cubicBezTo>
                  <a:pt x="2487" y="1085"/>
                  <a:pt x="2522" y="1131"/>
                  <a:pt x="2566" y="1162"/>
                </a:cubicBezTo>
                <a:cubicBezTo>
                  <a:pt x="2575" y="1167"/>
                  <a:pt x="2584" y="1171"/>
                  <a:pt x="2593" y="1176"/>
                </a:cubicBezTo>
                <a:moveTo>
                  <a:pt x="2696" y="928"/>
                </a:moveTo>
                <a:cubicBezTo>
                  <a:pt x="2710" y="907"/>
                  <a:pt x="2731" y="896"/>
                  <a:pt x="2757" y="919"/>
                </a:cubicBezTo>
                <a:cubicBezTo>
                  <a:pt x="2792" y="951"/>
                  <a:pt x="2814" y="997"/>
                  <a:pt x="2849" y="1030"/>
                </a:cubicBezTo>
                <a:cubicBezTo>
                  <a:pt x="2888" y="1066"/>
                  <a:pt x="2930" y="1075"/>
                  <a:pt x="2981" y="1077"/>
                </a:cubicBezTo>
                <a:cubicBezTo>
                  <a:pt x="3016" y="1077"/>
                  <a:pt x="3028" y="1077"/>
                  <a:pt x="3049" y="1064"/>
                </a:cubicBezTo>
                <a:moveTo>
                  <a:pt x="3119" y="977"/>
                </a:moveTo>
                <a:cubicBezTo>
                  <a:pt x="3128" y="937"/>
                  <a:pt x="3130" y="894"/>
                  <a:pt x="3143" y="855"/>
                </a:cubicBezTo>
                <a:cubicBezTo>
                  <a:pt x="3146" y="842"/>
                  <a:pt x="3146" y="838"/>
                  <a:pt x="3152" y="832"/>
                </a:cubicBezTo>
                <a:cubicBezTo>
                  <a:pt x="3157" y="858"/>
                  <a:pt x="3163" y="898"/>
                  <a:pt x="3164" y="929"/>
                </a:cubicBezTo>
                <a:cubicBezTo>
                  <a:pt x="3169" y="1048"/>
                  <a:pt x="3178" y="1167"/>
                  <a:pt x="3188" y="1285"/>
                </a:cubicBezTo>
                <a:cubicBezTo>
                  <a:pt x="3199" y="1413"/>
                  <a:pt x="3247" y="1594"/>
                  <a:pt x="3215" y="1723"/>
                </a:cubicBezTo>
                <a:cubicBezTo>
                  <a:pt x="3203" y="1771"/>
                  <a:pt x="3138" y="1769"/>
                  <a:pt x="3101" y="1762"/>
                </a:cubicBezTo>
                <a:cubicBezTo>
                  <a:pt x="3048" y="1753"/>
                  <a:pt x="2986" y="1711"/>
                  <a:pt x="2967" y="1659"/>
                </a:cubicBezTo>
                <a:cubicBezTo>
                  <a:pt x="2942" y="1593"/>
                  <a:pt x="2977" y="1542"/>
                  <a:pt x="3027" y="1501"/>
                </a:cubicBezTo>
                <a:cubicBezTo>
                  <a:pt x="3108" y="1434"/>
                  <a:pt x="3216" y="1408"/>
                  <a:pt x="3318" y="1395"/>
                </a:cubicBezTo>
                <a:cubicBezTo>
                  <a:pt x="3418" y="1382"/>
                  <a:pt x="3521" y="1386"/>
                  <a:pt x="3622" y="1386"/>
                </a:cubicBezTo>
                <a:moveTo>
                  <a:pt x="4626" y="506"/>
                </a:moveTo>
                <a:cubicBezTo>
                  <a:pt x="4606" y="471"/>
                  <a:pt x="4641" y="477"/>
                  <a:pt x="4576" y="475"/>
                </a:cubicBezTo>
                <a:cubicBezTo>
                  <a:pt x="4488" y="472"/>
                  <a:pt x="4402" y="481"/>
                  <a:pt x="4314" y="489"/>
                </a:cubicBezTo>
                <a:cubicBezTo>
                  <a:pt x="4225" y="497"/>
                  <a:pt x="4136" y="497"/>
                  <a:pt x="4047" y="500"/>
                </a:cubicBezTo>
                <a:cubicBezTo>
                  <a:pt x="4055" y="504"/>
                  <a:pt x="4078" y="513"/>
                  <a:pt x="4087" y="520"/>
                </a:cubicBezTo>
                <a:cubicBezTo>
                  <a:pt x="4123" y="549"/>
                  <a:pt x="4114" y="615"/>
                  <a:pt x="4111" y="655"/>
                </a:cubicBezTo>
                <a:cubicBezTo>
                  <a:pt x="4103" y="765"/>
                  <a:pt x="4067" y="868"/>
                  <a:pt x="4065" y="980"/>
                </a:cubicBezTo>
                <a:cubicBezTo>
                  <a:pt x="4063" y="1067"/>
                  <a:pt x="4085" y="1121"/>
                  <a:pt x="4159" y="1170"/>
                </a:cubicBezTo>
                <a:cubicBezTo>
                  <a:pt x="4229" y="1217"/>
                  <a:pt x="4321" y="1226"/>
                  <a:pt x="4402" y="1238"/>
                </a:cubicBezTo>
                <a:cubicBezTo>
                  <a:pt x="4474" y="1248"/>
                  <a:pt x="4498" y="1251"/>
                  <a:pt x="4547" y="1249"/>
                </a:cubicBezTo>
                <a:moveTo>
                  <a:pt x="5239" y="418"/>
                </a:moveTo>
                <a:cubicBezTo>
                  <a:pt x="5245" y="402"/>
                  <a:pt x="5248" y="403"/>
                  <a:pt x="5252" y="395"/>
                </a:cubicBezTo>
                <a:cubicBezTo>
                  <a:pt x="5253" y="397"/>
                  <a:pt x="5260" y="404"/>
                  <a:pt x="5261" y="417"/>
                </a:cubicBezTo>
                <a:cubicBezTo>
                  <a:pt x="5263" y="445"/>
                  <a:pt x="5254" y="458"/>
                  <a:pt x="5242" y="483"/>
                </a:cubicBezTo>
                <a:cubicBezTo>
                  <a:pt x="5232" y="504"/>
                  <a:pt x="5226" y="521"/>
                  <a:pt x="5222" y="544"/>
                </a:cubicBezTo>
                <a:cubicBezTo>
                  <a:pt x="5204" y="660"/>
                  <a:pt x="5160" y="763"/>
                  <a:pt x="5085" y="857"/>
                </a:cubicBezTo>
                <a:cubicBezTo>
                  <a:pt x="5028" y="928"/>
                  <a:pt x="4976" y="954"/>
                  <a:pt x="4896" y="981"/>
                </a:cubicBezTo>
                <a:cubicBezTo>
                  <a:pt x="4891" y="981"/>
                  <a:pt x="4893" y="981"/>
                  <a:pt x="4906" y="981"/>
                </a:cubicBezTo>
                <a:cubicBezTo>
                  <a:pt x="5041" y="953"/>
                  <a:pt x="5181" y="942"/>
                  <a:pt x="5318" y="939"/>
                </a:cubicBezTo>
                <a:cubicBezTo>
                  <a:pt x="5415" y="937"/>
                  <a:pt x="5516" y="931"/>
                  <a:pt x="5612" y="949"/>
                </a:cubicBezTo>
                <a:cubicBezTo>
                  <a:pt x="5645" y="955"/>
                  <a:pt x="5672" y="967"/>
                  <a:pt x="5700" y="982"/>
                </a:cubicBezTo>
                <a:cubicBezTo>
                  <a:pt x="5690" y="964"/>
                  <a:pt x="5679" y="944"/>
                  <a:pt x="5670" y="924"/>
                </a:cubicBezTo>
                <a:cubicBezTo>
                  <a:pt x="5656" y="892"/>
                  <a:pt x="5643" y="859"/>
                  <a:pt x="5628" y="827"/>
                </a:cubicBezTo>
                <a:cubicBezTo>
                  <a:pt x="5628" y="826"/>
                  <a:pt x="5627" y="826"/>
                  <a:pt x="5627" y="825"/>
                </a:cubicBezTo>
                <a:cubicBezTo>
                  <a:pt x="5627" y="922"/>
                  <a:pt x="5598" y="1070"/>
                  <a:pt x="5635" y="1160"/>
                </a:cubicBezTo>
                <a:cubicBezTo>
                  <a:pt x="5641" y="1169"/>
                  <a:pt x="5648" y="1178"/>
                  <a:pt x="5654" y="1187"/>
                </a:cubicBezTo>
                <a:moveTo>
                  <a:pt x="6168" y="630"/>
                </a:moveTo>
                <a:cubicBezTo>
                  <a:pt x="6182" y="603"/>
                  <a:pt x="6156" y="620"/>
                  <a:pt x="6184" y="609"/>
                </a:cubicBezTo>
                <a:cubicBezTo>
                  <a:pt x="6240" y="587"/>
                  <a:pt x="6316" y="587"/>
                  <a:pt x="6375" y="579"/>
                </a:cubicBezTo>
                <a:cubicBezTo>
                  <a:pt x="6439" y="570"/>
                  <a:pt x="6518" y="568"/>
                  <a:pt x="6574" y="531"/>
                </a:cubicBezTo>
                <a:cubicBezTo>
                  <a:pt x="6582" y="526"/>
                  <a:pt x="6591" y="518"/>
                  <a:pt x="6598" y="513"/>
                </a:cubicBezTo>
                <a:cubicBezTo>
                  <a:pt x="6604" y="585"/>
                  <a:pt x="6605" y="657"/>
                  <a:pt x="6605" y="729"/>
                </a:cubicBezTo>
                <a:cubicBezTo>
                  <a:pt x="6605" y="827"/>
                  <a:pt x="6591" y="936"/>
                  <a:pt x="6608" y="1032"/>
                </a:cubicBezTo>
                <a:cubicBezTo>
                  <a:pt x="6616" y="1078"/>
                  <a:pt x="6638" y="1125"/>
                  <a:pt x="6660" y="1166"/>
                </a:cubicBezTo>
                <a:cubicBezTo>
                  <a:pt x="6667" y="1154"/>
                  <a:pt x="6663" y="1163"/>
                  <a:pt x="6654" y="1153"/>
                </a:cubicBezTo>
                <a:cubicBezTo>
                  <a:pt x="6638" y="1136"/>
                  <a:pt x="6621" y="1115"/>
                  <a:pt x="6603" y="1100"/>
                </a:cubicBezTo>
                <a:cubicBezTo>
                  <a:pt x="6572" y="1074"/>
                  <a:pt x="6533" y="1065"/>
                  <a:pt x="6495" y="1056"/>
                </a:cubicBezTo>
                <a:moveTo>
                  <a:pt x="7428" y="361"/>
                </a:moveTo>
                <a:cubicBezTo>
                  <a:pt x="7453" y="327"/>
                  <a:pt x="7467" y="292"/>
                  <a:pt x="7512" y="288"/>
                </a:cubicBezTo>
                <a:cubicBezTo>
                  <a:pt x="7514" y="288"/>
                  <a:pt x="7516" y="288"/>
                  <a:pt x="7518" y="288"/>
                </a:cubicBezTo>
                <a:cubicBezTo>
                  <a:pt x="7518" y="330"/>
                  <a:pt x="7508" y="343"/>
                  <a:pt x="7473" y="370"/>
                </a:cubicBezTo>
                <a:cubicBezTo>
                  <a:pt x="7446" y="390"/>
                  <a:pt x="7414" y="406"/>
                  <a:pt x="7381" y="411"/>
                </a:cubicBezTo>
                <a:cubicBezTo>
                  <a:pt x="7375" y="411"/>
                  <a:pt x="7374" y="409"/>
                  <a:pt x="7372" y="412"/>
                </a:cubicBezTo>
                <a:cubicBezTo>
                  <a:pt x="7374" y="412"/>
                  <a:pt x="7393" y="414"/>
                  <a:pt x="7398" y="414"/>
                </a:cubicBezTo>
                <a:cubicBezTo>
                  <a:pt x="7405" y="414"/>
                  <a:pt x="7411" y="414"/>
                  <a:pt x="7418" y="414"/>
                </a:cubicBezTo>
                <a:moveTo>
                  <a:pt x="7712" y="411"/>
                </a:moveTo>
                <a:cubicBezTo>
                  <a:pt x="7712" y="408"/>
                  <a:pt x="7712" y="404"/>
                  <a:pt x="7712" y="401"/>
                </a:cubicBezTo>
                <a:cubicBezTo>
                  <a:pt x="7694" y="398"/>
                  <a:pt x="7675" y="397"/>
                  <a:pt x="7657" y="394"/>
                </a:cubicBezTo>
                <a:cubicBezTo>
                  <a:pt x="7638" y="391"/>
                  <a:pt x="7618" y="389"/>
                  <a:pt x="7600" y="383"/>
                </a:cubicBezTo>
                <a:cubicBezTo>
                  <a:pt x="7586" y="379"/>
                  <a:pt x="7573" y="368"/>
                  <a:pt x="7561" y="360"/>
                </a:cubicBezTo>
                <a:cubicBezTo>
                  <a:pt x="7558" y="358"/>
                  <a:pt x="7548" y="351"/>
                  <a:pt x="7546" y="350"/>
                </a:cubicBezTo>
                <a:cubicBezTo>
                  <a:pt x="7546" y="361"/>
                  <a:pt x="7546" y="366"/>
                  <a:pt x="7546" y="374"/>
                </a:cubicBezTo>
                <a:moveTo>
                  <a:pt x="7819" y="988"/>
                </a:moveTo>
                <a:cubicBezTo>
                  <a:pt x="7819" y="1097"/>
                  <a:pt x="7804" y="1174"/>
                  <a:pt x="7740" y="1268"/>
                </a:cubicBezTo>
                <a:cubicBezTo>
                  <a:pt x="7654" y="1394"/>
                  <a:pt x="7523" y="1488"/>
                  <a:pt x="7395" y="1569"/>
                </a:cubicBezTo>
                <a:cubicBezTo>
                  <a:pt x="7317" y="1614"/>
                  <a:pt x="7295" y="1628"/>
                  <a:pt x="7239" y="1645"/>
                </a:cubicBezTo>
                <a:moveTo>
                  <a:pt x="8593" y="488"/>
                </a:moveTo>
                <a:cubicBezTo>
                  <a:pt x="8605" y="457"/>
                  <a:pt x="8596" y="474"/>
                  <a:pt x="8613" y="458"/>
                </a:cubicBezTo>
                <a:cubicBezTo>
                  <a:pt x="8628" y="484"/>
                  <a:pt x="8639" y="529"/>
                  <a:pt x="8625" y="572"/>
                </a:cubicBezTo>
                <a:cubicBezTo>
                  <a:pt x="8575" y="721"/>
                  <a:pt x="8433" y="821"/>
                  <a:pt x="8320" y="919"/>
                </a:cubicBezTo>
                <a:cubicBezTo>
                  <a:pt x="8294" y="943"/>
                  <a:pt x="8289" y="948"/>
                  <a:pt x="8271" y="959"/>
                </a:cubicBezTo>
                <a:moveTo>
                  <a:pt x="9032" y="356"/>
                </a:moveTo>
                <a:cubicBezTo>
                  <a:pt x="9042" y="373"/>
                  <a:pt x="9047" y="431"/>
                  <a:pt x="9044" y="469"/>
                </a:cubicBezTo>
                <a:cubicBezTo>
                  <a:pt x="9037" y="571"/>
                  <a:pt x="9004" y="669"/>
                  <a:pt x="8978" y="767"/>
                </a:cubicBezTo>
                <a:cubicBezTo>
                  <a:pt x="8962" y="827"/>
                  <a:pt x="8946" y="886"/>
                  <a:pt x="8926" y="944"/>
                </a:cubicBezTo>
                <a:moveTo>
                  <a:pt x="10045" y="200"/>
                </a:moveTo>
                <a:cubicBezTo>
                  <a:pt x="10049" y="190"/>
                  <a:pt x="10070" y="185"/>
                  <a:pt x="10065" y="175"/>
                </a:cubicBezTo>
                <a:cubicBezTo>
                  <a:pt x="10063" y="172"/>
                  <a:pt x="10016" y="180"/>
                  <a:pt x="10013" y="181"/>
                </a:cubicBezTo>
                <a:cubicBezTo>
                  <a:pt x="9916" y="210"/>
                  <a:pt x="9819" y="260"/>
                  <a:pt x="9730" y="308"/>
                </a:cubicBezTo>
                <a:cubicBezTo>
                  <a:pt x="9672" y="339"/>
                  <a:pt x="9561" y="385"/>
                  <a:pt x="9545" y="458"/>
                </a:cubicBezTo>
                <a:cubicBezTo>
                  <a:pt x="9546" y="464"/>
                  <a:pt x="9548" y="470"/>
                  <a:pt x="9549" y="476"/>
                </a:cubicBezTo>
                <a:cubicBezTo>
                  <a:pt x="9645" y="486"/>
                  <a:pt x="9730" y="484"/>
                  <a:pt x="9824" y="459"/>
                </a:cubicBezTo>
                <a:cubicBezTo>
                  <a:pt x="9911" y="437"/>
                  <a:pt x="10004" y="406"/>
                  <a:pt x="10060" y="332"/>
                </a:cubicBezTo>
                <a:cubicBezTo>
                  <a:pt x="10074" y="314"/>
                  <a:pt x="10085" y="303"/>
                  <a:pt x="10097" y="291"/>
                </a:cubicBezTo>
                <a:cubicBezTo>
                  <a:pt x="10114" y="348"/>
                  <a:pt x="10130" y="405"/>
                  <a:pt x="10136" y="465"/>
                </a:cubicBezTo>
                <a:cubicBezTo>
                  <a:pt x="10145" y="561"/>
                  <a:pt x="10143" y="659"/>
                  <a:pt x="10143" y="756"/>
                </a:cubicBezTo>
                <a:cubicBezTo>
                  <a:pt x="10143" y="809"/>
                  <a:pt x="10146" y="874"/>
                  <a:pt x="10133" y="916"/>
                </a:cubicBezTo>
                <a:cubicBezTo>
                  <a:pt x="10080" y="914"/>
                  <a:pt x="10050" y="896"/>
                  <a:pt x="10006" y="864"/>
                </a:cubicBezTo>
                <a:cubicBezTo>
                  <a:pt x="9959" y="830"/>
                  <a:pt x="9934" y="805"/>
                  <a:pt x="9927" y="749"/>
                </a:cubicBezTo>
                <a:cubicBezTo>
                  <a:pt x="9996" y="694"/>
                  <a:pt x="10073" y="678"/>
                  <a:pt x="10158" y="653"/>
                </a:cubicBezTo>
                <a:moveTo>
                  <a:pt x="10846" y="333"/>
                </a:moveTo>
                <a:cubicBezTo>
                  <a:pt x="10855" y="324"/>
                  <a:pt x="10892" y="279"/>
                  <a:pt x="10895" y="274"/>
                </a:cubicBezTo>
                <a:cubicBezTo>
                  <a:pt x="10792" y="347"/>
                  <a:pt x="10689" y="423"/>
                  <a:pt x="10594" y="506"/>
                </a:cubicBezTo>
                <a:cubicBezTo>
                  <a:pt x="10564" y="533"/>
                  <a:pt x="10585" y="522"/>
                  <a:pt x="10570" y="541"/>
                </a:cubicBezTo>
                <a:cubicBezTo>
                  <a:pt x="10624" y="540"/>
                  <a:pt x="10669" y="536"/>
                  <a:pt x="10720" y="516"/>
                </a:cubicBezTo>
                <a:cubicBezTo>
                  <a:pt x="10758" y="501"/>
                  <a:pt x="10790" y="479"/>
                  <a:pt x="10826" y="459"/>
                </a:cubicBezTo>
                <a:cubicBezTo>
                  <a:pt x="10833" y="454"/>
                  <a:pt x="10834" y="452"/>
                  <a:pt x="10840" y="453"/>
                </a:cubicBezTo>
                <a:cubicBezTo>
                  <a:pt x="10842" y="474"/>
                  <a:pt x="10835" y="492"/>
                  <a:pt x="10849" y="510"/>
                </a:cubicBezTo>
                <a:cubicBezTo>
                  <a:pt x="10870" y="537"/>
                  <a:pt x="10959" y="525"/>
                  <a:pt x="10984" y="516"/>
                </a:cubicBezTo>
                <a:cubicBezTo>
                  <a:pt x="11040" y="496"/>
                  <a:pt x="11079" y="444"/>
                  <a:pt x="11104" y="394"/>
                </a:cubicBezTo>
                <a:cubicBezTo>
                  <a:pt x="11122" y="358"/>
                  <a:pt x="11139" y="281"/>
                  <a:pt x="11181" y="264"/>
                </a:cubicBezTo>
                <a:cubicBezTo>
                  <a:pt x="11208" y="253"/>
                  <a:pt x="11230" y="250"/>
                  <a:pt x="11248" y="275"/>
                </a:cubicBezTo>
                <a:cubicBezTo>
                  <a:pt x="11289" y="331"/>
                  <a:pt x="11287" y="425"/>
                  <a:pt x="11290" y="489"/>
                </a:cubicBezTo>
                <a:cubicBezTo>
                  <a:pt x="11291" y="501"/>
                  <a:pt x="11285" y="555"/>
                  <a:pt x="11298" y="564"/>
                </a:cubicBezTo>
                <a:cubicBezTo>
                  <a:pt x="11316" y="577"/>
                  <a:pt x="11375" y="570"/>
                  <a:pt x="11393" y="566"/>
                </a:cubicBezTo>
                <a:cubicBezTo>
                  <a:pt x="11482" y="546"/>
                  <a:pt x="11569" y="488"/>
                  <a:pt x="11646" y="442"/>
                </a:cubicBezTo>
                <a:moveTo>
                  <a:pt x="11709" y="147"/>
                </a:moveTo>
                <a:cubicBezTo>
                  <a:pt x="11711" y="133"/>
                  <a:pt x="11712" y="120"/>
                  <a:pt x="11715" y="107"/>
                </a:cubicBezTo>
                <a:moveTo>
                  <a:pt x="11709" y="147"/>
                </a:moveTo>
                <a:cubicBezTo>
                  <a:pt x="11703" y="111"/>
                  <a:pt x="11694" y="78"/>
                  <a:pt x="11690" y="44"/>
                </a:cubicBezTo>
                <a:cubicBezTo>
                  <a:pt x="11688" y="31"/>
                  <a:pt x="11690" y="17"/>
                  <a:pt x="11690" y="4"/>
                </a:cubicBezTo>
                <a:cubicBezTo>
                  <a:pt x="11690" y="66"/>
                  <a:pt x="11688" y="124"/>
                  <a:pt x="11681" y="185"/>
                </a:cubicBezTo>
                <a:cubicBezTo>
                  <a:pt x="11675" y="243"/>
                  <a:pt x="11657" y="322"/>
                  <a:pt x="11671" y="380"/>
                </a:cubicBezTo>
                <a:cubicBezTo>
                  <a:pt x="11681" y="425"/>
                  <a:pt x="11732" y="421"/>
                  <a:pt x="11767" y="420"/>
                </a:cubicBezTo>
                <a:cubicBezTo>
                  <a:pt x="11831" y="418"/>
                  <a:pt x="11891" y="388"/>
                  <a:pt x="11951" y="368"/>
                </a:cubicBezTo>
                <a:cubicBezTo>
                  <a:pt x="12012" y="348"/>
                  <a:pt x="12067" y="333"/>
                  <a:pt x="12131" y="331"/>
                </a:cubicBezTo>
                <a:cubicBezTo>
                  <a:pt x="12154" y="331"/>
                  <a:pt x="12159" y="328"/>
                  <a:pt x="12169" y="340"/>
                </a:cubicBezTo>
                <a:cubicBezTo>
                  <a:pt x="12153" y="408"/>
                  <a:pt x="12095" y="436"/>
                  <a:pt x="12032" y="465"/>
                </a:cubicBezTo>
                <a:cubicBezTo>
                  <a:pt x="11932" y="513"/>
                  <a:pt x="11826" y="533"/>
                  <a:pt x="11717" y="535"/>
                </a:cubicBezTo>
                <a:moveTo>
                  <a:pt x="12454" y="218"/>
                </a:moveTo>
                <a:cubicBezTo>
                  <a:pt x="12460" y="213"/>
                  <a:pt x="12465" y="207"/>
                  <a:pt x="12471" y="202"/>
                </a:cubicBezTo>
                <a:cubicBezTo>
                  <a:pt x="12428" y="231"/>
                  <a:pt x="12383" y="260"/>
                  <a:pt x="12343" y="295"/>
                </a:cubicBezTo>
                <a:cubicBezTo>
                  <a:pt x="12304" y="328"/>
                  <a:pt x="12273" y="357"/>
                  <a:pt x="12272" y="410"/>
                </a:cubicBezTo>
                <a:cubicBezTo>
                  <a:pt x="12272" y="413"/>
                  <a:pt x="12273" y="415"/>
                  <a:pt x="12273" y="418"/>
                </a:cubicBezTo>
                <a:cubicBezTo>
                  <a:pt x="12324" y="418"/>
                  <a:pt x="12357" y="409"/>
                  <a:pt x="12404" y="385"/>
                </a:cubicBezTo>
                <a:cubicBezTo>
                  <a:pt x="12445" y="364"/>
                  <a:pt x="12482" y="338"/>
                  <a:pt x="12523" y="318"/>
                </a:cubicBezTo>
                <a:cubicBezTo>
                  <a:pt x="12541" y="309"/>
                  <a:pt x="12532" y="314"/>
                  <a:pt x="12546" y="312"/>
                </a:cubicBezTo>
                <a:cubicBezTo>
                  <a:pt x="12558" y="340"/>
                  <a:pt x="12563" y="353"/>
                  <a:pt x="12595" y="368"/>
                </a:cubicBezTo>
                <a:cubicBezTo>
                  <a:pt x="12607" y="372"/>
                  <a:pt x="12618" y="377"/>
                  <a:pt x="12630" y="381"/>
                </a:cubicBezTo>
                <a:moveTo>
                  <a:pt x="12796" y="339"/>
                </a:moveTo>
                <a:cubicBezTo>
                  <a:pt x="12823" y="299"/>
                  <a:pt x="12848" y="257"/>
                  <a:pt x="12873" y="215"/>
                </a:cubicBezTo>
                <a:cubicBezTo>
                  <a:pt x="12893" y="181"/>
                  <a:pt x="12911" y="164"/>
                  <a:pt x="12940" y="141"/>
                </a:cubicBezTo>
                <a:cubicBezTo>
                  <a:pt x="12939" y="156"/>
                  <a:pt x="12938" y="186"/>
                  <a:pt x="12926" y="213"/>
                </a:cubicBezTo>
                <a:cubicBezTo>
                  <a:pt x="12903" y="267"/>
                  <a:pt x="12865" y="349"/>
                  <a:pt x="12885" y="411"/>
                </a:cubicBezTo>
                <a:cubicBezTo>
                  <a:pt x="12899" y="454"/>
                  <a:pt x="12921" y="461"/>
                  <a:pt x="12961" y="473"/>
                </a:cubicBezTo>
                <a:cubicBezTo>
                  <a:pt x="12995" y="483"/>
                  <a:pt x="13023" y="493"/>
                  <a:pt x="13053" y="509"/>
                </a:cubicBezTo>
                <a:cubicBezTo>
                  <a:pt x="13031" y="533"/>
                  <a:pt x="13028" y="550"/>
                  <a:pt x="12986" y="569"/>
                </a:cubicBezTo>
                <a:cubicBezTo>
                  <a:pt x="12928" y="596"/>
                  <a:pt x="12902" y="585"/>
                  <a:pt x="12868" y="574"/>
                </a:cubicBezTo>
                <a:cubicBezTo>
                  <a:pt x="12898" y="515"/>
                  <a:pt x="12923" y="487"/>
                  <a:pt x="12981" y="440"/>
                </a:cubicBezTo>
                <a:cubicBezTo>
                  <a:pt x="13054" y="379"/>
                  <a:pt x="13122" y="314"/>
                  <a:pt x="13188" y="245"/>
                </a:cubicBezTo>
                <a:cubicBezTo>
                  <a:pt x="13261" y="168"/>
                  <a:pt x="13339" y="68"/>
                  <a:pt x="13450" y="45"/>
                </a:cubicBezTo>
                <a:cubicBezTo>
                  <a:pt x="13512" y="32"/>
                  <a:pt x="13528" y="112"/>
                  <a:pt x="13533" y="157"/>
                </a:cubicBezTo>
                <a:cubicBezTo>
                  <a:pt x="13541" y="233"/>
                  <a:pt x="13533" y="310"/>
                  <a:pt x="13517" y="383"/>
                </a:cubicBezTo>
                <a:cubicBezTo>
                  <a:pt x="13509" y="421"/>
                  <a:pt x="13490" y="472"/>
                  <a:pt x="13496" y="512"/>
                </a:cubicBezTo>
                <a:cubicBezTo>
                  <a:pt x="13499" y="531"/>
                  <a:pt x="13504" y="512"/>
                  <a:pt x="13507" y="523"/>
                </a:cubicBezTo>
                <a:cubicBezTo>
                  <a:pt x="13517" y="500"/>
                  <a:pt x="13525" y="484"/>
                  <a:pt x="13527" y="453"/>
                </a:cubicBezTo>
                <a:cubicBezTo>
                  <a:pt x="13533" y="364"/>
                  <a:pt x="13527" y="296"/>
                  <a:pt x="13588" y="222"/>
                </a:cubicBezTo>
                <a:cubicBezTo>
                  <a:pt x="13620" y="184"/>
                  <a:pt x="13666" y="159"/>
                  <a:pt x="13695" y="119"/>
                </a:cubicBezTo>
                <a:cubicBezTo>
                  <a:pt x="13700" y="111"/>
                  <a:pt x="13704" y="92"/>
                  <a:pt x="13711" y="86"/>
                </a:cubicBezTo>
                <a:cubicBezTo>
                  <a:pt x="13716" y="82"/>
                  <a:pt x="13723" y="87"/>
                  <a:pt x="13729" y="81"/>
                </a:cubicBezTo>
                <a:cubicBezTo>
                  <a:pt x="13751" y="59"/>
                  <a:pt x="13748" y="54"/>
                  <a:pt x="13757" y="25"/>
                </a:cubicBezTo>
                <a:cubicBezTo>
                  <a:pt x="13734" y="7"/>
                  <a:pt x="13705" y="-8"/>
                  <a:pt x="13659" y="4"/>
                </a:cubicBezTo>
                <a:cubicBezTo>
                  <a:pt x="13520" y="40"/>
                  <a:pt x="13321" y="151"/>
                  <a:pt x="13238" y="271"/>
                </a:cubicBezTo>
                <a:cubicBezTo>
                  <a:pt x="13195" y="333"/>
                  <a:pt x="13194" y="421"/>
                  <a:pt x="13251" y="470"/>
                </a:cubicBezTo>
                <a:cubicBezTo>
                  <a:pt x="13344" y="551"/>
                  <a:pt x="13486" y="552"/>
                  <a:pt x="13601" y="555"/>
                </a:cubicBezTo>
                <a:cubicBezTo>
                  <a:pt x="13740" y="559"/>
                  <a:pt x="13874" y="556"/>
                  <a:pt x="14011" y="534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83" name=""/>
          <p:cNvSpPr/>
          <p:nvPr/>
        </p:nvSpPr>
        <p:spPr>
          <a:xfrm>
            <a:off x="9104400" y="3944880"/>
            <a:ext cx="1817280" cy="568080"/>
          </a:xfrm>
          <a:custGeom>
            <a:avLst/>
            <a:gdLst/>
            <a:ahLst/>
            <a:rect l="0" t="0" r="r" b="b"/>
            <a:pathLst>
              <a:path fill="none" w="5048" h="1578">
                <a:moveTo>
                  <a:pt x="8" y="553"/>
                </a:moveTo>
                <a:cubicBezTo>
                  <a:pt x="8" y="527"/>
                  <a:pt x="13" y="522"/>
                  <a:pt x="3" y="511"/>
                </a:cubicBezTo>
                <a:cubicBezTo>
                  <a:pt x="0" y="532"/>
                  <a:pt x="0" y="575"/>
                  <a:pt x="0" y="600"/>
                </a:cubicBezTo>
                <a:cubicBezTo>
                  <a:pt x="0" y="693"/>
                  <a:pt x="0" y="786"/>
                  <a:pt x="0" y="879"/>
                </a:cubicBezTo>
                <a:moveTo>
                  <a:pt x="485" y="500"/>
                </a:moveTo>
                <a:cubicBezTo>
                  <a:pt x="527" y="527"/>
                  <a:pt x="531" y="579"/>
                  <a:pt x="536" y="631"/>
                </a:cubicBezTo>
                <a:cubicBezTo>
                  <a:pt x="542" y="687"/>
                  <a:pt x="535" y="744"/>
                  <a:pt x="572" y="791"/>
                </a:cubicBezTo>
                <a:cubicBezTo>
                  <a:pt x="591" y="815"/>
                  <a:pt x="611" y="814"/>
                  <a:pt x="637" y="816"/>
                </a:cubicBezTo>
                <a:moveTo>
                  <a:pt x="718" y="737"/>
                </a:moveTo>
                <a:cubicBezTo>
                  <a:pt x="761" y="701"/>
                  <a:pt x="798" y="687"/>
                  <a:pt x="854" y="690"/>
                </a:cubicBezTo>
                <a:cubicBezTo>
                  <a:pt x="909" y="693"/>
                  <a:pt x="945" y="727"/>
                  <a:pt x="987" y="759"/>
                </a:cubicBezTo>
                <a:cubicBezTo>
                  <a:pt x="1047" y="805"/>
                  <a:pt x="1093" y="820"/>
                  <a:pt x="1169" y="821"/>
                </a:cubicBezTo>
                <a:cubicBezTo>
                  <a:pt x="1224" y="822"/>
                  <a:pt x="1259" y="808"/>
                  <a:pt x="1298" y="768"/>
                </a:cubicBezTo>
                <a:cubicBezTo>
                  <a:pt x="1333" y="733"/>
                  <a:pt x="1343" y="682"/>
                  <a:pt x="1357" y="636"/>
                </a:cubicBezTo>
                <a:cubicBezTo>
                  <a:pt x="1365" y="609"/>
                  <a:pt x="1375" y="583"/>
                  <a:pt x="1385" y="556"/>
                </a:cubicBezTo>
                <a:cubicBezTo>
                  <a:pt x="1385" y="634"/>
                  <a:pt x="1377" y="712"/>
                  <a:pt x="1379" y="790"/>
                </a:cubicBezTo>
                <a:cubicBezTo>
                  <a:pt x="1381" y="874"/>
                  <a:pt x="1423" y="903"/>
                  <a:pt x="1500" y="910"/>
                </a:cubicBezTo>
                <a:moveTo>
                  <a:pt x="2088" y="303"/>
                </a:moveTo>
                <a:cubicBezTo>
                  <a:pt x="2108" y="323"/>
                  <a:pt x="2114" y="361"/>
                  <a:pt x="2120" y="397"/>
                </a:cubicBezTo>
                <a:cubicBezTo>
                  <a:pt x="2135" y="489"/>
                  <a:pt x="2137" y="578"/>
                  <a:pt x="2137" y="671"/>
                </a:cubicBezTo>
                <a:cubicBezTo>
                  <a:pt x="2137" y="716"/>
                  <a:pt x="2137" y="760"/>
                  <a:pt x="2134" y="804"/>
                </a:cubicBezTo>
                <a:moveTo>
                  <a:pt x="1849" y="668"/>
                </a:moveTo>
                <a:cubicBezTo>
                  <a:pt x="1875" y="663"/>
                  <a:pt x="1935" y="661"/>
                  <a:pt x="1971" y="661"/>
                </a:cubicBezTo>
                <a:cubicBezTo>
                  <a:pt x="2080" y="661"/>
                  <a:pt x="2186" y="659"/>
                  <a:pt x="2292" y="632"/>
                </a:cubicBezTo>
                <a:cubicBezTo>
                  <a:pt x="2357" y="615"/>
                  <a:pt x="2420" y="588"/>
                  <a:pt x="2445" y="523"/>
                </a:cubicBezTo>
                <a:cubicBezTo>
                  <a:pt x="2453" y="502"/>
                  <a:pt x="2450" y="498"/>
                  <a:pt x="2450" y="476"/>
                </a:cubicBezTo>
                <a:cubicBezTo>
                  <a:pt x="2450" y="581"/>
                  <a:pt x="2455" y="688"/>
                  <a:pt x="2447" y="793"/>
                </a:cubicBezTo>
                <a:cubicBezTo>
                  <a:pt x="2444" y="818"/>
                  <a:pt x="2444" y="823"/>
                  <a:pt x="2442" y="838"/>
                </a:cubicBezTo>
                <a:moveTo>
                  <a:pt x="2343" y="199"/>
                </a:moveTo>
                <a:cubicBezTo>
                  <a:pt x="2403" y="186"/>
                  <a:pt x="2419" y="244"/>
                  <a:pt x="2455" y="288"/>
                </a:cubicBezTo>
                <a:cubicBezTo>
                  <a:pt x="2509" y="355"/>
                  <a:pt x="2563" y="418"/>
                  <a:pt x="2623" y="480"/>
                </a:cubicBezTo>
                <a:moveTo>
                  <a:pt x="3122" y="603"/>
                </a:moveTo>
                <a:cubicBezTo>
                  <a:pt x="3104" y="575"/>
                  <a:pt x="3180" y="595"/>
                  <a:pt x="3119" y="574"/>
                </a:cubicBezTo>
                <a:cubicBezTo>
                  <a:pt x="3041" y="547"/>
                  <a:pt x="2921" y="591"/>
                  <a:pt x="2852" y="622"/>
                </a:cubicBezTo>
                <a:cubicBezTo>
                  <a:pt x="2780" y="654"/>
                  <a:pt x="2725" y="694"/>
                  <a:pt x="2689" y="762"/>
                </a:cubicBezTo>
                <a:cubicBezTo>
                  <a:pt x="2689" y="770"/>
                  <a:pt x="2689" y="777"/>
                  <a:pt x="2689" y="785"/>
                </a:cubicBezTo>
                <a:cubicBezTo>
                  <a:pt x="2748" y="808"/>
                  <a:pt x="2791" y="818"/>
                  <a:pt x="2861" y="818"/>
                </a:cubicBezTo>
                <a:cubicBezTo>
                  <a:pt x="2978" y="818"/>
                  <a:pt x="2967" y="739"/>
                  <a:pt x="3038" y="710"/>
                </a:cubicBezTo>
                <a:cubicBezTo>
                  <a:pt x="3045" y="707"/>
                  <a:pt x="3042" y="709"/>
                  <a:pt x="3055" y="705"/>
                </a:cubicBezTo>
                <a:cubicBezTo>
                  <a:pt x="3123" y="684"/>
                  <a:pt x="3214" y="719"/>
                  <a:pt x="3285" y="705"/>
                </a:cubicBezTo>
                <a:cubicBezTo>
                  <a:pt x="3436" y="675"/>
                  <a:pt x="3541" y="557"/>
                  <a:pt x="3578" y="411"/>
                </a:cubicBezTo>
                <a:cubicBezTo>
                  <a:pt x="3607" y="294"/>
                  <a:pt x="3597" y="128"/>
                  <a:pt x="3581" y="32"/>
                </a:cubicBezTo>
                <a:cubicBezTo>
                  <a:pt x="3523" y="77"/>
                  <a:pt x="3472" y="119"/>
                  <a:pt x="3435" y="193"/>
                </a:cubicBezTo>
                <a:cubicBezTo>
                  <a:pt x="3380" y="302"/>
                  <a:pt x="3367" y="467"/>
                  <a:pt x="3418" y="579"/>
                </a:cubicBezTo>
                <a:cubicBezTo>
                  <a:pt x="3458" y="668"/>
                  <a:pt x="3552" y="703"/>
                  <a:pt x="3645" y="689"/>
                </a:cubicBezTo>
                <a:cubicBezTo>
                  <a:pt x="3739" y="675"/>
                  <a:pt x="3810" y="609"/>
                  <a:pt x="3853" y="528"/>
                </a:cubicBezTo>
                <a:cubicBezTo>
                  <a:pt x="3918" y="406"/>
                  <a:pt x="3924" y="256"/>
                  <a:pt x="3951" y="123"/>
                </a:cubicBezTo>
                <a:cubicBezTo>
                  <a:pt x="3959" y="82"/>
                  <a:pt x="3969" y="41"/>
                  <a:pt x="3978" y="0"/>
                </a:cubicBezTo>
                <a:cubicBezTo>
                  <a:pt x="3879" y="103"/>
                  <a:pt x="3815" y="199"/>
                  <a:pt x="3829" y="350"/>
                </a:cubicBezTo>
                <a:cubicBezTo>
                  <a:pt x="3837" y="440"/>
                  <a:pt x="3888" y="523"/>
                  <a:pt x="3958" y="579"/>
                </a:cubicBezTo>
                <a:cubicBezTo>
                  <a:pt x="3995" y="609"/>
                  <a:pt x="4089" y="658"/>
                  <a:pt x="4140" y="635"/>
                </a:cubicBezTo>
                <a:cubicBezTo>
                  <a:pt x="4206" y="605"/>
                  <a:pt x="4235" y="551"/>
                  <a:pt x="4265" y="486"/>
                </a:cubicBezTo>
                <a:cubicBezTo>
                  <a:pt x="4309" y="392"/>
                  <a:pt x="4335" y="281"/>
                  <a:pt x="4401" y="199"/>
                </a:cubicBezTo>
                <a:cubicBezTo>
                  <a:pt x="4403" y="199"/>
                  <a:pt x="4406" y="199"/>
                  <a:pt x="4408" y="199"/>
                </a:cubicBezTo>
                <a:cubicBezTo>
                  <a:pt x="4399" y="257"/>
                  <a:pt x="4384" y="318"/>
                  <a:pt x="4380" y="377"/>
                </a:cubicBezTo>
                <a:cubicBezTo>
                  <a:pt x="4376" y="448"/>
                  <a:pt x="4376" y="519"/>
                  <a:pt x="4450" y="553"/>
                </a:cubicBezTo>
                <a:cubicBezTo>
                  <a:pt x="4498" y="564"/>
                  <a:pt x="4514" y="568"/>
                  <a:pt x="4548" y="564"/>
                </a:cubicBezTo>
                <a:moveTo>
                  <a:pt x="4687" y="484"/>
                </a:moveTo>
                <a:cubicBezTo>
                  <a:pt x="4736" y="412"/>
                  <a:pt x="4772" y="341"/>
                  <a:pt x="4796" y="257"/>
                </a:cubicBezTo>
                <a:cubicBezTo>
                  <a:pt x="4801" y="237"/>
                  <a:pt x="4803" y="235"/>
                  <a:pt x="4802" y="223"/>
                </a:cubicBezTo>
                <a:cubicBezTo>
                  <a:pt x="4766" y="293"/>
                  <a:pt x="4752" y="355"/>
                  <a:pt x="4748" y="435"/>
                </a:cubicBezTo>
                <a:cubicBezTo>
                  <a:pt x="4741" y="581"/>
                  <a:pt x="4766" y="734"/>
                  <a:pt x="4744" y="879"/>
                </a:cubicBezTo>
                <a:cubicBezTo>
                  <a:pt x="4738" y="920"/>
                  <a:pt x="4721" y="947"/>
                  <a:pt x="4696" y="978"/>
                </a:cubicBezTo>
                <a:cubicBezTo>
                  <a:pt x="4689" y="987"/>
                  <a:pt x="4676" y="1000"/>
                  <a:pt x="4680" y="1013"/>
                </a:cubicBezTo>
                <a:cubicBezTo>
                  <a:pt x="4681" y="1016"/>
                  <a:pt x="4679" y="1019"/>
                  <a:pt x="4681" y="1020"/>
                </a:cubicBezTo>
                <a:cubicBezTo>
                  <a:pt x="4690" y="1020"/>
                  <a:pt x="4692" y="1020"/>
                  <a:pt x="4697" y="1016"/>
                </a:cubicBezTo>
                <a:moveTo>
                  <a:pt x="4958" y="350"/>
                </a:moveTo>
                <a:cubicBezTo>
                  <a:pt x="4978" y="312"/>
                  <a:pt x="4997" y="271"/>
                  <a:pt x="5024" y="237"/>
                </a:cubicBezTo>
                <a:cubicBezTo>
                  <a:pt x="5030" y="233"/>
                  <a:pt x="5031" y="232"/>
                  <a:pt x="5036" y="232"/>
                </a:cubicBezTo>
                <a:cubicBezTo>
                  <a:pt x="5036" y="233"/>
                  <a:pt x="5050" y="232"/>
                  <a:pt x="5048" y="253"/>
                </a:cubicBezTo>
                <a:cubicBezTo>
                  <a:pt x="5042" y="316"/>
                  <a:pt x="5008" y="346"/>
                  <a:pt x="4973" y="399"/>
                </a:cubicBezTo>
                <a:cubicBezTo>
                  <a:pt x="4827" y="622"/>
                  <a:pt x="4728" y="878"/>
                  <a:pt x="4651" y="1132"/>
                </a:cubicBezTo>
                <a:cubicBezTo>
                  <a:pt x="4623" y="1223"/>
                  <a:pt x="4600" y="1318"/>
                  <a:pt x="4559" y="1404"/>
                </a:cubicBezTo>
                <a:cubicBezTo>
                  <a:pt x="4502" y="1524"/>
                  <a:pt x="4421" y="1573"/>
                  <a:pt x="4291" y="1578"/>
                </a:cubicBezTo>
                <a:cubicBezTo>
                  <a:pt x="4138" y="1583"/>
                  <a:pt x="3997" y="1510"/>
                  <a:pt x="3859" y="1449"/>
                </a:cubicBezTo>
                <a:cubicBezTo>
                  <a:pt x="3801" y="1423"/>
                  <a:pt x="3837" y="1423"/>
                  <a:pt x="3809" y="1400"/>
                </a:cubicBezTo>
                <a:cubicBezTo>
                  <a:pt x="3928" y="1269"/>
                  <a:pt x="4070" y="1170"/>
                  <a:pt x="4236" y="1108"/>
                </a:cubicBezTo>
                <a:cubicBezTo>
                  <a:pt x="4361" y="1061"/>
                  <a:pt x="4496" y="1047"/>
                  <a:pt x="4623" y="1087"/>
                </a:cubicBezTo>
                <a:cubicBezTo>
                  <a:pt x="4661" y="1099"/>
                  <a:pt x="4688" y="1118"/>
                  <a:pt x="4721" y="1137"/>
                </a:cubicBezTo>
                <a:cubicBezTo>
                  <a:pt x="4729" y="1142"/>
                  <a:pt x="4731" y="1144"/>
                  <a:pt x="4736" y="1147"/>
                </a:cubicBezTo>
                <a:moveTo>
                  <a:pt x="4976" y="1140"/>
                </a:moveTo>
                <a:cubicBezTo>
                  <a:pt x="4998" y="1140"/>
                  <a:pt x="5018" y="1136"/>
                  <a:pt x="5034" y="1148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84" name=""/>
          <p:cNvSpPr/>
          <p:nvPr/>
        </p:nvSpPr>
        <p:spPr>
          <a:xfrm>
            <a:off x="3007800" y="5285880"/>
            <a:ext cx="1592640" cy="346320"/>
          </a:xfrm>
          <a:custGeom>
            <a:avLst/>
            <a:gdLst/>
            <a:ahLst/>
            <a:rect l="0" t="0" r="r" b="b"/>
            <a:pathLst>
              <a:path fill="none" w="4424" h="962">
                <a:moveTo>
                  <a:pt x="212" y="421"/>
                </a:moveTo>
                <a:cubicBezTo>
                  <a:pt x="133" y="437"/>
                  <a:pt x="96" y="495"/>
                  <a:pt x="58" y="570"/>
                </a:cubicBezTo>
                <a:cubicBezTo>
                  <a:pt x="20" y="644"/>
                  <a:pt x="-13" y="754"/>
                  <a:pt x="6" y="839"/>
                </a:cubicBezTo>
                <a:cubicBezTo>
                  <a:pt x="22" y="913"/>
                  <a:pt x="96" y="951"/>
                  <a:pt x="165" y="961"/>
                </a:cubicBezTo>
                <a:cubicBezTo>
                  <a:pt x="184" y="961"/>
                  <a:pt x="203" y="962"/>
                  <a:pt x="222" y="962"/>
                </a:cubicBezTo>
                <a:moveTo>
                  <a:pt x="4251" y="7"/>
                </a:moveTo>
                <a:cubicBezTo>
                  <a:pt x="4276" y="-27"/>
                  <a:pt x="4344" y="78"/>
                  <a:pt x="4372" y="113"/>
                </a:cubicBezTo>
                <a:cubicBezTo>
                  <a:pt x="4389" y="135"/>
                  <a:pt x="4407" y="157"/>
                  <a:pt x="4424" y="179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85" name=""/>
          <p:cNvSpPr/>
          <p:nvPr/>
        </p:nvSpPr>
        <p:spPr>
          <a:xfrm>
            <a:off x="1514520" y="4711680"/>
            <a:ext cx="1266120" cy="1088640"/>
          </a:xfrm>
          <a:custGeom>
            <a:avLst/>
            <a:gdLst/>
            <a:ahLst/>
            <a:rect l="0" t="0" r="r" b="b"/>
            <a:pathLst>
              <a:path fill="none" w="3517" h="3024">
                <a:moveTo>
                  <a:pt x="531" y="2611"/>
                </a:moveTo>
                <a:cubicBezTo>
                  <a:pt x="497" y="2614"/>
                  <a:pt x="464" y="2617"/>
                  <a:pt x="430" y="2613"/>
                </a:cubicBezTo>
                <a:cubicBezTo>
                  <a:pt x="423" y="2612"/>
                  <a:pt x="417" y="2610"/>
                  <a:pt x="411" y="2609"/>
                </a:cubicBezTo>
                <a:lnTo>
                  <a:pt x="411" y="2608"/>
                </a:lnTo>
                <a:cubicBezTo>
                  <a:pt x="482" y="2597"/>
                  <a:pt x="553" y="2587"/>
                  <a:pt x="624" y="2580"/>
                </a:cubicBezTo>
                <a:cubicBezTo>
                  <a:pt x="933" y="2549"/>
                  <a:pt x="1242" y="2541"/>
                  <a:pt x="1553" y="2533"/>
                </a:cubicBezTo>
                <a:cubicBezTo>
                  <a:pt x="1644" y="2531"/>
                  <a:pt x="1761" y="2544"/>
                  <a:pt x="1850" y="2516"/>
                </a:cubicBezTo>
                <a:cubicBezTo>
                  <a:pt x="1850" y="2513"/>
                  <a:pt x="1850" y="2511"/>
                  <a:pt x="1850" y="2508"/>
                </a:cubicBezTo>
                <a:cubicBezTo>
                  <a:pt x="1826" y="2483"/>
                  <a:pt x="1795" y="2460"/>
                  <a:pt x="1759" y="2438"/>
                </a:cubicBezTo>
                <a:cubicBezTo>
                  <a:pt x="1647" y="2369"/>
                  <a:pt x="1532" y="2304"/>
                  <a:pt x="1401" y="2276"/>
                </a:cubicBezTo>
                <a:cubicBezTo>
                  <a:pt x="1398" y="2276"/>
                  <a:pt x="1394" y="2276"/>
                  <a:pt x="1391" y="2276"/>
                </a:cubicBezTo>
                <a:cubicBezTo>
                  <a:pt x="1429" y="2309"/>
                  <a:pt x="1467" y="2328"/>
                  <a:pt x="1517" y="2349"/>
                </a:cubicBezTo>
                <a:cubicBezTo>
                  <a:pt x="1629" y="2395"/>
                  <a:pt x="1760" y="2422"/>
                  <a:pt x="1855" y="2501"/>
                </a:cubicBezTo>
                <a:cubicBezTo>
                  <a:pt x="1910" y="2547"/>
                  <a:pt x="1913" y="2612"/>
                  <a:pt x="1862" y="2662"/>
                </a:cubicBezTo>
                <a:cubicBezTo>
                  <a:pt x="1764" y="2758"/>
                  <a:pt x="1610" y="2792"/>
                  <a:pt x="1482" y="2825"/>
                </a:cubicBezTo>
                <a:moveTo>
                  <a:pt x="369" y="202"/>
                </a:moveTo>
                <a:cubicBezTo>
                  <a:pt x="339" y="208"/>
                  <a:pt x="310" y="218"/>
                  <a:pt x="279" y="222"/>
                </a:cubicBezTo>
                <a:cubicBezTo>
                  <a:pt x="231" y="228"/>
                  <a:pt x="181" y="225"/>
                  <a:pt x="133" y="230"/>
                </a:cubicBezTo>
                <a:cubicBezTo>
                  <a:pt x="103" y="233"/>
                  <a:pt x="76" y="242"/>
                  <a:pt x="48" y="250"/>
                </a:cubicBezTo>
                <a:cubicBezTo>
                  <a:pt x="54" y="252"/>
                  <a:pt x="56" y="264"/>
                  <a:pt x="78" y="268"/>
                </a:cubicBezTo>
                <a:cubicBezTo>
                  <a:pt x="143" y="279"/>
                  <a:pt x="210" y="277"/>
                  <a:pt x="276" y="277"/>
                </a:cubicBezTo>
                <a:cubicBezTo>
                  <a:pt x="495" y="278"/>
                  <a:pt x="712" y="272"/>
                  <a:pt x="931" y="263"/>
                </a:cubicBezTo>
                <a:cubicBezTo>
                  <a:pt x="1134" y="255"/>
                  <a:pt x="1349" y="260"/>
                  <a:pt x="1550" y="225"/>
                </a:cubicBezTo>
                <a:cubicBezTo>
                  <a:pt x="1575" y="221"/>
                  <a:pt x="1587" y="210"/>
                  <a:pt x="1601" y="205"/>
                </a:cubicBezTo>
                <a:cubicBezTo>
                  <a:pt x="1588" y="182"/>
                  <a:pt x="1593" y="174"/>
                  <a:pt x="1568" y="151"/>
                </a:cubicBezTo>
                <a:cubicBezTo>
                  <a:pt x="1492" y="79"/>
                  <a:pt x="1398" y="32"/>
                  <a:pt x="1295" y="10"/>
                </a:cubicBezTo>
                <a:cubicBezTo>
                  <a:pt x="1261" y="3"/>
                  <a:pt x="1232" y="2"/>
                  <a:pt x="1198" y="0"/>
                </a:cubicBezTo>
                <a:cubicBezTo>
                  <a:pt x="1218" y="20"/>
                  <a:pt x="1213" y="27"/>
                  <a:pt x="1255" y="41"/>
                </a:cubicBezTo>
                <a:cubicBezTo>
                  <a:pt x="1428" y="98"/>
                  <a:pt x="1630" y="88"/>
                  <a:pt x="1792" y="168"/>
                </a:cubicBezTo>
                <a:cubicBezTo>
                  <a:pt x="1785" y="218"/>
                  <a:pt x="1778" y="230"/>
                  <a:pt x="1738" y="268"/>
                </a:cubicBezTo>
                <a:cubicBezTo>
                  <a:pt x="1642" y="356"/>
                  <a:pt x="1534" y="423"/>
                  <a:pt x="1413" y="470"/>
                </a:cubicBezTo>
                <a:cubicBezTo>
                  <a:pt x="1379" y="483"/>
                  <a:pt x="1283" y="492"/>
                  <a:pt x="1256" y="518"/>
                </a:cubicBezTo>
                <a:cubicBezTo>
                  <a:pt x="1251" y="523"/>
                  <a:pt x="1260" y="542"/>
                  <a:pt x="1256" y="548"/>
                </a:cubicBezTo>
                <a:moveTo>
                  <a:pt x="67" y="2639"/>
                </a:moveTo>
                <a:cubicBezTo>
                  <a:pt x="59" y="2638"/>
                  <a:pt x="51" y="2635"/>
                  <a:pt x="44" y="2635"/>
                </a:cubicBezTo>
                <a:cubicBezTo>
                  <a:pt x="33" y="2634"/>
                  <a:pt x="22" y="2636"/>
                  <a:pt x="11" y="2635"/>
                </a:cubicBezTo>
                <a:cubicBezTo>
                  <a:pt x="19" y="2635"/>
                  <a:pt x="-6" y="2636"/>
                  <a:pt x="2" y="2635"/>
                </a:cubicBezTo>
                <a:cubicBezTo>
                  <a:pt x="94" y="2627"/>
                  <a:pt x="184" y="2613"/>
                  <a:pt x="275" y="2598"/>
                </a:cubicBezTo>
                <a:cubicBezTo>
                  <a:pt x="466" y="2566"/>
                  <a:pt x="656" y="2534"/>
                  <a:pt x="849" y="2518"/>
                </a:cubicBezTo>
                <a:cubicBezTo>
                  <a:pt x="1072" y="2499"/>
                  <a:pt x="1301" y="2499"/>
                  <a:pt x="1525" y="2511"/>
                </a:cubicBezTo>
                <a:cubicBezTo>
                  <a:pt x="1627" y="2516"/>
                  <a:pt x="1731" y="2521"/>
                  <a:pt x="1831" y="2537"/>
                </a:cubicBezTo>
                <a:cubicBezTo>
                  <a:pt x="1832" y="2538"/>
                  <a:pt x="1833" y="2539"/>
                  <a:pt x="1834" y="2540"/>
                </a:cubicBezTo>
                <a:cubicBezTo>
                  <a:pt x="1824" y="2523"/>
                  <a:pt x="1814" y="2499"/>
                  <a:pt x="1801" y="2482"/>
                </a:cubicBezTo>
                <a:cubicBezTo>
                  <a:pt x="1757" y="2423"/>
                  <a:pt x="1700" y="2376"/>
                  <a:pt x="1634" y="2341"/>
                </a:cubicBezTo>
                <a:cubicBezTo>
                  <a:pt x="1550" y="2297"/>
                  <a:pt x="1456" y="2285"/>
                  <a:pt x="1377" y="2299"/>
                </a:cubicBezTo>
                <a:cubicBezTo>
                  <a:pt x="1405" y="2349"/>
                  <a:pt x="1419" y="2363"/>
                  <a:pt x="1486" y="2385"/>
                </a:cubicBezTo>
                <a:cubicBezTo>
                  <a:pt x="1645" y="2437"/>
                  <a:pt x="1814" y="2443"/>
                  <a:pt x="1974" y="2488"/>
                </a:cubicBezTo>
                <a:cubicBezTo>
                  <a:pt x="1999" y="2496"/>
                  <a:pt x="2004" y="2497"/>
                  <a:pt x="2019" y="2502"/>
                </a:cubicBezTo>
                <a:cubicBezTo>
                  <a:pt x="2006" y="2516"/>
                  <a:pt x="2003" y="2537"/>
                  <a:pt x="1971" y="2560"/>
                </a:cubicBezTo>
                <a:cubicBezTo>
                  <a:pt x="1842" y="2653"/>
                  <a:pt x="1687" y="2732"/>
                  <a:pt x="1544" y="2800"/>
                </a:cubicBezTo>
                <a:cubicBezTo>
                  <a:pt x="1513" y="2816"/>
                  <a:pt x="1505" y="2821"/>
                  <a:pt x="1483" y="2828"/>
                </a:cubicBezTo>
                <a:moveTo>
                  <a:pt x="2760" y="2103"/>
                </a:moveTo>
                <a:cubicBezTo>
                  <a:pt x="2745" y="2093"/>
                  <a:pt x="2741" y="2105"/>
                  <a:pt x="2726" y="2079"/>
                </a:cubicBezTo>
                <a:cubicBezTo>
                  <a:pt x="2716" y="2062"/>
                  <a:pt x="2713" y="2040"/>
                  <a:pt x="2711" y="2021"/>
                </a:cubicBezTo>
                <a:cubicBezTo>
                  <a:pt x="2708" y="1990"/>
                  <a:pt x="2721" y="1977"/>
                  <a:pt x="2730" y="1950"/>
                </a:cubicBezTo>
                <a:cubicBezTo>
                  <a:pt x="2733" y="1941"/>
                  <a:pt x="2733" y="1935"/>
                  <a:pt x="2735" y="1926"/>
                </a:cubicBezTo>
                <a:cubicBezTo>
                  <a:pt x="2735" y="1924"/>
                  <a:pt x="2735" y="1922"/>
                  <a:pt x="2735" y="1920"/>
                </a:cubicBezTo>
                <a:cubicBezTo>
                  <a:pt x="2714" y="1916"/>
                  <a:pt x="2693" y="1911"/>
                  <a:pt x="2669" y="1911"/>
                </a:cubicBezTo>
                <a:cubicBezTo>
                  <a:pt x="2616" y="1910"/>
                  <a:pt x="2562" y="1915"/>
                  <a:pt x="2518" y="1949"/>
                </a:cubicBezTo>
                <a:cubicBezTo>
                  <a:pt x="2461" y="1994"/>
                  <a:pt x="2440" y="2087"/>
                  <a:pt x="2429" y="2154"/>
                </a:cubicBezTo>
                <a:cubicBezTo>
                  <a:pt x="2413" y="2256"/>
                  <a:pt x="2422" y="2360"/>
                  <a:pt x="2432" y="2461"/>
                </a:cubicBezTo>
                <a:cubicBezTo>
                  <a:pt x="2442" y="2564"/>
                  <a:pt x="2454" y="2678"/>
                  <a:pt x="2426" y="2779"/>
                </a:cubicBezTo>
                <a:cubicBezTo>
                  <a:pt x="2398" y="2883"/>
                  <a:pt x="2332" y="2968"/>
                  <a:pt x="2244" y="3024"/>
                </a:cubicBezTo>
                <a:moveTo>
                  <a:pt x="2098" y="2492"/>
                </a:moveTo>
                <a:cubicBezTo>
                  <a:pt x="2171" y="2466"/>
                  <a:pt x="2247" y="2469"/>
                  <a:pt x="2325" y="2472"/>
                </a:cubicBezTo>
                <a:cubicBezTo>
                  <a:pt x="2442" y="2477"/>
                  <a:pt x="2557" y="2509"/>
                  <a:pt x="2669" y="2541"/>
                </a:cubicBezTo>
                <a:cubicBezTo>
                  <a:pt x="2733" y="2559"/>
                  <a:pt x="2805" y="2579"/>
                  <a:pt x="2862" y="2615"/>
                </a:cubicBezTo>
                <a:cubicBezTo>
                  <a:pt x="2864" y="2617"/>
                  <a:pt x="2867" y="2620"/>
                  <a:pt x="2869" y="2622"/>
                </a:cubicBezTo>
                <a:cubicBezTo>
                  <a:pt x="2860" y="2641"/>
                  <a:pt x="2871" y="2632"/>
                  <a:pt x="2844" y="2655"/>
                </a:cubicBezTo>
                <a:cubicBezTo>
                  <a:pt x="2815" y="2680"/>
                  <a:pt x="2786" y="2695"/>
                  <a:pt x="2780" y="2736"/>
                </a:cubicBezTo>
                <a:cubicBezTo>
                  <a:pt x="2773" y="2786"/>
                  <a:pt x="2833" y="2776"/>
                  <a:pt x="2865" y="2776"/>
                </a:cubicBezTo>
                <a:cubicBezTo>
                  <a:pt x="2926" y="2775"/>
                  <a:pt x="2991" y="2754"/>
                  <a:pt x="3029" y="2702"/>
                </a:cubicBezTo>
                <a:cubicBezTo>
                  <a:pt x="3064" y="2655"/>
                  <a:pt x="3045" y="2587"/>
                  <a:pt x="3018" y="2544"/>
                </a:cubicBezTo>
                <a:cubicBezTo>
                  <a:pt x="2993" y="2505"/>
                  <a:pt x="2903" y="2375"/>
                  <a:pt x="2844" y="2389"/>
                </a:cubicBezTo>
                <a:cubicBezTo>
                  <a:pt x="2815" y="2396"/>
                  <a:pt x="2841" y="2430"/>
                  <a:pt x="2851" y="2448"/>
                </a:cubicBezTo>
                <a:moveTo>
                  <a:pt x="3060" y="2594"/>
                </a:moveTo>
                <a:cubicBezTo>
                  <a:pt x="3096" y="2593"/>
                  <a:pt x="3115" y="2584"/>
                  <a:pt x="3147" y="2564"/>
                </a:cubicBezTo>
                <a:cubicBezTo>
                  <a:pt x="3186" y="2540"/>
                  <a:pt x="3229" y="2516"/>
                  <a:pt x="3260" y="2482"/>
                </a:cubicBezTo>
                <a:cubicBezTo>
                  <a:pt x="3293" y="2446"/>
                  <a:pt x="3294" y="2411"/>
                  <a:pt x="3294" y="2365"/>
                </a:cubicBezTo>
                <a:cubicBezTo>
                  <a:pt x="3294" y="2326"/>
                  <a:pt x="3286" y="2309"/>
                  <a:pt x="3260" y="2282"/>
                </a:cubicBezTo>
                <a:cubicBezTo>
                  <a:pt x="3259" y="2281"/>
                  <a:pt x="3258" y="2279"/>
                  <a:pt x="3257" y="2278"/>
                </a:cubicBezTo>
                <a:cubicBezTo>
                  <a:pt x="3285" y="2306"/>
                  <a:pt x="3317" y="2336"/>
                  <a:pt x="3345" y="2366"/>
                </a:cubicBezTo>
                <a:cubicBezTo>
                  <a:pt x="3402" y="2428"/>
                  <a:pt x="3466" y="2501"/>
                  <a:pt x="3482" y="2586"/>
                </a:cubicBezTo>
                <a:cubicBezTo>
                  <a:pt x="3488" y="2618"/>
                  <a:pt x="3472" y="2673"/>
                  <a:pt x="3488" y="2702"/>
                </a:cubicBezTo>
                <a:cubicBezTo>
                  <a:pt x="3496" y="2717"/>
                  <a:pt x="3506" y="2713"/>
                  <a:pt x="3517" y="2721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86" name=""/>
          <p:cNvSpPr/>
          <p:nvPr/>
        </p:nvSpPr>
        <p:spPr>
          <a:xfrm>
            <a:off x="3219480" y="5335200"/>
            <a:ext cx="1028520" cy="346320"/>
          </a:xfrm>
          <a:custGeom>
            <a:avLst/>
            <a:gdLst/>
            <a:ahLst/>
            <a:rect l="0" t="0" r="r" b="b"/>
            <a:pathLst>
              <a:path fill="none" w="2857" h="962">
                <a:moveTo>
                  <a:pt x="34" y="406"/>
                </a:moveTo>
                <a:cubicBezTo>
                  <a:pt x="51" y="458"/>
                  <a:pt x="65" y="513"/>
                  <a:pt x="78" y="567"/>
                </a:cubicBezTo>
                <a:cubicBezTo>
                  <a:pt x="94" y="633"/>
                  <a:pt x="107" y="699"/>
                  <a:pt x="109" y="767"/>
                </a:cubicBezTo>
                <a:cubicBezTo>
                  <a:pt x="109" y="794"/>
                  <a:pt x="109" y="799"/>
                  <a:pt x="109" y="815"/>
                </a:cubicBezTo>
                <a:moveTo>
                  <a:pt x="0" y="18"/>
                </a:moveTo>
                <a:cubicBezTo>
                  <a:pt x="48" y="-24"/>
                  <a:pt x="82" y="14"/>
                  <a:pt x="130" y="53"/>
                </a:cubicBezTo>
                <a:cubicBezTo>
                  <a:pt x="186" y="103"/>
                  <a:pt x="205" y="120"/>
                  <a:pt x="243" y="152"/>
                </a:cubicBezTo>
                <a:moveTo>
                  <a:pt x="546" y="459"/>
                </a:moveTo>
                <a:cubicBezTo>
                  <a:pt x="607" y="444"/>
                  <a:pt x="668" y="431"/>
                  <a:pt x="732" y="424"/>
                </a:cubicBezTo>
                <a:cubicBezTo>
                  <a:pt x="884" y="407"/>
                  <a:pt x="1037" y="406"/>
                  <a:pt x="1190" y="406"/>
                </a:cubicBezTo>
                <a:cubicBezTo>
                  <a:pt x="1215" y="406"/>
                  <a:pt x="1241" y="406"/>
                  <a:pt x="1266" y="406"/>
                </a:cubicBezTo>
                <a:moveTo>
                  <a:pt x="733" y="599"/>
                </a:moveTo>
                <a:cubicBezTo>
                  <a:pt x="827" y="581"/>
                  <a:pt x="920" y="560"/>
                  <a:pt x="1015" y="550"/>
                </a:cubicBezTo>
                <a:cubicBezTo>
                  <a:pt x="1183" y="533"/>
                  <a:pt x="1352" y="536"/>
                  <a:pt x="1521" y="536"/>
                </a:cubicBezTo>
                <a:moveTo>
                  <a:pt x="1618" y="451"/>
                </a:moveTo>
                <a:cubicBezTo>
                  <a:pt x="1588" y="487"/>
                  <a:pt x="1576" y="518"/>
                  <a:pt x="1573" y="566"/>
                </a:cubicBezTo>
                <a:cubicBezTo>
                  <a:pt x="1569" y="626"/>
                  <a:pt x="1588" y="658"/>
                  <a:pt x="1648" y="677"/>
                </a:cubicBezTo>
                <a:cubicBezTo>
                  <a:pt x="1719" y="699"/>
                  <a:pt x="1811" y="694"/>
                  <a:pt x="1879" y="669"/>
                </a:cubicBezTo>
                <a:cubicBezTo>
                  <a:pt x="1942" y="645"/>
                  <a:pt x="2016" y="597"/>
                  <a:pt x="2045" y="533"/>
                </a:cubicBezTo>
                <a:cubicBezTo>
                  <a:pt x="2070" y="477"/>
                  <a:pt x="2067" y="399"/>
                  <a:pt x="2013" y="363"/>
                </a:cubicBezTo>
                <a:cubicBezTo>
                  <a:pt x="1954" y="324"/>
                  <a:pt x="1853" y="335"/>
                  <a:pt x="1791" y="358"/>
                </a:cubicBezTo>
                <a:cubicBezTo>
                  <a:pt x="1749" y="374"/>
                  <a:pt x="1733" y="390"/>
                  <a:pt x="1721" y="427"/>
                </a:cubicBezTo>
                <a:moveTo>
                  <a:pt x="2736" y="368"/>
                </a:moveTo>
                <a:cubicBezTo>
                  <a:pt x="2743" y="340"/>
                  <a:pt x="2776" y="361"/>
                  <a:pt x="2796" y="375"/>
                </a:cubicBezTo>
                <a:cubicBezTo>
                  <a:pt x="2828" y="402"/>
                  <a:pt x="2838" y="412"/>
                  <a:pt x="2857" y="433"/>
                </a:cubicBezTo>
                <a:moveTo>
                  <a:pt x="2809" y="694"/>
                </a:moveTo>
                <a:cubicBezTo>
                  <a:pt x="2779" y="732"/>
                  <a:pt x="2747" y="768"/>
                  <a:pt x="2715" y="804"/>
                </a:cubicBezTo>
                <a:cubicBezTo>
                  <a:pt x="2676" y="848"/>
                  <a:pt x="2639" y="894"/>
                  <a:pt x="2599" y="937"/>
                </a:cubicBezTo>
                <a:cubicBezTo>
                  <a:pt x="2584" y="952"/>
                  <a:pt x="2582" y="956"/>
                  <a:pt x="2571" y="962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87" name=""/>
          <p:cNvSpPr/>
          <p:nvPr/>
        </p:nvSpPr>
        <p:spPr>
          <a:xfrm>
            <a:off x="4554360" y="5218200"/>
            <a:ext cx="1859040" cy="480600"/>
          </a:xfrm>
          <a:custGeom>
            <a:avLst/>
            <a:gdLst/>
            <a:ahLst/>
            <a:rect l="0" t="0" r="r" b="b"/>
            <a:pathLst>
              <a:path fill="none" w="5164" h="1335">
                <a:moveTo>
                  <a:pt x="58" y="627"/>
                </a:moveTo>
                <a:cubicBezTo>
                  <a:pt x="9" y="638"/>
                  <a:pt x="13" y="679"/>
                  <a:pt x="6" y="728"/>
                </a:cubicBezTo>
                <a:cubicBezTo>
                  <a:pt x="-2" y="785"/>
                  <a:pt x="0" y="843"/>
                  <a:pt x="0" y="900"/>
                </a:cubicBezTo>
                <a:cubicBezTo>
                  <a:pt x="0" y="920"/>
                  <a:pt x="0" y="923"/>
                  <a:pt x="0" y="935"/>
                </a:cubicBezTo>
                <a:moveTo>
                  <a:pt x="677" y="672"/>
                </a:moveTo>
                <a:cubicBezTo>
                  <a:pt x="613" y="683"/>
                  <a:pt x="563" y="722"/>
                  <a:pt x="507" y="756"/>
                </a:cubicBezTo>
                <a:cubicBezTo>
                  <a:pt x="447" y="792"/>
                  <a:pt x="377" y="825"/>
                  <a:pt x="334" y="883"/>
                </a:cubicBezTo>
                <a:cubicBezTo>
                  <a:pt x="327" y="898"/>
                  <a:pt x="325" y="901"/>
                  <a:pt x="326" y="911"/>
                </a:cubicBezTo>
                <a:cubicBezTo>
                  <a:pt x="364" y="914"/>
                  <a:pt x="407" y="916"/>
                  <a:pt x="447" y="914"/>
                </a:cubicBezTo>
                <a:cubicBezTo>
                  <a:pt x="517" y="911"/>
                  <a:pt x="585" y="907"/>
                  <a:pt x="655" y="907"/>
                </a:cubicBezTo>
                <a:moveTo>
                  <a:pt x="1072" y="370"/>
                </a:moveTo>
                <a:cubicBezTo>
                  <a:pt x="1087" y="422"/>
                  <a:pt x="1088" y="466"/>
                  <a:pt x="1088" y="520"/>
                </a:cubicBezTo>
                <a:cubicBezTo>
                  <a:pt x="1088" y="589"/>
                  <a:pt x="1082" y="652"/>
                  <a:pt x="1044" y="712"/>
                </a:cubicBezTo>
                <a:cubicBezTo>
                  <a:pt x="1035" y="726"/>
                  <a:pt x="1021" y="734"/>
                  <a:pt x="1011" y="746"/>
                </a:cubicBezTo>
                <a:cubicBezTo>
                  <a:pt x="1005" y="753"/>
                  <a:pt x="1000" y="759"/>
                  <a:pt x="997" y="768"/>
                </a:cubicBezTo>
                <a:cubicBezTo>
                  <a:pt x="993" y="780"/>
                  <a:pt x="994" y="795"/>
                  <a:pt x="994" y="808"/>
                </a:cubicBezTo>
                <a:cubicBezTo>
                  <a:pt x="993" y="838"/>
                  <a:pt x="993" y="872"/>
                  <a:pt x="1005" y="901"/>
                </a:cubicBezTo>
                <a:cubicBezTo>
                  <a:pt x="1015" y="925"/>
                  <a:pt x="1028" y="936"/>
                  <a:pt x="1051" y="950"/>
                </a:cubicBezTo>
                <a:cubicBezTo>
                  <a:pt x="1128" y="996"/>
                  <a:pt x="1253" y="995"/>
                  <a:pt x="1339" y="1000"/>
                </a:cubicBezTo>
                <a:cubicBezTo>
                  <a:pt x="1431" y="1004"/>
                  <a:pt x="1523" y="1003"/>
                  <a:pt x="1615" y="1003"/>
                </a:cubicBezTo>
                <a:cubicBezTo>
                  <a:pt x="1601" y="987"/>
                  <a:pt x="1596" y="973"/>
                  <a:pt x="1568" y="959"/>
                </a:cubicBezTo>
                <a:cubicBezTo>
                  <a:pt x="1536" y="943"/>
                  <a:pt x="1503" y="938"/>
                  <a:pt x="1469" y="931"/>
                </a:cubicBezTo>
                <a:cubicBezTo>
                  <a:pt x="1464" y="929"/>
                  <a:pt x="1463" y="929"/>
                  <a:pt x="1460" y="929"/>
                </a:cubicBezTo>
                <a:cubicBezTo>
                  <a:pt x="1460" y="973"/>
                  <a:pt x="1460" y="1012"/>
                  <a:pt x="1469" y="1055"/>
                </a:cubicBezTo>
                <a:cubicBezTo>
                  <a:pt x="1480" y="1106"/>
                  <a:pt x="1487" y="1160"/>
                  <a:pt x="1502" y="1210"/>
                </a:cubicBezTo>
                <a:cubicBezTo>
                  <a:pt x="1504" y="1214"/>
                  <a:pt x="1507" y="1217"/>
                  <a:pt x="1509" y="1221"/>
                </a:cubicBezTo>
                <a:moveTo>
                  <a:pt x="2194" y="660"/>
                </a:moveTo>
                <a:cubicBezTo>
                  <a:pt x="2192" y="682"/>
                  <a:pt x="2181" y="706"/>
                  <a:pt x="2170" y="732"/>
                </a:cubicBezTo>
                <a:cubicBezTo>
                  <a:pt x="2161" y="759"/>
                  <a:pt x="2158" y="767"/>
                  <a:pt x="2158" y="786"/>
                </a:cubicBezTo>
                <a:moveTo>
                  <a:pt x="2169" y="904"/>
                </a:moveTo>
                <a:cubicBezTo>
                  <a:pt x="2169" y="970"/>
                  <a:pt x="2173" y="1035"/>
                  <a:pt x="2159" y="1100"/>
                </a:cubicBezTo>
                <a:cubicBezTo>
                  <a:pt x="2149" y="1149"/>
                  <a:pt x="2129" y="1204"/>
                  <a:pt x="2100" y="1246"/>
                </a:cubicBezTo>
                <a:cubicBezTo>
                  <a:pt x="2096" y="1250"/>
                  <a:pt x="2093" y="1253"/>
                  <a:pt x="2089" y="1257"/>
                </a:cubicBezTo>
                <a:moveTo>
                  <a:pt x="2832" y="489"/>
                </a:moveTo>
                <a:cubicBezTo>
                  <a:pt x="2883" y="505"/>
                  <a:pt x="2869" y="582"/>
                  <a:pt x="2870" y="633"/>
                </a:cubicBezTo>
                <a:cubicBezTo>
                  <a:pt x="2873" y="752"/>
                  <a:pt x="2876" y="875"/>
                  <a:pt x="2867" y="993"/>
                </a:cubicBezTo>
                <a:cubicBezTo>
                  <a:pt x="2865" y="1011"/>
                  <a:pt x="2869" y="1016"/>
                  <a:pt x="2858" y="1020"/>
                </a:cubicBezTo>
                <a:moveTo>
                  <a:pt x="2698" y="0"/>
                </a:moveTo>
                <a:cubicBezTo>
                  <a:pt x="2756" y="19"/>
                  <a:pt x="2794" y="97"/>
                  <a:pt x="2838" y="141"/>
                </a:cubicBezTo>
                <a:cubicBezTo>
                  <a:pt x="2943" y="247"/>
                  <a:pt x="3062" y="337"/>
                  <a:pt x="3181" y="427"/>
                </a:cubicBezTo>
                <a:moveTo>
                  <a:pt x="3590" y="637"/>
                </a:moveTo>
                <a:cubicBezTo>
                  <a:pt x="3595" y="695"/>
                  <a:pt x="3606" y="751"/>
                  <a:pt x="3612" y="809"/>
                </a:cubicBezTo>
                <a:cubicBezTo>
                  <a:pt x="3620" y="887"/>
                  <a:pt x="3627" y="965"/>
                  <a:pt x="3629" y="1042"/>
                </a:cubicBezTo>
                <a:cubicBezTo>
                  <a:pt x="3629" y="1080"/>
                  <a:pt x="3629" y="1089"/>
                  <a:pt x="3629" y="1113"/>
                </a:cubicBezTo>
                <a:moveTo>
                  <a:pt x="3245" y="932"/>
                </a:moveTo>
                <a:cubicBezTo>
                  <a:pt x="3291" y="885"/>
                  <a:pt x="3359" y="887"/>
                  <a:pt x="3424" y="881"/>
                </a:cubicBezTo>
                <a:cubicBezTo>
                  <a:pt x="3574" y="866"/>
                  <a:pt x="3724" y="860"/>
                  <a:pt x="3875" y="856"/>
                </a:cubicBezTo>
                <a:cubicBezTo>
                  <a:pt x="3968" y="853"/>
                  <a:pt x="4059" y="851"/>
                  <a:pt x="4151" y="843"/>
                </a:cubicBezTo>
                <a:moveTo>
                  <a:pt x="4131" y="678"/>
                </a:moveTo>
                <a:cubicBezTo>
                  <a:pt x="4131" y="695"/>
                  <a:pt x="4128" y="730"/>
                  <a:pt x="4131" y="747"/>
                </a:cubicBezTo>
                <a:cubicBezTo>
                  <a:pt x="4145" y="818"/>
                  <a:pt x="4176" y="891"/>
                  <a:pt x="4200" y="959"/>
                </a:cubicBezTo>
                <a:cubicBezTo>
                  <a:pt x="4221" y="1018"/>
                  <a:pt x="4244" y="1076"/>
                  <a:pt x="4248" y="1140"/>
                </a:cubicBezTo>
                <a:cubicBezTo>
                  <a:pt x="4248" y="1149"/>
                  <a:pt x="4248" y="1158"/>
                  <a:pt x="4248" y="1167"/>
                </a:cubicBezTo>
                <a:moveTo>
                  <a:pt x="3970" y="1006"/>
                </a:moveTo>
                <a:cubicBezTo>
                  <a:pt x="4049" y="985"/>
                  <a:pt x="4131" y="979"/>
                  <a:pt x="4213" y="971"/>
                </a:cubicBezTo>
                <a:cubicBezTo>
                  <a:pt x="4319" y="960"/>
                  <a:pt x="4422" y="948"/>
                  <a:pt x="4527" y="932"/>
                </a:cubicBezTo>
                <a:moveTo>
                  <a:pt x="4743" y="455"/>
                </a:moveTo>
                <a:cubicBezTo>
                  <a:pt x="4815" y="482"/>
                  <a:pt x="4874" y="580"/>
                  <a:pt x="4929" y="640"/>
                </a:cubicBezTo>
                <a:cubicBezTo>
                  <a:pt x="5040" y="762"/>
                  <a:pt x="5175" y="888"/>
                  <a:pt x="5163" y="1068"/>
                </a:cubicBezTo>
                <a:cubicBezTo>
                  <a:pt x="5152" y="1221"/>
                  <a:pt x="5035" y="1261"/>
                  <a:pt x="4925" y="1335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88" name=""/>
          <p:cNvSpPr/>
          <p:nvPr/>
        </p:nvSpPr>
        <p:spPr>
          <a:xfrm>
            <a:off x="4397040" y="4944600"/>
            <a:ext cx="4506840" cy="343080"/>
          </a:xfrm>
          <a:custGeom>
            <a:avLst/>
            <a:gdLst/>
            <a:ahLst/>
            <a:rect l="0" t="0" r="r" b="b"/>
            <a:pathLst>
              <a:path fill="none" w="12519" h="953">
                <a:moveTo>
                  <a:pt x="523" y="22"/>
                </a:moveTo>
                <a:cubicBezTo>
                  <a:pt x="449" y="-2"/>
                  <a:pt x="382" y="-12"/>
                  <a:pt x="307" y="22"/>
                </a:cubicBezTo>
                <a:cubicBezTo>
                  <a:pt x="209" y="67"/>
                  <a:pt x="97" y="154"/>
                  <a:pt x="38" y="245"/>
                </a:cubicBezTo>
                <a:cubicBezTo>
                  <a:pt x="-15" y="326"/>
                  <a:pt x="-15" y="428"/>
                  <a:pt x="50" y="499"/>
                </a:cubicBezTo>
                <a:cubicBezTo>
                  <a:pt x="109" y="564"/>
                  <a:pt x="191" y="593"/>
                  <a:pt x="268" y="628"/>
                </a:cubicBezTo>
                <a:moveTo>
                  <a:pt x="12519" y="548"/>
                </a:moveTo>
                <a:cubicBezTo>
                  <a:pt x="12510" y="652"/>
                  <a:pt x="12484" y="736"/>
                  <a:pt x="12421" y="823"/>
                </a:cubicBezTo>
                <a:cubicBezTo>
                  <a:pt x="12363" y="892"/>
                  <a:pt x="12342" y="916"/>
                  <a:pt x="12293" y="953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89" name=""/>
          <p:cNvSpPr/>
          <p:nvPr/>
        </p:nvSpPr>
        <p:spPr>
          <a:xfrm>
            <a:off x="2158920" y="4818240"/>
            <a:ext cx="1946160" cy="411120"/>
          </a:xfrm>
          <a:custGeom>
            <a:avLst/>
            <a:gdLst/>
            <a:ahLst/>
            <a:rect l="0" t="0" r="r" b="b"/>
            <a:pathLst>
              <a:path fill="none" w="5406" h="1142">
                <a:moveTo>
                  <a:pt x="500" y="776"/>
                </a:moveTo>
                <a:cubicBezTo>
                  <a:pt x="511" y="740"/>
                  <a:pt x="540" y="698"/>
                  <a:pt x="500" y="665"/>
                </a:cubicBezTo>
                <a:cubicBezTo>
                  <a:pt x="450" y="623"/>
                  <a:pt x="382" y="660"/>
                  <a:pt x="340" y="692"/>
                </a:cubicBezTo>
                <a:cubicBezTo>
                  <a:pt x="218" y="786"/>
                  <a:pt x="77" y="933"/>
                  <a:pt x="12" y="1075"/>
                </a:cubicBezTo>
                <a:cubicBezTo>
                  <a:pt x="2" y="1111"/>
                  <a:pt x="-2" y="1119"/>
                  <a:pt x="0" y="1142"/>
                </a:cubicBezTo>
                <a:cubicBezTo>
                  <a:pt x="80" y="1140"/>
                  <a:pt x="111" y="1130"/>
                  <a:pt x="182" y="1070"/>
                </a:cubicBezTo>
                <a:cubicBezTo>
                  <a:pt x="350" y="928"/>
                  <a:pt x="406" y="771"/>
                  <a:pt x="409" y="557"/>
                </a:cubicBezTo>
                <a:cubicBezTo>
                  <a:pt x="411" y="414"/>
                  <a:pt x="404" y="275"/>
                  <a:pt x="379" y="134"/>
                </a:cubicBezTo>
                <a:cubicBezTo>
                  <a:pt x="371" y="91"/>
                  <a:pt x="352" y="36"/>
                  <a:pt x="340" y="0"/>
                </a:cubicBezTo>
                <a:cubicBezTo>
                  <a:pt x="326" y="202"/>
                  <a:pt x="301" y="425"/>
                  <a:pt x="364" y="620"/>
                </a:cubicBezTo>
                <a:cubicBezTo>
                  <a:pt x="393" y="711"/>
                  <a:pt x="451" y="785"/>
                  <a:pt x="549" y="803"/>
                </a:cubicBezTo>
                <a:cubicBezTo>
                  <a:pt x="648" y="821"/>
                  <a:pt x="739" y="792"/>
                  <a:pt x="820" y="736"/>
                </a:cubicBezTo>
                <a:cubicBezTo>
                  <a:pt x="904" y="678"/>
                  <a:pt x="927" y="608"/>
                  <a:pt x="930" y="512"/>
                </a:cubicBezTo>
                <a:cubicBezTo>
                  <a:pt x="918" y="510"/>
                  <a:pt x="932" y="431"/>
                  <a:pt x="903" y="537"/>
                </a:cubicBezTo>
                <a:cubicBezTo>
                  <a:pt x="880" y="620"/>
                  <a:pt x="854" y="761"/>
                  <a:pt x="916" y="832"/>
                </a:cubicBezTo>
                <a:cubicBezTo>
                  <a:pt x="957" y="879"/>
                  <a:pt x="1046" y="879"/>
                  <a:pt x="1096" y="850"/>
                </a:cubicBezTo>
                <a:cubicBezTo>
                  <a:pt x="1168" y="809"/>
                  <a:pt x="1220" y="695"/>
                  <a:pt x="1186" y="614"/>
                </a:cubicBezTo>
                <a:cubicBezTo>
                  <a:pt x="1149" y="524"/>
                  <a:pt x="1002" y="416"/>
                  <a:pt x="906" y="401"/>
                </a:cubicBezTo>
                <a:cubicBezTo>
                  <a:pt x="895" y="401"/>
                  <a:pt x="890" y="397"/>
                  <a:pt x="891" y="405"/>
                </a:cubicBezTo>
                <a:moveTo>
                  <a:pt x="1313" y="510"/>
                </a:moveTo>
                <a:cubicBezTo>
                  <a:pt x="1355" y="486"/>
                  <a:pt x="1400" y="474"/>
                  <a:pt x="1450" y="484"/>
                </a:cubicBezTo>
                <a:cubicBezTo>
                  <a:pt x="1524" y="499"/>
                  <a:pt x="1572" y="570"/>
                  <a:pt x="1596" y="637"/>
                </a:cubicBezTo>
                <a:cubicBezTo>
                  <a:pt x="1618" y="698"/>
                  <a:pt x="1617" y="761"/>
                  <a:pt x="1617" y="825"/>
                </a:cubicBezTo>
                <a:cubicBezTo>
                  <a:pt x="1617" y="830"/>
                  <a:pt x="1617" y="836"/>
                  <a:pt x="1617" y="841"/>
                </a:cubicBezTo>
                <a:cubicBezTo>
                  <a:pt x="1601" y="825"/>
                  <a:pt x="1589" y="834"/>
                  <a:pt x="1581" y="786"/>
                </a:cubicBezTo>
                <a:cubicBezTo>
                  <a:pt x="1573" y="740"/>
                  <a:pt x="1565" y="672"/>
                  <a:pt x="1587" y="628"/>
                </a:cubicBezTo>
                <a:cubicBezTo>
                  <a:pt x="1620" y="563"/>
                  <a:pt x="1704" y="523"/>
                  <a:pt x="1775" y="537"/>
                </a:cubicBezTo>
                <a:cubicBezTo>
                  <a:pt x="1844" y="550"/>
                  <a:pt x="1862" y="636"/>
                  <a:pt x="1881" y="692"/>
                </a:cubicBezTo>
                <a:cubicBezTo>
                  <a:pt x="1896" y="737"/>
                  <a:pt x="1905" y="784"/>
                  <a:pt x="1942" y="816"/>
                </a:cubicBezTo>
                <a:cubicBezTo>
                  <a:pt x="1947" y="816"/>
                  <a:pt x="1951" y="816"/>
                  <a:pt x="1956" y="816"/>
                </a:cubicBezTo>
                <a:cubicBezTo>
                  <a:pt x="1979" y="778"/>
                  <a:pt x="1998" y="736"/>
                  <a:pt x="2021" y="697"/>
                </a:cubicBezTo>
                <a:cubicBezTo>
                  <a:pt x="2054" y="642"/>
                  <a:pt x="2098" y="583"/>
                  <a:pt x="2151" y="545"/>
                </a:cubicBezTo>
                <a:cubicBezTo>
                  <a:pt x="2183" y="522"/>
                  <a:pt x="2255" y="491"/>
                  <a:pt x="2296" y="512"/>
                </a:cubicBezTo>
                <a:cubicBezTo>
                  <a:pt x="2354" y="542"/>
                  <a:pt x="2350" y="624"/>
                  <a:pt x="2360" y="677"/>
                </a:cubicBezTo>
                <a:cubicBezTo>
                  <a:pt x="2369" y="725"/>
                  <a:pt x="2376" y="741"/>
                  <a:pt x="2406" y="776"/>
                </a:cubicBezTo>
                <a:moveTo>
                  <a:pt x="2945" y="571"/>
                </a:moveTo>
                <a:cubicBezTo>
                  <a:pt x="2960" y="528"/>
                  <a:pt x="2994" y="451"/>
                  <a:pt x="2973" y="404"/>
                </a:cubicBezTo>
                <a:cubicBezTo>
                  <a:pt x="2947" y="345"/>
                  <a:pt x="2855" y="400"/>
                  <a:pt x="2828" y="419"/>
                </a:cubicBezTo>
                <a:cubicBezTo>
                  <a:pt x="2758" y="468"/>
                  <a:pt x="2676" y="541"/>
                  <a:pt x="2646" y="624"/>
                </a:cubicBezTo>
                <a:cubicBezTo>
                  <a:pt x="2623" y="689"/>
                  <a:pt x="2653" y="710"/>
                  <a:pt x="2714" y="714"/>
                </a:cubicBezTo>
                <a:cubicBezTo>
                  <a:pt x="2797" y="720"/>
                  <a:pt x="2866" y="707"/>
                  <a:pt x="2940" y="670"/>
                </a:cubicBezTo>
                <a:cubicBezTo>
                  <a:pt x="2989" y="646"/>
                  <a:pt x="3016" y="609"/>
                  <a:pt x="3058" y="578"/>
                </a:cubicBezTo>
                <a:cubicBezTo>
                  <a:pt x="3093" y="552"/>
                  <a:pt x="3110" y="555"/>
                  <a:pt x="3141" y="584"/>
                </a:cubicBezTo>
                <a:cubicBezTo>
                  <a:pt x="3176" y="617"/>
                  <a:pt x="3198" y="649"/>
                  <a:pt x="3248" y="660"/>
                </a:cubicBezTo>
                <a:cubicBezTo>
                  <a:pt x="3320" y="676"/>
                  <a:pt x="3402" y="666"/>
                  <a:pt x="3469" y="637"/>
                </a:cubicBezTo>
                <a:cubicBezTo>
                  <a:pt x="3552" y="601"/>
                  <a:pt x="3615" y="544"/>
                  <a:pt x="3656" y="463"/>
                </a:cubicBezTo>
                <a:cubicBezTo>
                  <a:pt x="3669" y="437"/>
                  <a:pt x="3702" y="351"/>
                  <a:pt x="3685" y="319"/>
                </a:cubicBezTo>
                <a:cubicBezTo>
                  <a:pt x="3659" y="272"/>
                  <a:pt x="3702" y="346"/>
                  <a:pt x="3666" y="305"/>
                </a:cubicBezTo>
                <a:moveTo>
                  <a:pt x="3571" y="402"/>
                </a:moveTo>
                <a:cubicBezTo>
                  <a:pt x="3570" y="396"/>
                  <a:pt x="3557" y="350"/>
                  <a:pt x="3566" y="347"/>
                </a:cubicBezTo>
                <a:cubicBezTo>
                  <a:pt x="3578" y="347"/>
                  <a:pt x="3580" y="347"/>
                  <a:pt x="3587" y="347"/>
                </a:cubicBezTo>
                <a:moveTo>
                  <a:pt x="3588" y="165"/>
                </a:moveTo>
                <a:cubicBezTo>
                  <a:pt x="3588" y="125"/>
                  <a:pt x="3585" y="84"/>
                  <a:pt x="3593" y="45"/>
                </a:cubicBezTo>
                <a:cubicBezTo>
                  <a:pt x="3594" y="41"/>
                  <a:pt x="3595" y="38"/>
                  <a:pt x="3596" y="34"/>
                </a:cubicBezTo>
                <a:cubicBezTo>
                  <a:pt x="3598" y="63"/>
                  <a:pt x="3599" y="84"/>
                  <a:pt x="3599" y="113"/>
                </a:cubicBezTo>
                <a:cubicBezTo>
                  <a:pt x="3599" y="295"/>
                  <a:pt x="3584" y="484"/>
                  <a:pt x="3602" y="665"/>
                </a:cubicBezTo>
                <a:cubicBezTo>
                  <a:pt x="3609" y="739"/>
                  <a:pt x="3626" y="831"/>
                  <a:pt x="3696" y="872"/>
                </a:cubicBezTo>
                <a:cubicBezTo>
                  <a:pt x="3733" y="884"/>
                  <a:pt x="3745" y="888"/>
                  <a:pt x="3772" y="884"/>
                </a:cubicBezTo>
                <a:moveTo>
                  <a:pt x="3541" y="553"/>
                </a:moveTo>
                <a:cubicBezTo>
                  <a:pt x="3554" y="499"/>
                  <a:pt x="3559" y="505"/>
                  <a:pt x="3636" y="495"/>
                </a:cubicBezTo>
                <a:cubicBezTo>
                  <a:pt x="3844" y="469"/>
                  <a:pt x="4081" y="510"/>
                  <a:pt x="4282" y="446"/>
                </a:cubicBezTo>
                <a:cubicBezTo>
                  <a:pt x="4349" y="425"/>
                  <a:pt x="4355" y="339"/>
                  <a:pt x="4336" y="280"/>
                </a:cubicBezTo>
                <a:cubicBezTo>
                  <a:pt x="4318" y="224"/>
                  <a:pt x="4284" y="186"/>
                  <a:pt x="4233" y="171"/>
                </a:cubicBezTo>
                <a:cubicBezTo>
                  <a:pt x="4226" y="172"/>
                  <a:pt x="4218" y="174"/>
                  <a:pt x="4211" y="175"/>
                </a:cubicBezTo>
                <a:cubicBezTo>
                  <a:pt x="4173" y="260"/>
                  <a:pt x="4167" y="333"/>
                  <a:pt x="4166" y="426"/>
                </a:cubicBezTo>
                <a:cubicBezTo>
                  <a:pt x="4165" y="538"/>
                  <a:pt x="4192" y="699"/>
                  <a:pt x="4286" y="778"/>
                </a:cubicBezTo>
                <a:cubicBezTo>
                  <a:pt x="4328" y="813"/>
                  <a:pt x="4337" y="803"/>
                  <a:pt x="4374" y="776"/>
                </a:cubicBezTo>
                <a:cubicBezTo>
                  <a:pt x="4420" y="742"/>
                  <a:pt x="4452" y="701"/>
                  <a:pt x="4506" y="676"/>
                </a:cubicBezTo>
                <a:cubicBezTo>
                  <a:pt x="4578" y="643"/>
                  <a:pt x="4683" y="633"/>
                  <a:pt x="4747" y="683"/>
                </a:cubicBezTo>
                <a:cubicBezTo>
                  <a:pt x="4799" y="723"/>
                  <a:pt x="4802" y="781"/>
                  <a:pt x="4824" y="837"/>
                </a:cubicBezTo>
                <a:cubicBezTo>
                  <a:pt x="4840" y="877"/>
                  <a:pt x="4845" y="864"/>
                  <a:pt x="4867" y="889"/>
                </a:cubicBezTo>
                <a:moveTo>
                  <a:pt x="5186" y="752"/>
                </a:moveTo>
                <a:cubicBezTo>
                  <a:pt x="5259" y="703"/>
                  <a:pt x="5336" y="655"/>
                  <a:pt x="5393" y="587"/>
                </a:cubicBezTo>
                <a:cubicBezTo>
                  <a:pt x="5403" y="573"/>
                  <a:pt x="5407" y="571"/>
                  <a:pt x="5405" y="560"/>
                </a:cubicBezTo>
                <a:cubicBezTo>
                  <a:pt x="5352" y="579"/>
                  <a:pt x="5300" y="612"/>
                  <a:pt x="5265" y="659"/>
                </a:cubicBezTo>
                <a:cubicBezTo>
                  <a:pt x="5233" y="702"/>
                  <a:pt x="5228" y="771"/>
                  <a:pt x="5256" y="817"/>
                </a:cubicBezTo>
                <a:cubicBezTo>
                  <a:pt x="5284" y="864"/>
                  <a:pt x="5336" y="892"/>
                  <a:pt x="5370" y="934"/>
                </a:cubicBezTo>
                <a:cubicBezTo>
                  <a:pt x="5379" y="949"/>
                  <a:pt x="5382" y="952"/>
                  <a:pt x="5380" y="964"/>
                </a:cubicBezTo>
                <a:cubicBezTo>
                  <a:pt x="5326" y="988"/>
                  <a:pt x="5272" y="991"/>
                  <a:pt x="5213" y="993"/>
                </a:cubicBezTo>
                <a:cubicBezTo>
                  <a:pt x="5198" y="993"/>
                  <a:pt x="5183" y="993"/>
                  <a:pt x="5168" y="993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90" name=""/>
          <p:cNvSpPr/>
          <p:nvPr/>
        </p:nvSpPr>
        <p:spPr>
          <a:xfrm>
            <a:off x="4893840" y="4868640"/>
            <a:ext cx="325440" cy="288720"/>
          </a:xfrm>
          <a:custGeom>
            <a:avLst/>
            <a:gdLst/>
            <a:ahLst/>
            <a:rect l="0" t="0" r="r" b="b"/>
            <a:pathLst>
              <a:path fill="none" w="904" h="802">
                <a:moveTo>
                  <a:pt x="1" y="126"/>
                </a:moveTo>
                <a:cubicBezTo>
                  <a:pt x="7" y="104"/>
                  <a:pt x="1" y="107"/>
                  <a:pt x="17" y="100"/>
                </a:cubicBezTo>
                <a:cubicBezTo>
                  <a:pt x="19" y="100"/>
                  <a:pt x="21" y="100"/>
                  <a:pt x="23" y="100"/>
                </a:cubicBezTo>
                <a:cubicBezTo>
                  <a:pt x="31" y="171"/>
                  <a:pt x="34" y="250"/>
                  <a:pt x="28" y="321"/>
                </a:cubicBezTo>
                <a:cubicBezTo>
                  <a:pt x="19" y="425"/>
                  <a:pt x="-6" y="526"/>
                  <a:pt x="2" y="633"/>
                </a:cubicBezTo>
                <a:cubicBezTo>
                  <a:pt x="5" y="666"/>
                  <a:pt x="16" y="699"/>
                  <a:pt x="51" y="703"/>
                </a:cubicBezTo>
                <a:cubicBezTo>
                  <a:pt x="54" y="703"/>
                  <a:pt x="57" y="703"/>
                  <a:pt x="60" y="703"/>
                </a:cubicBezTo>
                <a:moveTo>
                  <a:pt x="7" y="250"/>
                </a:moveTo>
                <a:cubicBezTo>
                  <a:pt x="18" y="149"/>
                  <a:pt x="36" y="84"/>
                  <a:pt x="135" y="34"/>
                </a:cubicBezTo>
                <a:cubicBezTo>
                  <a:pt x="204" y="-1"/>
                  <a:pt x="326" y="-19"/>
                  <a:pt x="394" y="30"/>
                </a:cubicBezTo>
                <a:cubicBezTo>
                  <a:pt x="461" y="79"/>
                  <a:pt x="453" y="212"/>
                  <a:pt x="419" y="277"/>
                </a:cubicBezTo>
                <a:cubicBezTo>
                  <a:pt x="376" y="359"/>
                  <a:pt x="288" y="392"/>
                  <a:pt x="204" y="410"/>
                </a:cubicBezTo>
                <a:cubicBezTo>
                  <a:pt x="175" y="416"/>
                  <a:pt x="151" y="415"/>
                  <a:pt x="123" y="416"/>
                </a:cubicBezTo>
                <a:moveTo>
                  <a:pt x="904" y="541"/>
                </a:moveTo>
                <a:cubicBezTo>
                  <a:pt x="902" y="610"/>
                  <a:pt x="891" y="658"/>
                  <a:pt x="861" y="720"/>
                </a:cubicBezTo>
                <a:cubicBezTo>
                  <a:pt x="847" y="750"/>
                  <a:pt x="836" y="770"/>
                  <a:pt x="831" y="802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91" name=""/>
          <p:cNvSpPr/>
          <p:nvPr/>
        </p:nvSpPr>
        <p:spPr>
          <a:xfrm>
            <a:off x="5524560" y="4863960"/>
            <a:ext cx="456120" cy="367920"/>
          </a:xfrm>
          <a:custGeom>
            <a:avLst/>
            <a:gdLst/>
            <a:ahLst/>
            <a:rect l="0" t="0" r="r" b="b"/>
            <a:pathLst>
              <a:path fill="none" w="1267" h="1022">
                <a:moveTo>
                  <a:pt x="685" y="41"/>
                </a:moveTo>
                <a:cubicBezTo>
                  <a:pt x="625" y="11"/>
                  <a:pt x="584" y="1"/>
                  <a:pt x="517" y="0"/>
                </a:cubicBezTo>
                <a:cubicBezTo>
                  <a:pt x="429" y="-1"/>
                  <a:pt x="360" y="6"/>
                  <a:pt x="277" y="37"/>
                </a:cubicBezTo>
                <a:cubicBezTo>
                  <a:pt x="192" y="68"/>
                  <a:pt x="106" y="113"/>
                  <a:pt x="43" y="179"/>
                </a:cubicBezTo>
                <a:cubicBezTo>
                  <a:pt x="12" y="212"/>
                  <a:pt x="5" y="234"/>
                  <a:pt x="0" y="275"/>
                </a:cubicBezTo>
                <a:cubicBezTo>
                  <a:pt x="47" y="288"/>
                  <a:pt x="84" y="299"/>
                  <a:pt x="142" y="274"/>
                </a:cubicBezTo>
                <a:cubicBezTo>
                  <a:pt x="245" y="230"/>
                  <a:pt x="341" y="153"/>
                  <a:pt x="424" y="80"/>
                </a:cubicBezTo>
                <a:cubicBezTo>
                  <a:pt x="453" y="55"/>
                  <a:pt x="467" y="47"/>
                  <a:pt x="501" y="38"/>
                </a:cubicBezTo>
                <a:cubicBezTo>
                  <a:pt x="512" y="100"/>
                  <a:pt x="520" y="160"/>
                  <a:pt x="515" y="225"/>
                </a:cubicBezTo>
                <a:cubicBezTo>
                  <a:pt x="508" y="317"/>
                  <a:pt x="482" y="404"/>
                  <a:pt x="443" y="487"/>
                </a:cubicBezTo>
                <a:cubicBezTo>
                  <a:pt x="423" y="530"/>
                  <a:pt x="397" y="566"/>
                  <a:pt x="375" y="606"/>
                </a:cubicBezTo>
                <a:cubicBezTo>
                  <a:pt x="373" y="612"/>
                  <a:pt x="372" y="612"/>
                  <a:pt x="372" y="616"/>
                </a:cubicBezTo>
                <a:cubicBezTo>
                  <a:pt x="426" y="606"/>
                  <a:pt x="480" y="593"/>
                  <a:pt x="535" y="584"/>
                </a:cubicBezTo>
                <a:cubicBezTo>
                  <a:pt x="643" y="567"/>
                  <a:pt x="752" y="564"/>
                  <a:pt x="860" y="559"/>
                </a:cubicBezTo>
                <a:moveTo>
                  <a:pt x="1257" y="666"/>
                </a:moveTo>
                <a:cubicBezTo>
                  <a:pt x="1266" y="715"/>
                  <a:pt x="1273" y="772"/>
                  <a:pt x="1259" y="821"/>
                </a:cubicBezTo>
                <a:cubicBezTo>
                  <a:pt x="1242" y="880"/>
                  <a:pt x="1200" y="943"/>
                  <a:pt x="1168" y="995"/>
                </a:cubicBezTo>
                <a:cubicBezTo>
                  <a:pt x="1162" y="1004"/>
                  <a:pt x="1156" y="1013"/>
                  <a:pt x="1150" y="1022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92" name=""/>
          <p:cNvSpPr/>
          <p:nvPr/>
        </p:nvSpPr>
        <p:spPr>
          <a:xfrm>
            <a:off x="6397560" y="4908600"/>
            <a:ext cx="386280" cy="309240"/>
          </a:xfrm>
          <a:custGeom>
            <a:avLst/>
            <a:gdLst/>
            <a:ahLst/>
            <a:rect l="0" t="0" r="r" b="b"/>
            <a:pathLst>
              <a:path fill="none" w="1073" h="859">
                <a:moveTo>
                  <a:pt x="414" y="31"/>
                </a:moveTo>
                <a:cubicBezTo>
                  <a:pt x="414" y="21"/>
                  <a:pt x="414" y="10"/>
                  <a:pt x="414" y="0"/>
                </a:cubicBezTo>
                <a:cubicBezTo>
                  <a:pt x="384" y="8"/>
                  <a:pt x="386" y="-3"/>
                  <a:pt x="359" y="25"/>
                </a:cubicBezTo>
                <a:cubicBezTo>
                  <a:pt x="310" y="76"/>
                  <a:pt x="283" y="155"/>
                  <a:pt x="248" y="216"/>
                </a:cubicBezTo>
                <a:cubicBezTo>
                  <a:pt x="181" y="334"/>
                  <a:pt x="95" y="415"/>
                  <a:pt x="7" y="515"/>
                </a:cubicBezTo>
                <a:cubicBezTo>
                  <a:pt x="2" y="522"/>
                  <a:pt x="-1" y="523"/>
                  <a:pt x="0" y="528"/>
                </a:cubicBezTo>
                <a:cubicBezTo>
                  <a:pt x="218" y="528"/>
                  <a:pt x="435" y="520"/>
                  <a:pt x="652" y="547"/>
                </a:cubicBezTo>
                <a:cubicBezTo>
                  <a:pt x="788" y="564"/>
                  <a:pt x="923" y="572"/>
                  <a:pt x="1060" y="572"/>
                </a:cubicBezTo>
                <a:cubicBezTo>
                  <a:pt x="1073" y="527"/>
                  <a:pt x="1087" y="517"/>
                  <a:pt x="1041" y="474"/>
                </a:cubicBezTo>
                <a:cubicBezTo>
                  <a:pt x="971" y="407"/>
                  <a:pt x="872" y="354"/>
                  <a:pt x="782" y="321"/>
                </a:cubicBezTo>
                <a:cubicBezTo>
                  <a:pt x="780" y="321"/>
                  <a:pt x="779" y="321"/>
                  <a:pt x="777" y="321"/>
                </a:cubicBezTo>
                <a:cubicBezTo>
                  <a:pt x="777" y="431"/>
                  <a:pt x="788" y="534"/>
                  <a:pt x="804" y="642"/>
                </a:cubicBezTo>
                <a:cubicBezTo>
                  <a:pt x="815" y="715"/>
                  <a:pt x="816" y="786"/>
                  <a:pt x="816" y="859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93" name=""/>
          <p:cNvSpPr/>
          <p:nvPr/>
        </p:nvSpPr>
        <p:spPr>
          <a:xfrm>
            <a:off x="7210440" y="4834080"/>
            <a:ext cx="1026720" cy="523440"/>
          </a:xfrm>
          <a:custGeom>
            <a:avLst/>
            <a:gdLst/>
            <a:ahLst/>
            <a:rect l="0" t="0" r="r" b="b"/>
            <a:pathLst>
              <a:path fill="none" w="2852" h="1454">
                <a:moveTo>
                  <a:pt x="327" y="983"/>
                </a:moveTo>
                <a:cubicBezTo>
                  <a:pt x="287" y="1093"/>
                  <a:pt x="235" y="1169"/>
                  <a:pt x="163" y="1259"/>
                </a:cubicBezTo>
                <a:cubicBezTo>
                  <a:pt x="109" y="1326"/>
                  <a:pt x="59" y="1391"/>
                  <a:pt x="0" y="1454"/>
                </a:cubicBezTo>
                <a:moveTo>
                  <a:pt x="881" y="282"/>
                </a:moveTo>
                <a:cubicBezTo>
                  <a:pt x="895" y="270"/>
                  <a:pt x="905" y="268"/>
                  <a:pt x="915" y="252"/>
                </a:cubicBezTo>
                <a:cubicBezTo>
                  <a:pt x="916" y="250"/>
                  <a:pt x="914" y="246"/>
                  <a:pt x="915" y="244"/>
                </a:cubicBezTo>
                <a:cubicBezTo>
                  <a:pt x="902" y="243"/>
                  <a:pt x="875" y="237"/>
                  <a:pt x="856" y="238"/>
                </a:cubicBezTo>
                <a:cubicBezTo>
                  <a:pt x="780" y="241"/>
                  <a:pt x="716" y="304"/>
                  <a:pt x="669" y="358"/>
                </a:cubicBezTo>
                <a:cubicBezTo>
                  <a:pt x="647" y="383"/>
                  <a:pt x="556" y="494"/>
                  <a:pt x="586" y="537"/>
                </a:cubicBezTo>
                <a:cubicBezTo>
                  <a:pt x="616" y="580"/>
                  <a:pt x="686" y="583"/>
                  <a:pt x="739" y="571"/>
                </a:cubicBezTo>
                <a:cubicBezTo>
                  <a:pt x="828" y="551"/>
                  <a:pt x="925" y="491"/>
                  <a:pt x="944" y="398"/>
                </a:cubicBezTo>
                <a:cubicBezTo>
                  <a:pt x="949" y="373"/>
                  <a:pt x="945" y="290"/>
                  <a:pt x="945" y="286"/>
                </a:cubicBezTo>
                <a:cubicBezTo>
                  <a:pt x="945" y="314"/>
                  <a:pt x="932" y="371"/>
                  <a:pt x="959" y="390"/>
                </a:cubicBezTo>
                <a:cubicBezTo>
                  <a:pt x="984" y="408"/>
                  <a:pt x="1031" y="393"/>
                  <a:pt x="1055" y="382"/>
                </a:cubicBezTo>
                <a:cubicBezTo>
                  <a:pt x="1094" y="364"/>
                  <a:pt x="1137" y="331"/>
                  <a:pt x="1162" y="296"/>
                </a:cubicBezTo>
                <a:cubicBezTo>
                  <a:pt x="1198" y="245"/>
                  <a:pt x="1203" y="152"/>
                  <a:pt x="1187" y="92"/>
                </a:cubicBezTo>
                <a:cubicBezTo>
                  <a:pt x="1181" y="70"/>
                  <a:pt x="1165" y="62"/>
                  <a:pt x="1155" y="47"/>
                </a:cubicBezTo>
                <a:cubicBezTo>
                  <a:pt x="1157" y="57"/>
                  <a:pt x="1145" y="62"/>
                  <a:pt x="1149" y="72"/>
                </a:cubicBezTo>
                <a:cubicBezTo>
                  <a:pt x="1165" y="115"/>
                  <a:pt x="1201" y="144"/>
                  <a:pt x="1233" y="177"/>
                </a:cubicBezTo>
                <a:cubicBezTo>
                  <a:pt x="1308" y="255"/>
                  <a:pt x="1375" y="339"/>
                  <a:pt x="1457" y="409"/>
                </a:cubicBezTo>
                <a:cubicBezTo>
                  <a:pt x="1472" y="382"/>
                  <a:pt x="1488" y="352"/>
                  <a:pt x="1505" y="325"/>
                </a:cubicBezTo>
                <a:cubicBezTo>
                  <a:pt x="1545" y="260"/>
                  <a:pt x="1587" y="197"/>
                  <a:pt x="1593" y="119"/>
                </a:cubicBezTo>
                <a:cubicBezTo>
                  <a:pt x="1596" y="83"/>
                  <a:pt x="1598" y="48"/>
                  <a:pt x="1573" y="20"/>
                </a:cubicBezTo>
                <a:cubicBezTo>
                  <a:pt x="1561" y="14"/>
                  <a:pt x="1557" y="12"/>
                  <a:pt x="1548" y="14"/>
                </a:cubicBezTo>
                <a:cubicBezTo>
                  <a:pt x="1541" y="32"/>
                  <a:pt x="1524" y="44"/>
                  <a:pt x="1524" y="81"/>
                </a:cubicBezTo>
                <a:cubicBezTo>
                  <a:pt x="1524" y="132"/>
                  <a:pt x="1582" y="173"/>
                  <a:pt x="1614" y="205"/>
                </a:cubicBezTo>
                <a:cubicBezTo>
                  <a:pt x="1675" y="265"/>
                  <a:pt x="1734" y="331"/>
                  <a:pt x="1799" y="388"/>
                </a:cubicBezTo>
                <a:cubicBezTo>
                  <a:pt x="1810" y="398"/>
                  <a:pt x="1828" y="417"/>
                  <a:pt x="1845" y="419"/>
                </a:cubicBezTo>
                <a:cubicBezTo>
                  <a:pt x="1868" y="422"/>
                  <a:pt x="1879" y="404"/>
                  <a:pt x="1898" y="393"/>
                </a:cubicBezTo>
                <a:cubicBezTo>
                  <a:pt x="1971" y="351"/>
                  <a:pt x="2035" y="296"/>
                  <a:pt x="2097" y="240"/>
                </a:cubicBezTo>
                <a:moveTo>
                  <a:pt x="2182" y="135"/>
                </a:moveTo>
                <a:cubicBezTo>
                  <a:pt x="2193" y="108"/>
                  <a:pt x="2199" y="89"/>
                  <a:pt x="2199" y="60"/>
                </a:cubicBezTo>
                <a:cubicBezTo>
                  <a:pt x="2199" y="56"/>
                  <a:pt x="2199" y="55"/>
                  <a:pt x="2199" y="53"/>
                </a:cubicBezTo>
                <a:cubicBezTo>
                  <a:pt x="2159" y="58"/>
                  <a:pt x="2142" y="85"/>
                  <a:pt x="2119" y="118"/>
                </a:cubicBezTo>
                <a:cubicBezTo>
                  <a:pt x="2081" y="173"/>
                  <a:pt x="2053" y="233"/>
                  <a:pt x="2047" y="299"/>
                </a:cubicBezTo>
                <a:cubicBezTo>
                  <a:pt x="2043" y="343"/>
                  <a:pt x="2040" y="380"/>
                  <a:pt x="2091" y="388"/>
                </a:cubicBezTo>
                <a:cubicBezTo>
                  <a:pt x="2136" y="396"/>
                  <a:pt x="2171" y="385"/>
                  <a:pt x="2203" y="353"/>
                </a:cubicBezTo>
                <a:cubicBezTo>
                  <a:pt x="2241" y="315"/>
                  <a:pt x="2253" y="275"/>
                  <a:pt x="2257" y="224"/>
                </a:cubicBezTo>
                <a:cubicBezTo>
                  <a:pt x="2259" y="194"/>
                  <a:pt x="2258" y="165"/>
                  <a:pt x="2258" y="135"/>
                </a:cubicBezTo>
                <a:cubicBezTo>
                  <a:pt x="2246" y="173"/>
                  <a:pt x="2238" y="205"/>
                  <a:pt x="2237" y="244"/>
                </a:cubicBezTo>
                <a:cubicBezTo>
                  <a:pt x="2236" y="290"/>
                  <a:pt x="2236" y="303"/>
                  <a:pt x="2272" y="332"/>
                </a:cubicBezTo>
                <a:moveTo>
                  <a:pt x="2505" y="142"/>
                </a:moveTo>
                <a:cubicBezTo>
                  <a:pt x="2510" y="119"/>
                  <a:pt x="2516" y="98"/>
                  <a:pt x="2523" y="76"/>
                </a:cubicBezTo>
                <a:cubicBezTo>
                  <a:pt x="2524" y="79"/>
                  <a:pt x="2530" y="72"/>
                  <a:pt x="2532" y="98"/>
                </a:cubicBezTo>
                <a:cubicBezTo>
                  <a:pt x="2534" y="127"/>
                  <a:pt x="2531" y="146"/>
                  <a:pt x="2562" y="158"/>
                </a:cubicBezTo>
                <a:cubicBezTo>
                  <a:pt x="2600" y="173"/>
                  <a:pt x="2650" y="159"/>
                  <a:pt x="2683" y="140"/>
                </a:cubicBezTo>
                <a:cubicBezTo>
                  <a:pt x="2715" y="121"/>
                  <a:pt x="2749" y="91"/>
                  <a:pt x="2757" y="53"/>
                </a:cubicBezTo>
                <a:cubicBezTo>
                  <a:pt x="2760" y="37"/>
                  <a:pt x="2760" y="19"/>
                  <a:pt x="2764" y="3"/>
                </a:cubicBezTo>
                <a:cubicBezTo>
                  <a:pt x="2765" y="2"/>
                  <a:pt x="2765" y="1"/>
                  <a:pt x="2766" y="0"/>
                </a:cubicBezTo>
                <a:cubicBezTo>
                  <a:pt x="2767" y="16"/>
                  <a:pt x="2770" y="65"/>
                  <a:pt x="2769" y="85"/>
                </a:cubicBezTo>
                <a:cubicBezTo>
                  <a:pt x="2762" y="194"/>
                  <a:pt x="2728" y="302"/>
                  <a:pt x="2705" y="409"/>
                </a:cubicBezTo>
                <a:cubicBezTo>
                  <a:pt x="2677" y="537"/>
                  <a:pt x="2665" y="673"/>
                  <a:pt x="2627" y="798"/>
                </a:cubicBezTo>
                <a:cubicBezTo>
                  <a:pt x="2616" y="836"/>
                  <a:pt x="2599" y="874"/>
                  <a:pt x="2562" y="893"/>
                </a:cubicBezTo>
                <a:cubicBezTo>
                  <a:pt x="2552" y="893"/>
                  <a:pt x="2550" y="893"/>
                  <a:pt x="2544" y="893"/>
                </a:cubicBezTo>
                <a:cubicBezTo>
                  <a:pt x="2541" y="851"/>
                  <a:pt x="2534" y="821"/>
                  <a:pt x="2557" y="781"/>
                </a:cubicBezTo>
                <a:cubicBezTo>
                  <a:pt x="2606" y="697"/>
                  <a:pt x="2693" y="623"/>
                  <a:pt x="2782" y="585"/>
                </a:cubicBezTo>
                <a:cubicBezTo>
                  <a:pt x="2818" y="569"/>
                  <a:pt x="2837" y="580"/>
                  <a:pt x="2852" y="582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94" name=""/>
          <p:cNvSpPr/>
          <p:nvPr/>
        </p:nvSpPr>
        <p:spPr>
          <a:xfrm>
            <a:off x="8477640" y="4838760"/>
            <a:ext cx="407520" cy="398160"/>
          </a:xfrm>
          <a:custGeom>
            <a:avLst/>
            <a:gdLst/>
            <a:ahLst/>
            <a:rect l="0" t="0" r="r" b="b"/>
            <a:pathLst>
              <a:path fill="none" w="1132" h="1106">
                <a:moveTo>
                  <a:pt x="0" y="200"/>
                </a:moveTo>
                <a:cubicBezTo>
                  <a:pt x="15" y="201"/>
                  <a:pt x="69" y="234"/>
                  <a:pt x="111" y="275"/>
                </a:cubicBezTo>
                <a:cubicBezTo>
                  <a:pt x="217" y="379"/>
                  <a:pt x="326" y="490"/>
                  <a:pt x="395" y="624"/>
                </a:cubicBezTo>
                <a:cubicBezTo>
                  <a:pt x="448" y="725"/>
                  <a:pt x="475" y="848"/>
                  <a:pt x="401" y="944"/>
                </a:cubicBezTo>
                <a:cubicBezTo>
                  <a:pt x="335" y="1028"/>
                  <a:pt x="225" y="1066"/>
                  <a:pt x="131" y="1106"/>
                </a:cubicBezTo>
                <a:moveTo>
                  <a:pt x="1008" y="52"/>
                </a:moveTo>
                <a:cubicBezTo>
                  <a:pt x="1039" y="23"/>
                  <a:pt x="1063" y="16"/>
                  <a:pt x="1104" y="6"/>
                </a:cubicBezTo>
                <a:cubicBezTo>
                  <a:pt x="1120" y="2"/>
                  <a:pt x="1122" y="1"/>
                  <a:pt x="1132" y="0"/>
                </a:cubicBezTo>
                <a:cubicBezTo>
                  <a:pt x="1098" y="2"/>
                  <a:pt x="1065" y="8"/>
                  <a:pt x="1032" y="14"/>
                </a:cubicBezTo>
                <a:cubicBezTo>
                  <a:pt x="993" y="20"/>
                  <a:pt x="946" y="26"/>
                  <a:pt x="913" y="51"/>
                </a:cubicBezTo>
                <a:cubicBezTo>
                  <a:pt x="902" y="64"/>
                  <a:pt x="898" y="67"/>
                  <a:pt x="901" y="79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95" name=""/>
          <p:cNvSpPr/>
          <p:nvPr/>
        </p:nvSpPr>
        <p:spPr>
          <a:xfrm>
            <a:off x="2414520" y="5908680"/>
            <a:ext cx="318240" cy="707760"/>
          </a:xfrm>
          <a:custGeom>
            <a:avLst/>
            <a:gdLst/>
            <a:ahLst/>
            <a:rect l="0" t="0" r="r" b="b"/>
            <a:pathLst>
              <a:path fill="none" w="884" h="1966">
                <a:moveTo>
                  <a:pt x="650" y="0"/>
                </a:moveTo>
                <a:cubicBezTo>
                  <a:pt x="619" y="30"/>
                  <a:pt x="593" y="45"/>
                  <a:pt x="538" y="54"/>
                </a:cubicBezTo>
                <a:cubicBezTo>
                  <a:pt x="371" y="82"/>
                  <a:pt x="200" y="64"/>
                  <a:pt x="33" y="88"/>
                </a:cubicBezTo>
                <a:cubicBezTo>
                  <a:pt x="-20" y="95"/>
                  <a:pt x="16" y="89"/>
                  <a:pt x="0" y="110"/>
                </a:cubicBezTo>
                <a:cubicBezTo>
                  <a:pt x="31" y="150"/>
                  <a:pt x="73" y="181"/>
                  <a:pt x="105" y="222"/>
                </a:cubicBezTo>
                <a:cubicBezTo>
                  <a:pt x="159" y="291"/>
                  <a:pt x="190" y="379"/>
                  <a:pt x="196" y="466"/>
                </a:cubicBezTo>
                <a:cubicBezTo>
                  <a:pt x="199" y="503"/>
                  <a:pt x="195" y="548"/>
                  <a:pt x="200" y="581"/>
                </a:cubicBezTo>
                <a:cubicBezTo>
                  <a:pt x="237" y="570"/>
                  <a:pt x="263" y="555"/>
                  <a:pt x="297" y="534"/>
                </a:cubicBezTo>
                <a:moveTo>
                  <a:pt x="357" y="944"/>
                </a:moveTo>
                <a:cubicBezTo>
                  <a:pt x="348" y="921"/>
                  <a:pt x="345" y="908"/>
                  <a:pt x="340" y="885"/>
                </a:cubicBezTo>
                <a:cubicBezTo>
                  <a:pt x="399" y="893"/>
                  <a:pt x="414" y="893"/>
                  <a:pt x="455" y="951"/>
                </a:cubicBezTo>
                <a:cubicBezTo>
                  <a:pt x="486" y="996"/>
                  <a:pt x="507" y="1053"/>
                  <a:pt x="514" y="1107"/>
                </a:cubicBezTo>
                <a:cubicBezTo>
                  <a:pt x="521" y="1165"/>
                  <a:pt x="514" y="1224"/>
                  <a:pt x="513" y="1282"/>
                </a:cubicBezTo>
                <a:cubicBezTo>
                  <a:pt x="512" y="1308"/>
                  <a:pt x="506" y="1325"/>
                  <a:pt x="531" y="1337"/>
                </a:cubicBezTo>
                <a:cubicBezTo>
                  <a:pt x="624" y="1383"/>
                  <a:pt x="702" y="1389"/>
                  <a:pt x="784" y="1464"/>
                </a:cubicBezTo>
                <a:cubicBezTo>
                  <a:pt x="824" y="1500"/>
                  <a:pt x="857" y="1547"/>
                  <a:pt x="874" y="1598"/>
                </a:cubicBezTo>
                <a:cubicBezTo>
                  <a:pt x="891" y="1650"/>
                  <a:pt x="888" y="1701"/>
                  <a:pt x="847" y="1737"/>
                </a:cubicBezTo>
                <a:cubicBezTo>
                  <a:pt x="756" y="1817"/>
                  <a:pt x="608" y="1859"/>
                  <a:pt x="495" y="1893"/>
                </a:cubicBezTo>
                <a:cubicBezTo>
                  <a:pt x="350" y="1936"/>
                  <a:pt x="217" y="1953"/>
                  <a:pt x="69" y="1966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96" name=""/>
          <p:cNvSpPr/>
          <p:nvPr/>
        </p:nvSpPr>
        <p:spPr>
          <a:xfrm>
            <a:off x="3295800" y="5482800"/>
            <a:ext cx="5208120" cy="733680"/>
          </a:xfrm>
          <a:custGeom>
            <a:avLst/>
            <a:gdLst/>
            <a:ahLst/>
            <a:rect l="0" t="0" r="r" b="b"/>
            <a:pathLst>
              <a:path fill="none" w="14467" h="2038">
                <a:moveTo>
                  <a:pt x="66" y="1498"/>
                </a:moveTo>
                <a:cubicBezTo>
                  <a:pt x="47" y="1470"/>
                  <a:pt x="32" y="1430"/>
                  <a:pt x="5" y="1408"/>
                </a:cubicBezTo>
                <a:cubicBezTo>
                  <a:pt x="3" y="1408"/>
                  <a:pt x="2" y="1408"/>
                  <a:pt x="0" y="1408"/>
                </a:cubicBezTo>
                <a:cubicBezTo>
                  <a:pt x="3" y="1463"/>
                  <a:pt x="10" y="1515"/>
                  <a:pt x="18" y="1570"/>
                </a:cubicBezTo>
                <a:cubicBezTo>
                  <a:pt x="30" y="1655"/>
                  <a:pt x="43" y="1737"/>
                  <a:pt x="45" y="1823"/>
                </a:cubicBezTo>
                <a:cubicBezTo>
                  <a:pt x="46" y="1862"/>
                  <a:pt x="45" y="1892"/>
                  <a:pt x="36" y="1929"/>
                </a:cubicBezTo>
                <a:moveTo>
                  <a:pt x="26" y="1389"/>
                </a:moveTo>
                <a:cubicBezTo>
                  <a:pt x="71" y="1380"/>
                  <a:pt x="97" y="1386"/>
                  <a:pt x="135" y="1414"/>
                </a:cubicBezTo>
                <a:cubicBezTo>
                  <a:pt x="187" y="1452"/>
                  <a:pt x="241" y="1524"/>
                  <a:pt x="252" y="1589"/>
                </a:cubicBezTo>
                <a:cubicBezTo>
                  <a:pt x="261" y="1642"/>
                  <a:pt x="237" y="1644"/>
                  <a:pt x="193" y="1658"/>
                </a:cubicBezTo>
                <a:moveTo>
                  <a:pt x="391" y="1690"/>
                </a:moveTo>
                <a:cubicBezTo>
                  <a:pt x="446" y="1711"/>
                  <a:pt x="494" y="1722"/>
                  <a:pt x="554" y="1724"/>
                </a:cubicBezTo>
                <a:cubicBezTo>
                  <a:pt x="718" y="1729"/>
                  <a:pt x="874" y="1708"/>
                  <a:pt x="1035" y="1675"/>
                </a:cubicBezTo>
                <a:cubicBezTo>
                  <a:pt x="1339" y="1613"/>
                  <a:pt x="1639" y="1578"/>
                  <a:pt x="1950" y="1573"/>
                </a:cubicBezTo>
                <a:cubicBezTo>
                  <a:pt x="2128" y="1570"/>
                  <a:pt x="2314" y="1559"/>
                  <a:pt x="2491" y="1579"/>
                </a:cubicBezTo>
                <a:cubicBezTo>
                  <a:pt x="2515" y="1582"/>
                  <a:pt x="2538" y="1586"/>
                  <a:pt x="2561" y="1589"/>
                </a:cubicBezTo>
                <a:moveTo>
                  <a:pt x="3600" y="1248"/>
                </a:moveTo>
                <a:cubicBezTo>
                  <a:pt x="3502" y="1316"/>
                  <a:pt x="3394" y="1381"/>
                  <a:pt x="3319" y="1477"/>
                </a:cubicBezTo>
                <a:cubicBezTo>
                  <a:pt x="3273" y="1536"/>
                  <a:pt x="3273" y="1603"/>
                  <a:pt x="3344" y="1633"/>
                </a:cubicBezTo>
                <a:cubicBezTo>
                  <a:pt x="3461" y="1683"/>
                  <a:pt x="3608" y="1662"/>
                  <a:pt x="3731" y="1662"/>
                </a:cubicBezTo>
                <a:moveTo>
                  <a:pt x="4042" y="895"/>
                </a:moveTo>
                <a:cubicBezTo>
                  <a:pt x="4032" y="912"/>
                  <a:pt x="4042" y="946"/>
                  <a:pt x="4047" y="967"/>
                </a:cubicBezTo>
                <a:cubicBezTo>
                  <a:pt x="4054" y="997"/>
                  <a:pt x="4058" y="1016"/>
                  <a:pt x="4087" y="1024"/>
                </a:cubicBezTo>
                <a:moveTo>
                  <a:pt x="4087" y="871"/>
                </a:moveTo>
                <a:cubicBezTo>
                  <a:pt x="4123" y="943"/>
                  <a:pt x="4155" y="1017"/>
                  <a:pt x="4193" y="1090"/>
                </a:cubicBezTo>
                <a:cubicBezTo>
                  <a:pt x="4238" y="1176"/>
                  <a:pt x="4282" y="1242"/>
                  <a:pt x="4350" y="1311"/>
                </a:cubicBezTo>
                <a:moveTo>
                  <a:pt x="5109" y="1148"/>
                </a:moveTo>
                <a:cubicBezTo>
                  <a:pt x="5033" y="1168"/>
                  <a:pt x="4993" y="1224"/>
                  <a:pt x="4938" y="1281"/>
                </a:cubicBezTo>
                <a:cubicBezTo>
                  <a:pt x="4862" y="1360"/>
                  <a:pt x="4788" y="1441"/>
                  <a:pt x="4712" y="1520"/>
                </a:cubicBezTo>
                <a:cubicBezTo>
                  <a:pt x="4681" y="1553"/>
                  <a:pt x="4651" y="1583"/>
                  <a:pt x="4624" y="1619"/>
                </a:cubicBezTo>
                <a:moveTo>
                  <a:pt x="4499" y="1232"/>
                </a:moveTo>
                <a:cubicBezTo>
                  <a:pt x="4544" y="1235"/>
                  <a:pt x="4572" y="1258"/>
                  <a:pt x="4608" y="1285"/>
                </a:cubicBezTo>
                <a:cubicBezTo>
                  <a:pt x="4645" y="1314"/>
                  <a:pt x="4657" y="1324"/>
                  <a:pt x="4681" y="1343"/>
                </a:cubicBezTo>
                <a:moveTo>
                  <a:pt x="5184" y="1577"/>
                </a:moveTo>
                <a:cubicBezTo>
                  <a:pt x="5162" y="1577"/>
                  <a:pt x="5100" y="1589"/>
                  <a:pt x="5085" y="1566"/>
                </a:cubicBezTo>
                <a:cubicBezTo>
                  <a:pt x="5084" y="1551"/>
                  <a:pt x="5084" y="1545"/>
                  <a:pt x="5084" y="1534"/>
                </a:cubicBezTo>
                <a:moveTo>
                  <a:pt x="6263" y="1412"/>
                </a:moveTo>
                <a:cubicBezTo>
                  <a:pt x="6211" y="1417"/>
                  <a:pt x="6161" y="1424"/>
                  <a:pt x="6110" y="1432"/>
                </a:cubicBezTo>
                <a:cubicBezTo>
                  <a:pt x="6008" y="1449"/>
                  <a:pt x="5907" y="1475"/>
                  <a:pt x="5818" y="1529"/>
                </a:cubicBezTo>
                <a:cubicBezTo>
                  <a:pt x="5748" y="1571"/>
                  <a:pt x="5672" y="1637"/>
                  <a:pt x="5634" y="1711"/>
                </a:cubicBezTo>
                <a:cubicBezTo>
                  <a:pt x="5626" y="1737"/>
                  <a:pt x="5623" y="1742"/>
                  <a:pt x="5625" y="1759"/>
                </a:cubicBezTo>
                <a:cubicBezTo>
                  <a:pt x="5727" y="1774"/>
                  <a:pt x="5807" y="1733"/>
                  <a:pt x="5892" y="1676"/>
                </a:cubicBezTo>
                <a:cubicBezTo>
                  <a:pt x="5992" y="1608"/>
                  <a:pt x="6091" y="1524"/>
                  <a:pt x="6104" y="1397"/>
                </a:cubicBezTo>
                <a:cubicBezTo>
                  <a:pt x="6113" y="1315"/>
                  <a:pt x="6100" y="1232"/>
                  <a:pt x="6085" y="1151"/>
                </a:cubicBezTo>
                <a:cubicBezTo>
                  <a:pt x="6078" y="1111"/>
                  <a:pt x="6070" y="1070"/>
                  <a:pt x="6064" y="1030"/>
                </a:cubicBezTo>
                <a:lnTo>
                  <a:pt x="6064" y="1031"/>
                </a:lnTo>
                <a:cubicBezTo>
                  <a:pt x="6064" y="1119"/>
                  <a:pt x="6077" y="1198"/>
                  <a:pt x="6094" y="1285"/>
                </a:cubicBezTo>
                <a:cubicBezTo>
                  <a:pt x="6112" y="1377"/>
                  <a:pt x="6128" y="1469"/>
                  <a:pt x="6165" y="1556"/>
                </a:cubicBezTo>
                <a:cubicBezTo>
                  <a:pt x="6180" y="1591"/>
                  <a:pt x="6204" y="1646"/>
                  <a:pt x="6252" y="1638"/>
                </a:cubicBezTo>
                <a:cubicBezTo>
                  <a:pt x="6259" y="1635"/>
                  <a:pt x="6266" y="1632"/>
                  <a:pt x="6273" y="1629"/>
                </a:cubicBezTo>
                <a:moveTo>
                  <a:pt x="6256" y="753"/>
                </a:moveTo>
                <a:cubicBezTo>
                  <a:pt x="6256" y="745"/>
                  <a:pt x="6256" y="737"/>
                  <a:pt x="6256" y="729"/>
                </a:cubicBezTo>
                <a:cubicBezTo>
                  <a:pt x="6280" y="767"/>
                  <a:pt x="6298" y="809"/>
                  <a:pt x="6310" y="856"/>
                </a:cubicBezTo>
                <a:cubicBezTo>
                  <a:pt x="6329" y="928"/>
                  <a:pt x="6317" y="1010"/>
                  <a:pt x="6340" y="1080"/>
                </a:cubicBezTo>
                <a:cubicBezTo>
                  <a:pt x="6345" y="1087"/>
                  <a:pt x="6349" y="1094"/>
                  <a:pt x="6354" y="1101"/>
                </a:cubicBezTo>
                <a:moveTo>
                  <a:pt x="6571" y="700"/>
                </a:moveTo>
                <a:cubicBezTo>
                  <a:pt x="6571" y="776"/>
                  <a:pt x="6580" y="845"/>
                  <a:pt x="6595" y="920"/>
                </a:cubicBezTo>
                <a:cubicBezTo>
                  <a:pt x="6617" y="1025"/>
                  <a:pt x="6637" y="1133"/>
                  <a:pt x="6699" y="1222"/>
                </a:cubicBezTo>
                <a:cubicBezTo>
                  <a:pt x="6716" y="1242"/>
                  <a:pt x="6734" y="1262"/>
                  <a:pt x="6751" y="1282"/>
                </a:cubicBezTo>
                <a:moveTo>
                  <a:pt x="7455" y="1522"/>
                </a:moveTo>
                <a:cubicBezTo>
                  <a:pt x="7420" y="1563"/>
                  <a:pt x="7392" y="1606"/>
                  <a:pt x="7352" y="1643"/>
                </a:cubicBezTo>
                <a:cubicBezTo>
                  <a:pt x="7332" y="1661"/>
                  <a:pt x="7309" y="1679"/>
                  <a:pt x="7306" y="1695"/>
                </a:cubicBezTo>
                <a:moveTo>
                  <a:pt x="8441" y="1080"/>
                </a:moveTo>
                <a:cubicBezTo>
                  <a:pt x="8331" y="1072"/>
                  <a:pt x="8275" y="1092"/>
                  <a:pt x="8179" y="1152"/>
                </a:cubicBezTo>
                <a:cubicBezTo>
                  <a:pt x="8096" y="1204"/>
                  <a:pt x="7970" y="1285"/>
                  <a:pt x="7936" y="1385"/>
                </a:cubicBezTo>
                <a:cubicBezTo>
                  <a:pt x="7929" y="1421"/>
                  <a:pt x="7926" y="1431"/>
                  <a:pt x="7928" y="1454"/>
                </a:cubicBezTo>
                <a:cubicBezTo>
                  <a:pt x="7994" y="1466"/>
                  <a:pt x="8046" y="1483"/>
                  <a:pt x="8115" y="1456"/>
                </a:cubicBezTo>
                <a:cubicBezTo>
                  <a:pt x="8196" y="1424"/>
                  <a:pt x="8233" y="1373"/>
                  <a:pt x="8240" y="1292"/>
                </a:cubicBezTo>
                <a:cubicBezTo>
                  <a:pt x="8244" y="1248"/>
                  <a:pt x="8226" y="1223"/>
                  <a:pt x="8216" y="1183"/>
                </a:cubicBezTo>
                <a:cubicBezTo>
                  <a:pt x="8227" y="1224"/>
                  <a:pt x="8237" y="1264"/>
                  <a:pt x="8255" y="1303"/>
                </a:cubicBezTo>
                <a:cubicBezTo>
                  <a:pt x="8281" y="1359"/>
                  <a:pt x="8298" y="1391"/>
                  <a:pt x="8362" y="1397"/>
                </a:cubicBezTo>
                <a:cubicBezTo>
                  <a:pt x="8417" y="1403"/>
                  <a:pt x="8446" y="1378"/>
                  <a:pt x="8488" y="1348"/>
                </a:cubicBezTo>
                <a:cubicBezTo>
                  <a:pt x="8573" y="1288"/>
                  <a:pt x="8626" y="1221"/>
                  <a:pt x="8731" y="1199"/>
                </a:cubicBezTo>
                <a:cubicBezTo>
                  <a:pt x="8813" y="1182"/>
                  <a:pt x="8896" y="1237"/>
                  <a:pt x="8963" y="1275"/>
                </a:cubicBezTo>
                <a:cubicBezTo>
                  <a:pt x="9127" y="1369"/>
                  <a:pt x="9267" y="1455"/>
                  <a:pt x="9462" y="1464"/>
                </a:cubicBezTo>
                <a:cubicBezTo>
                  <a:pt x="9547" y="1468"/>
                  <a:pt x="9633" y="1468"/>
                  <a:pt x="9716" y="1450"/>
                </a:cubicBezTo>
                <a:cubicBezTo>
                  <a:pt x="9841" y="1422"/>
                  <a:pt x="9960" y="1386"/>
                  <a:pt x="10089" y="1382"/>
                </a:cubicBezTo>
                <a:cubicBezTo>
                  <a:pt x="10140" y="1381"/>
                  <a:pt x="10244" y="1399"/>
                  <a:pt x="10274" y="1348"/>
                </a:cubicBezTo>
                <a:cubicBezTo>
                  <a:pt x="10290" y="1320"/>
                  <a:pt x="10284" y="1252"/>
                  <a:pt x="10284" y="1220"/>
                </a:cubicBezTo>
                <a:cubicBezTo>
                  <a:pt x="10283" y="1217"/>
                  <a:pt x="10283" y="1215"/>
                  <a:pt x="10282" y="1212"/>
                </a:cubicBezTo>
                <a:cubicBezTo>
                  <a:pt x="10243" y="1206"/>
                  <a:pt x="10205" y="1199"/>
                  <a:pt x="10164" y="1203"/>
                </a:cubicBezTo>
                <a:cubicBezTo>
                  <a:pt x="10123" y="1207"/>
                  <a:pt x="10118" y="1217"/>
                  <a:pt x="10086" y="1239"/>
                </a:cubicBezTo>
                <a:cubicBezTo>
                  <a:pt x="10002" y="1298"/>
                  <a:pt x="9896" y="1385"/>
                  <a:pt x="9843" y="1473"/>
                </a:cubicBezTo>
                <a:cubicBezTo>
                  <a:pt x="9843" y="1479"/>
                  <a:pt x="9843" y="1485"/>
                  <a:pt x="9843" y="1491"/>
                </a:cubicBezTo>
                <a:cubicBezTo>
                  <a:pt x="9905" y="1497"/>
                  <a:pt x="9944" y="1501"/>
                  <a:pt x="10006" y="1477"/>
                </a:cubicBezTo>
                <a:cubicBezTo>
                  <a:pt x="10096" y="1443"/>
                  <a:pt x="10174" y="1401"/>
                  <a:pt x="10228" y="1323"/>
                </a:cubicBezTo>
                <a:cubicBezTo>
                  <a:pt x="10235" y="1313"/>
                  <a:pt x="10240" y="1296"/>
                  <a:pt x="10246" y="1286"/>
                </a:cubicBezTo>
                <a:cubicBezTo>
                  <a:pt x="10249" y="1296"/>
                  <a:pt x="10266" y="1319"/>
                  <a:pt x="10268" y="1344"/>
                </a:cubicBezTo>
                <a:cubicBezTo>
                  <a:pt x="10270" y="1373"/>
                  <a:pt x="10275" y="1400"/>
                  <a:pt x="10279" y="1425"/>
                </a:cubicBezTo>
                <a:cubicBezTo>
                  <a:pt x="10319" y="1412"/>
                  <a:pt x="10339" y="1412"/>
                  <a:pt x="10379" y="1388"/>
                </a:cubicBezTo>
                <a:cubicBezTo>
                  <a:pt x="10389" y="1380"/>
                  <a:pt x="10400" y="1372"/>
                  <a:pt x="10410" y="1364"/>
                </a:cubicBezTo>
                <a:moveTo>
                  <a:pt x="10480" y="1265"/>
                </a:moveTo>
                <a:cubicBezTo>
                  <a:pt x="10491" y="1239"/>
                  <a:pt x="10499" y="1225"/>
                  <a:pt x="10516" y="1209"/>
                </a:cubicBezTo>
                <a:cubicBezTo>
                  <a:pt x="10524" y="1230"/>
                  <a:pt x="10534" y="1267"/>
                  <a:pt x="10540" y="1296"/>
                </a:cubicBezTo>
                <a:cubicBezTo>
                  <a:pt x="10548" y="1335"/>
                  <a:pt x="10556" y="1357"/>
                  <a:pt x="10599" y="1361"/>
                </a:cubicBezTo>
                <a:cubicBezTo>
                  <a:pt x="10641" y="1365"/>
                  <a:pt x="10672" y="1355"/>
                  <a:pt x="10689" y="1313"/>
                </a:cubicBezTo>
                <a:cubicBezTo>
                  <a:pt x="10699" y="1287"/>
                  <a:pt x="10693" y="1250"/>
                  <a:pt x="10693" y="1222"/>
                </a:cubicBezTo>
                <a:cubicBezTo>
                  <a:pt x="10696" y="1255"/>
                  <a:pt x="10695" y="1258"/>
                  <a:pt x="10701" y="1291"/>
                </a:cubicBezTo>
                <a:cubicBezTo>
                  <a:pt x="10721" y="1399"/>
                  <a:pt x="10734" y="1505"/>
                  <a:pt x="10738" y="1615"/>
                </a:cubicBezTo>
                <a:cubicBezTo>
                  <a:pt x="10742" y="1720"/>
                  <a:pt x="10740" y="1824"/>
                  <a:pt x="10752" y="1929"/>
                </a:cubicBezTo>
                <a:cubicBezTo>
                  <a:pt x="10754" y="1946"/>
                  <a:pt x="10756" y="2028"/>
                  <a:pt x="10780" y="2038"/>
                </a:cubicBezTo>
                <a:cubicBezTo>
                  <a:pt x="10788" y="2038"/>
                  <a:pt x="10790" y="2034"/>
                  <a:pt x="10787" y="2023"/>
                </a:cubicBezTo>
                <a:moveTo>
                  <a:pt x="11787" y="752"/>
                </a:moveTo>
                <a:cubicBezTo>
                  <a:pt x="11786" y="751"/>
                  <a:pt x="11752" y="758"/>
                  <a:pt x="11714" y="765"/>
                </a:cubicBezTo>
                <a:cubicBezTo>
                  <a:pt x="11665" y="774"/>
                  <a:pt x="11603" y="778"/>
                  <a:pt x="11556" y="762"/>
                </a:cubicBezTo>
                <a:cubicBezTo>
                  <a:pt x="11532" y="754"/>
                  <a:pt x="11512" y="736"/>
                  <a:pt x="11490" y="729"/>
                </a:cubicBezTo>
                <a:cubicBezTo>
                  <a:pt x="11488" y="729"/>
                  <a:pt x="11486" y="729"/>
                  <a:pt x="11484" y="729"/>
                </a:cubicBezTo>
                <a:cubicBezTo>
                  <a:pt x="11457" y="792"/>
                  <a:pt x="11434" y="855"/>
                  <a:pt x="11417" y="922"/>
                </a:cubicBezTo>
                <a:cubicBezTo>
                  <a:pt x="11394" y="1011"/>
                  <a:pt x="11392" y="1097"/>
                  <a:pt x="11392" y="1189"/>
                </a:cubicBezTo>
                <a:cubicBezTo>
                  <a:pt x="11392" y="1254"/>
                  <a:pt x="11394" y="1315"/>
                  <a:pt x="11447" y="1361"/>
                </a:cubicBezTo>
                <a:cubicBezTo>
                  <a:pt x="11498" y="1405"/>
                  <a:pt x="11571" y="1399"/>
                  <a:pt x="11633" y="1401"/>
                </a:cubicBezTo>
                <a:moveTo>
                  <a:pt x="11999" y="1048"/>
                </a:moveTo>
                <a:cubicBezTo>
                  <a:pt x="11999" y="1131"/>
                  <a:pt x="11999" y="1213"/>
                  <a:pt x="11994" y="1296"/>
                </a:cubicBezTo>
                <a:cubicBezTo>
                  <a:pt x="11993" y="1317"/>
                  <a:pt x="11994" y="1351"/>
                  <a:pt x="11996" y="1368"/>
                </a:cubicBezTo>
                <a:moveTo>
                  <a:pt x="12116" y="647"/>
                </a:moveTo>
                <a:cubicBezTo>
                  <a:pt x="12116" y="644"/>
                  <a:pt x="12116" y="642"/>
                  <a:pt x="12116" y="639"/>
                </a:cubicBezTo>
                <a:cubicBezTo>
                  <a:pt x="12132" y="642"/>
                  <a:pt x="12149" y="664"/>
                  <a:pt x="12163" y="673"/>
                </a:cubicBezTo>
                <a:cubicBezTo>
                  <a:pt x="12173" y="678"/>
                  <a:pt x="12184" y="684"/>
                  <a:pt x="12194" y="689"/>
                </a:cubicBezTo>
                <a:moveTo>
                  <a:pt x="12437" y="674"/>
                </a:moveTo>
                <a:cubicBezTo>
                  <a:pt x="12471" y="672"/>
                  <a:pt x="12504" y="671"/>
                  <a:pt x="12538" y="671"/>
                </a:cubicBezTo>
                <a:cubicBezTo>
                  <a:pt x="12592" y="671"/>
                  <a:pt x="12642" y="667"/>
                  <a:pt x="12695" y="660"/>
                </a:cubicBezTo>
                <a:cubicBezTo>
                  <a:pt x="12697" y="660"/>
                  <a:pt x="12698" y="660"/>
                  <a:pt x="12700" y="660"/>
                </a:cubicBezTo>
                <a:cubicBezTo>
                  <a:pt x="12703" y="689"/>
                  <a:pt x="12702" y="724"/>
                  <a:pt x="12703" y="755"/>
                </a:cubicBezTo>
                <a:cubicBezTo>
                  <a:pt x="12706" y="832"/>
                  <a:pt x="12721" y="902"/>
                  <a:pt x="12750" y="974"/>
                </a:cubicBezTo>
                <a:cubicBezTo>
                  <a:pt x="12790" y="1075"/>
                  <a:pt x="12866" y="1146"/>
                  <a:pt x="12935" y="1227"/>
                </a:cubicBezTo>
                <a:cubicBezTo>
                  <a:pt x="12959" y="1256"/>
                  <a:pt x="13001" y="1300"/>
                  <a:pt x="13002" y="1341"/>
                </a:cubicBezTo>
                <a:cubicBezTo>
                  <a:pt x="13002" y="1352"/>
                  <a:pt x="13003" y="1355"/>
                  <a:pt x="12998" y="1361"/>
                </a:cubicBezTo>
                <a:cubicBezTo>
                  <a:pt x="12948" y="1362"/>
                  <a:pt x="12901" y="1365"/>
                  <a:pt x="12852" y="1351"/>
                </a:cubicBezTo>
                <a:cubicBezTo>
                  <a:pt x="12795" y="1335"/>
                  <a:pt x="12760" y="1309"/>
                  <a:pt x="12722" y="1265"/>
                </a:cubicBezTo>
                <a:moveTo>
                  <a:pt x="13313" y="0"/>
                </a:moveTo>
                <a:cubicBezTo>
                  <a:pt x="13376" y="7"/>
                  <a:pt x="13414" y="23"/>
                  <a:pt x="13473" y="60"/>
                </a:cubicBezTo>
                <a:cubicBezTo>
                  <a:pt x="13604" y="141"/>
                  <a:pt x="13729" y="245"/>
                  <a:pt x="13826" y="365"/>
                </a:cubicBezTo>
                <a:cubicBezTo>
                  <a:pt x="13948" y="516"/>
                  <a:pt x="13985" y="674"/>
                  <a:pt x="13989" y="864"/>
                </a:cubicBezTo>
                <a:cubicBezTo>
                  <a:pt x="13992" y="992"/>
                  <a:pt x="13962" y="1107"/>
                  <a:pt x="13865" y="1196"/>
                </a:cubicBezTo>
                <a:cubicBezTo>
                  <a:pt x="13812" y="1245"/>
                  <a:pt x="13687" y="1288"/>
                  <a:pt x="13630" y="1233"/>
                </a:cubicBezTo>
                <a:cubicBezTo>
                  <a:pt x="13627" y="1222"/>
                  <a:pt x="13623" y="1211"/>
                  <a:pt x="13620" y="1200"/>
                </a:cubicBezTo>
                <a:moveTo>
                  <a:pt x="14402" y="446"/>
                </a:moveTo>
                <a:cubicBezTo>
                  <a:pt x="14451" y="447"/>
                  <a:pt x="14457" y="453"/>
                  <a:pt x="14460" y="506"/>
                </a:cubicBezTo>
                <a:cubicBezTo>
                  <a:pt x="14464" y="588"/>
                  <a:pt x="14451" y="668"/>
                  <a:pt x="14448" y="749"/>
                </a:cubicBezTo>
                <a:cubicBezTo>
                  <a:pt x="14448" y="773"/>
                  <a:pt x="14448" y="796"/>
                  <a:pt x="14448" y="820"/>
                </a:cubicBezTo>
                <a:moveTo>
                  <a:pt x="14467" y="1197"/>
                </a:moveTo>
                <a:cubicBezTo>
                  <a:pt x="14402" y="1312"/>
                  <a:pt x="14330" y="1417"/>
                  <a:pt x="14245" y="1518"/>
                </a:cubicBezTo>
                <a:cubicBezTo>
                  <a:pt x="14166" y="1613"/>
                  <a:pt x="14096" y="1695"/>
                  <a:pt x="14042" y="180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97" name=""/>
          <p:cNvSpPr/>
          <p:nvPr/>
        </p:nvSpPr>
        <p:spPr>
          <a:xfrm>
            <a:off x="1816200" y="981000"/>
            <a:ext cx="240840" cy="333720"/>
          </a:xfrm>
          <a:custGeom>
            <a:avLst/>
            <a:gdLst/>
            <a:ahLst/>
            <a:rect l="0" t="0" r="r" b="b"/>
            <a:pathLst>
              <a:path fill="none" w="669" h="927">
                <a:moveTo>
                  <a:pt x="669" y="51"/>
                </a:moveTo>
                <a:cubicBezTo>
                  <a:pt x="649" y="10"/>
                  <a:pt x="679" y="0"/>
                  <a:pt x="612" y="0"/>
                </a:cubicBezTo>
                <a:cubicBezTo>
                  <a:pt x="511" y="0"/>
                  <a:pt x="401" y="49"/>
                  <a:pt x="311" y="88"/>
                </a:cubicBezTo>
                <a:cubicBezTo>
                  <a:pt x="264" y="108"/>
                  <a:pt x="156" y="146"/>
                  <a:pt x="139" y="206"/>
                </a:cubicBezTo>
                <a:cubicBezTo>
                  <a:pt x="125" y="255"/>
                  <a:pt x="155" y="264"/>
                  <a:pt x="197" y="277"/>
                </a:cubicBezTo>
                <a:cubicBezTo>
                  <a:pt x="259" y="296"/>
                  <a:pt x="315" y="306"/>
                  <a:pt x="371" y="334"/>
                </a:cubicBezTo>
                <a:cubicBezTo>
                  <a:pt x="362" y="389"/>
                  <a:pt x="358" y="398"/>
                  <a:pt x="303" y="432"/>
                </a:cubicBezTo>
                <a:cubicBezTo>
                  <a:pt x="213" y="489"/>
                  <a:pt x="110" y="518"/>
                  <a:pt x="9" y="546"/>
                </a:cubicBezTo>
                <a:cubicBezTo>
                  <a:pt x="6" y="547"/>
                  <a:pt x="3" y="548"/>
                  <a:pt x="0" y="549"/>
                </a:cubicBezTo>
                <a:cubicBezTo>
                  <a:pt x="33" y="546"/>
                  <a:pt x="64" y="537"/>
                  <a:pt x="97" y="534"/>
                </a:cubicBezTo>
                <a:cubicBezTo>
                  <a:pt x="152" y="529"/>
                  <a:pt x="184" y="529"/>
                  <a:pt x="198" y="591"/>
                </a:cubicBezTo>
                <a:cubicBezTo>
                  <a:pt x="214" y="660"/>
                  <a:pt x="203" y="735"/>
                  <a:pt x="209" y="806"/>
                </a:cubicBezTo>
                <a:cubicBezTo>
                  <a:pt x="213" y="849"/>
                  <a:pt x="221" y="891"/>
                  <a:pt x="261" y="914"/>
                </a:cubicBezTo>
                <a:cubicBezTo>
                  <a:pt x="312" y="944"/>
                  <a:pt x="413" y="916"/>
                  <a:pt x="463" y="904"/>
                </a:cubicBezTo>
                <a:cubicBezTo>
                  <a:pt x="532" y="884"/>
                  <a:pt x="555" y="878"/>
                  <a:pt x="600" y="861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98" name=""/>
          <p:cNvSpPr/>
          <p:nvPr/>
        </p:nvSpPr>
        <p:spPr>
          <a:xfrm>
            <a:off x="6569280" y="5106960"/>
            <a:ext cx="1675440" cy="128880"/>
          </a:xfrm>
          <a:custGeom>
            <a:avLst/>
            <a:gdLst/>
            <a:ahLst/>
            <a:rect l="0" t="0" r="r" b="b"/>
            <a:pathLst>
              <a:path fill="none" w="4654" h="358">
                <a:moveTo>
                  <a:pt x="6" y="0"/>
                </a:moveTo>
                <a:cubicBezTo>
                  <a:pt x="11" y="3"/>
                  <a:pt x="-26" y="21"/>
                  <a:pt x="36" y="39"/>
                </a:cubicBezTo>
                <a:cubicBezTo>
                  <a:pt x="310" y="120"/>
                  <a:pt x="671" y="69"/>
                  <a:pt x="950" y="80"/>
                </a:cubicBezTo>
                <a:cubicBezTo>
                  <a:pt x="1923" y="119"/>
                  <a:pt x="2884" y="158"/>
                  <a:pt x="3851" y="280"/>
                </a:cubicBezTo>
                <a:cubicBezTo>
                  <a:pt x="4027" y="302"/>
                  <a:pt x="4456" y="418"/>
                  <a:pt x="4626" y="319"/>
                </a:cubicBezTo>
                <a:cubicBezTo>
                  <a:pt x="4680" y="288"/>
                  <a:pt x="4640" y="261"/>
                  <a:pt x="4628" y="231"/>
                </a:cubicBezTo>
                <a:cubicBezTo>
                  <a:pt x="4619" y="226"/>
                  <a:pt x="4610" y="222"/>
                  <a:pt x="4601" y="21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"/>
          <p:cNvSpPr/>
          <p:nvPr/>
        </p:nvSpPr>
        <p:spPr>
          <a:xfrm>
            <a:off x="5504040" y="3094200"/>
            <a:ext cx="5165280" cy="2106360"/>
          </a:xfrm>
          <a:custGeom>
            <a:avLst/>
            <a:gdLst/>
            <a:ahLst/>
            <a:rect l="0" t="0" r="r" b="b"/>
            <a:pathLst>
              <a:path fill="none" w="14348" h="5851">
                <a:moveTo>
                  <a:pt x="309" y="0"/>
                </a:moveTo>
                <a:cubicBezTo>
                  <a:pt x="315" y="79"/>
                  <a:pt x="334" y="144"/>
                  <a:pt x="275" y="207"/>
                </a:cubicBezTo>
                <a:cubicBezTo>
                  <a:pt x="201" y="287"/>
                  <a:pt x="95" y="327"/>
                  <a:pt x="0" y="375"/>
                </a:cubicBezTo>
                <a:moveTo>
                  <a:pt x="14318" y="315"/>
                </a:moveTo>
                <a:cubicBezTo>
                  <a:pt x="14336" y="303"/>
                  <a:pt x="14336" y="297"/>
                  <a:pt x="14348" y="298"/>
                </a:cubicBezTo>
                <a:cubicBezTo>
                  <a:pt x="14310" y="333"/>
                  <a:pt x="14271" y="363"/>
                  <a:pt x="14228" y="394"/>
                </a:cubicBezTo>
                <a:moveTo>
                  <a:pt x="5473" y="5165"/>
                </a:moveTo>
                <a:cubicBezTo>
                  <a:pt x="5523" y="5215"/>
                  <a:pt x="5555" y="5285"/>
                  <a:pt x="5528" y="5361"/>
                </a:cubicBezTo>
                <a:cubicBezTo>
                  <a:pt x="5468" y="5527"/>
                  <a:pt x="5293" y="5672"/>
                  <a:pt x="5157" y="5773"/>
                </a:cubicBezTo>
                <a:cubicBezTo>
                  <a:pt x="5117" y="5799"/>
                  <a:pt x="5078" y="5825"/>
                  <a:pt x="5038" y="5851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00" name=""/>
          <p:cNvSpPr/>
          <p:nvPr/>
        </p:nvSpPr>
        <p:spPr>
          <a:xfrm>
            <a:off x="1174680" y="3810240"/>
            <a:ext cx="223920" cy="362880"/>
          </a:xfrm>
          <a:custGeom>
            <a:avLst/>
            <a:gdLst/>
            <a:ahLst/>
            <a:rect l="0" t="0" r="r" b="b"/>
            <a:pathLst>
              <a:path fill="none" w="622" h="1008">
                <a:moveTo>
                  <a:pt x="186" y="24"/>
                </a:moveTo>
                <a:cubicBezTo>
                  <a:pt x="190" y="16"/>
                  <a:pt x="158" y="9"/>
                  <a:pt x="180" y="4"/>
                </a:cubicBezTo>
                <a:cubicBezTo>
                  <a:pt x="218" y="-6"/>
                  <a:pt x="275" y="3"/>
                  <a:pt x="310" y="17"/>
                </a:cubicBezTo>
                <a:cubicBezTo>
                  <a:pt x="360" y="37"/>
                  <a:pt x="396" y="80"/>
                  <a:pt x="403" y="134"/>
                </a:cubicBezTo>
                <a:cubicBezTo>
                  <a:pt x="410" y="184"/>
                  <a:pt x="405" y="241"/>
                  <a:pt x="387" y="287"/>
                </a:cubicBezTo>
                <a:cubicBezTo>
                  <a:pt x="376" y="316"/>
                  <a:pt x="360" y="341"/>
                  <a:pt x="348" y="369"/>
                </a:cubicBezTo>
                <a:cubicBezTo>
                  <a:pt x="365" y="375"/>
                  <a:pt x="390" y="387"/>
                  <a:pt x="421" y="388"/>
                </a:cubicBezTo>
                <a:cubicBezTo>
                  <a:pt x="465" y="389"/>
                  <a:pt x="557" y="370"/>
                  <a:pt x="595" y="398"/>
                </a:cubicBezTo>
                <a:cubicBezTo>
                  <a:pt x="626" y="421"/>
                  <a:pt x="623" y="445"/>
                  <a:pt x="621" y="483"/>
                </a:cubicBezTo>
                <a:cubicBezTo>
                  <a:pt x="618" y="534"/>
                  <a:pt x="590" y="579"/>
                  <a:pt x="585" y="631"/>
                </a:cubicBezTo>
                <a:cubicBezTo>
                  <a:pt x="580" y="684"/>
                  <a:pt x="586" y="738"/>
                  <a:pt x="592" y="790"/>
                </a:cubicBezTo>
                <a:cubicBezTo>
                  <a:pt x="597" y="835"/>
                  <a:pt x="605" y="862"/>
                  <a:pt x="567" y="890"/>
                </a:cubicBezTo>
                <a:cubicBezTo>
                  <a:pt x="488" y="947"/>
                  <a:pt x="347" y="963"/>
                  <a:pt x="256" y="983"/>
                </a:cubicBezTo>
                <a:cubicBezTo>
                  <a:pt x="169" y="1002"/>
                  <a:pt x="89" y="1006"/>
                  <a:pt x="0" y="1008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01" name=""/>
          <p:cNvSpPr/>
          <p:nvPr/>
        </p:nvSpPr>
        <p:spPr>
          <a:xfrm>
            <a:off x="1865160" y="0"/>
            <a:ext cx="4137840" cy="3673080"/>
          </a:xfrm>
          <a:custGeom>
            <a:avLst/>
            <a:gdLst/>
            <a:ahLst/>
            <a:rect l="0" t="0" r="r" b="b"/>
            <a:pathLst>
              <a:path fill="none" w="11494" h="10203">
                <a:moveTo>
                  <a:pt x="1275" y="0"/>
                </a:moveTo>
                <a:cubicBezTo>
                  <a:pt x="850" y="0"/>
                  <a:pt x="425" y="0"/>
                  <a:pt x="0" y="0"/>
                </a:cubicBezTo>
                <a:moveTo>
                  <a:pt x="1667" y="213"/>
                </a:moveTo>
                <a:cubicBezTo>
                  <a:pt x="1528" y="253"/>
                  <a:pt x="1439" y="250"/>
                  <a:pt x="1426" y="408"/>
                </a:cubicBezTo>
                <a:cubicBezTo>
                  <a:pt x="1416" y="538"/>
                  <a:pt x="1449" y="672"/>
                  <a:pt x="1399" y="797"/>
                </a:cubicBezTo>
                <a:cubicBezTo>
                  <a:pt x="1328" y="934"/>
                  <a:pt x="1299" y="986"/>
                  <a:pt x="1229" y="1069"/>
                </a:cubicBezTo>
                <a:moveTo>
                  <a:pt x="3960" y="8053"/>
                </a:moveTo>
                <a:cubicBezTo>
                  <a:pt x="4183" y="8125"/>
                  <a:pt x="4476" y="8165"/>
                  <a:pt x="4659" y="8324"/>
                </a:cubicBezTo>
                <a:cubicBezTo>
                  <a:pt x="4762" y="8414"/>
                  <a:pt x="4762" y="8554"/>
                  <a:pt x="4735" y="8677"/>
                </a:cubicBezTo>
                <a:cubicBezTo>
                  <a:pt x="4706" y="8810"/>
                  <a:pt x="4656" y="8921"/>
                  <a:pt x="4647" y="9058"/>
                </a:cubicBezTo>
                <a:moveTo>
                  <a:pt x="8468" y="7867"/>
                </a:moveTo>
                <a:cubicBezTo>
                  <a:pt x="8551" y="7823"/>
                  <a:pt x="8653" y="7770"/>
                  <a:pt x="8726" y="7719"/>
                </a:cubicBezTo>
                <a:cubicBezTo>
                  <a:pt x="8596" y="7719"/>
                  <a:pt x="8481" y="7747"/>
                  <a:pt x="8353" y="7774"/>
                </a:cubicBezTo>
                <a:cubicBezTo>
                  <a:pt x="8176" y="7812"/>
                  <a:pt x="8004" y="7843"/>
                  <a:pt x="7825" y="7867"/>
                </a:cubicBezTo>
                <a:moveTo>
                  <a:pt x="2076" y="8226"/>
                </a:moveTo>
                <a:cubicBezTo>
                  <a:pt x="2053" y="8185"/>
                  <a:pt x="2083" y="8183"/>
                  <a:pt x="2016" y="8179"/>
                </a:cubicBezTo>
                <a:cubicBezTo>
                  <a:pt x="1916" y="8174"/>
                  <a:pt x="1816" y="8281"/>
                  <a:pt x="1750" y="8344"/>
                </a:cubicBezTo>
                <a:cubicBezTo>
                  <a:pt x="1655" y="8434"/>
                  <a:pt x="1545" y="8543"/>
                  <a:pt x="1505" y="8672"/>
                </a:cubicBezTo>
                <a:cubicBezTo>
                  <a:pt x="1500" y="8721"/>
                  <a:pt x="1498" y="8734"/>
                  <a:pt x="1499" y="8765"/>
                </a:cubicBezTo>
                <a:cubicBezTo>
                  <a:pt x="1604" y="8802"/>
                  <a:pt x="1692" y="8795"/>
                  <a:pt x="1802" y="8765"/>
                </a:cubicBezTo>
                <a:cubicBezTo>
                  <a:pt x="1921" y="8733"/>
                  <a:pt x="2057" y="8686"/>
                  <a:pt x="2150" y="8604"/>
                </a:cubicBezTo>
                <a:cubicBezTo>
                  <a:pt x="2203" y="8558"/>
                  <a:pt x="2213" y="8499"/>
                  <a:pt x="2220" y="8434"/>
                </a:cubicBezTo>
                <a:cubicBezTo>
                  <a:pt x="2220" y="8514"/>
                  <a:pt x="2207" y="8604"/>
                  <a:pt x="2241" y="8678"/>
                </a:cubicBezTo>
                <a:cubicBezTo>
                  <a:pt x="2270" y="8742"/>
                  <a:pt x="2320" y="8750"/>
                  <a:pt x="2383" y="8752"/>
                </a:cubicBezTo>
                <a:cubicBezTo>
                  <a:pt x="2462" y="8754"/>
                  <a:pt x="2530" y="8717"/>
                  <a:pt x="2581" y="8656"/>
                </a:cubicBezTo>
                <a:cubicBezTo>
                  <a:pt x="2635" y="8591"/>
                  <a:pt x="2620" y="8497"/>
                  <a:pt x="2620" y="8419"/>
                </a:cubicBezTo>
                <a:cubicBezTo>
                  <a:pt x="2620" y="8407"/>
                  <a:pt x="2620" y="8428"/>
                  <a:pt x="2620" y="8416"/>
                </a:cubicBezTo>
                <a:cubicBezTo>
                  <a:pt x="2620" y="8492"/>
                  <a:pt x="2621" y="8567"/>
                  <a:pt x="2614" y="8642"/>
                </a:cubicBezTo>
                <a:moveTo>
                  <a:pt x="2457" y="8213"/>
                </a:moveTo>
                <a:cubicBezTo>
                  <a:pt x="2448" y="8155"/>
                  <a:pt x="2441" y="8127"/>
                  <a:pt x="2454" y="8072"/>
                </a:cubicBezTo>
                <a:cubicBezTo>
                  <a:pt x="2528" y="8068"/>
                  <a:pt x="2535" y="8091"/>
                  <a:pt x="2578" y="8151"/>
                </a:cubicBezTo>
                <a:moveTo>
                  <a:pt x="3187" y="8338"/>
                </a:moveTo>
                <a:cubicBezTo>
                  <a:pt x="3108" y="8350"/>
                  <a:pt x="3073" y="8400"/>
                  <a:pt x="3020" y="8461"/>
                </a:cubicBezTo>
                <a:cubicBezTo>
                  <a:pt x="2963" y="8528"/>
                  <a:pt x="2881" y="8614"/>
                  <a:pt x="2896" y="8711"/>
                </a:cubicBezTo>
                <a:cubicBezTo>
                  <a:pt x="2910" y="8806"/>
                  <a:pt x="3049" y="8792"/>
                  <a:pt x="3115" y="8793"/>
                </a:cubicBezTo>
                <a:cubicBezTo>
                  <a:pt x="3234" y="8795"/>
                  <a:pt x="3351" y="8765"/>
                  <a:pt x="3450" y="8697"/>
                </a:cubicBezTo>
                <a:cubicBezTo>
                  <a:pt x="3510" y="8656"/>
                  <a:pt x="3548" y="8574"/>
                  <a:pt x="3519" y="8501"/>
                </a:cubicBezTo>
                <a:cubicBezTo>
                  <a:pt x="3492" y="8432"/>
                  <a:pt x="3411" y="8371"/>
                  <a:pt x="3339" y="8360"/>
                </a:cubicBezTo>
                <a:cubicBezTo>
                  <a:pt x="3264" y="8348"/>
                  <a:pt x="3222" y="8369"/>
                  <a:pt x="3172" y="8419"/>
                </a:cubicBezTo>
                <a:moveTo>
                  <a:pt x="3941" y="8821"/>
                </a:moveTo>
                <a:cubicBezTo>
                  <a:pt x="3924" y="8809"/>
                  <a:pt x="3912" y="8811"/>
                  <a:pt x="3891" y="8811"/>
                </a:cubicBezTo>
                <a:cubicBezTo>
                  <a:pt x="3876" y="8811"/>
                  <a:pt x="3861" y="8811"/>
                  <a:pt x="3846" y="8810"/>
                </a:cubicBezTo>
                <a:cubicBezTo>
                  <a:pt x="3875" y="8812"/>
                  <a:pt x="3889" y="8822"/>
                  <a:pt x="3909" y="8844"/>
                </a:cubicBezTo>
                <a:cubicBezTo>
                  <a:pt x="3924" y="8861"/>
                  <a:pt x="3925" y="8874"/>
                  <a:pt x="3925" y="8895"/>
                </a:cubicBezTo>
                <a:cubicBezTo>
                  <a:pt x="3913" y="8896"/>
                  <a:pt x="3883" y="8902"/>
                  <a:pt x="3872" y="8896"/>
                </a:cubicBezTo>
                <a:cubicBezTo>
                  <a:pt x="3852" y="8886"/>
                  <a:pt x="3856" y="8862"/>
                  <a:pt x="3855" y="8845"/>
                </a:cubicBezTo>
                <a:moveTo>
                  <a:pt x="5053" y="8298"/>
                </a:moveTo>
                <a:cubicBezTo>
                  <a:pt x="5056" y="8267"/>
                  <a:pt x="5092" y="8262"/>
                  <a:pt x="5031" y="8268"/>
                </a:cubicBezTo>
                <a:cubicBezTo>
                  <a:pt x="4910" y="8280"/>
                  <a:pt x="4722" y="8321"/>
                  <a:pt x="4622" y="8394"/>
                </a:cubicBezTo>
                <a:cubicBezTo>
                  <a:pt x="4603" y="8417"/>
                  <a:pt x="4596" y="8423"/>
                  <a:pt x="4601" y="8444"/>
                </a:cubicBezTo>
                <a:cubicBezTo>
                  <a:pt x="4657" y="8501"/>
                  <a:pt x="4725" y="8501"/>
                  <a:pt x="4805" y="8510"/>
                </a:cubicBezTo>
                <a:cubicBezTo>
                  <a:pt x="4895" y="8520"/>
                  <a:pt x="5004" y="8516"/>
                  <a:pt x="5087" y="8559"/>
                </a:cubicBezTo>
                <a:cubicBezTo>
                  <a:pt x="5095" y="8566"/>
                  <a:pt x="5103" y="8573"/>
                  <a:pt x="5111" y="8580"/>
                </a:cubicBezTo>
                <a:cubicBezTo>
                  <a:pt x="5105" y="8645"/>
                  <a:pt x="5061" y="8657"/>
                  <a:pt x="4999" y="8677"/>
                </a:cubicBezTo>
                <a:cubicBezTo>
                  <a:pt x="4853" y="8724"/>
                  <a:pt x="4697" y="8718"/>
                  <a:pt x="4546" y="8718"/>
                </a:cubicBezTo>
                <a:moveTo>
                  <a:pt x="5676" y="8373"/>
                </a:moveTo>
                <a:cubicBezTo>
                  <a:pt x="5740" y="8352"/>
                  <a:pt x="5807" y="8358"/>
                  <a:pt x="5874" y="8358"/>
                </a:cubicBezTo>
                <a:cubicBezTo>
                  <a:pt x="5938" y="8358"/>
                  <a:pt x="6113" y="8329"/>
                  <a:pt x="6165" y="8383"/>
                </a:cubicBezTo>
                <a:cubicBezTo>
                  <a:pt x="6165" y="8388"/>
                  <a:pt x="6165" y="8393"/>
                  <a:pt x="6165" y="8398"/>
                </a:cubicBezTo>
                <a:moveTo>
                  <a:pt x="5684" y="8642"/>
                </a:moveTo>
                <a:cubicBezTo>
                  <a:pt x="5686" y="8688"/>
                  <a:pt x="5721" y="8683"/>
                  <a:pt x="5765" y="8685"/>
                </a:cubicBezTo>
                <a:cubicBezTo>
                  <a:pt x="5862" y="8689"/>
                  <a:pt x="5961" y="8687"/>
                  <a:pt x="6058" y="8680"/>
                </a:cubicBezTo>
                <a:cubicBezTo>
                  <a:pt x="6122" y="8674"/>
                  <a:pt x="6139" y="8673"/>
                  <a:pt x="6179" y="8663"/>
                </a:cubicBezTo>
                <a:moveTo>
                  <a:pt x="7225" y="8419"/>
                </a:moveTo>
                <a:cubicBezTo>
                  <a:pt x="7212" y="8399"/>
                  <a:pt x="7197" y="8378"/>
                  <a:pt x="7187" y="8358"/>
                </a:cubicBezTo>
                <a:cubicBezTo>
                  <a:pt x="7227" y="8349"/>
                  <a:pt x="7263" y="8344"/>
                  <a:pt x="7306" y="8344"/>
                </a:cubicBezTo>
                <a:cubicBezTo>
                  <a:pt x="7376" y="8343"/>
                  <a:pt x="7407" y="8372"/>
                  <a:pt x="7415" y="8443"/>
                </a:cubicBezTo>
                <a:cubicBezTo>
                  <a:pt x="7422" y="8513"/>
                  <a:pt x="7415" y="8582"/>
                  <a:pt x="7385" y="8645"/>
                </a:cubicBezTo>
                <a:cubicBezTo>
                  <a:pt x="7369" y="8680"/>
                  <a:pt x="7349" y="8703"/>
                  <a:pt x="7312" y="8708"/>
                </a:cubicBezTo>
                <a:cubicBezTo>
                  <a:pt x="7302" y="8708"/>
                  <a:pt x="7299" y="8710"/>
                  <a:pt x="7299" y="8703"/>
                </a:cubicBezTo>
                <a:cubicBezTo>
                  <a:pt x="7307" y="8648"/>
                  <a:pt x="7344" y="8621"/>
                  <a:pt x="7391" y="8590"/>
                </a:cubicBezTo>
                <a:cubicBezTo>
                  <a:pt x="7479" y="8532"/>
                  <a:pt x="7573" y="8487"/>
                  <a:pt x="7646" y="8409"/>
                </a:cubicBezTo>
                <a:cubicBezTo>
                  <a:pt x="7672" y="8382"/>
                  <a:pt x="7667" y="8373"/>
                  <a:pt x="7677" y="8343"/>
                </a:cubicBezTo>
                <a:cubicBezTo>
                  <a:pt x="7628" y="8339"/>
                  <a:pt x="7597" y="8335"/>
                  <a:pt x="7549" y="8365"/>
                </a:cubicBezTo>
                <a:cubicBezTo>
                  <a:pt x="7496" y="8398"/>
                  <a:pt x="7453" y="8450"/>
                  <a:pt x="7461" y="8515"/>
                </a:cubicBezTo>
                <a:cubicBezTo>
                  <a:pt x="7470" y="8588"/>
                  <a:pt x="7569" y="8612"/>
                  <a:pt x="7627" y="8628"/>
                </a:cubicBezTo>
                <a:cubicBezTo>
                  <a:pt x="7711" y="8651"/>
                  <a:pt x="7798" y="8657"/>
                  <a:pt x="7885" y="8658"/>
                </a:cubicBezTo>
                <a:cubicBezTo>
                  <a:pt x="7908" y="8658"/>
                  <a:pt x="7930" y="8658"/>
                  <a:pt x="7953" y="8658"/>
                </a:cubicBezTo>
                <a:moveTo>
                  <a:pt x="8411" y="8424"/>
                </a:moveTo>
                <a:cubicBezTo>
                  <a:pt x="8449" y="8399"/>
                  <a:pt x="8500" y="8404"/>
                  <a:pt x="8547" y="8403"/>
                </a:cubicBezTo>
                <a:cubicBezTo>
                  <a:pt x="8660" y="8400"/>
                  <a:pt x="8771" y="8398"/>
                  <a:pt x="8883" y="8387"/>
                </a:cubicBezTo>
                <a:moveTo>
                  <a:pt x="9189" y="8076"/>
                </a:moveTo>
                <a:cubicBezTo>
                  <a:pt x="9195" y="8048"/>
                  <a:pt x="9193" y="8042"/>
                  <a:pt x="9206" y="8031"/>
                </a:cubicBezTo>
                <a:cubicBezTo>
                  <a:pt x="9237" y="8055"/>
                  <a:pt x="9236" y="8031"/>
                  <a:pt x="9239" y="8093"/>
                </a:cubicBezTo>
                <a:cubicBezTo>
                  <a:pt x="9243" y="8169"/>
                  <a:pt x="9203" y="8231"/>
                  <a:pt x="9190" y="8303"/>
                </a:cubicBezTo>
                <a:cubicBezTo>
                  <a:pt x="9181" y="8353"/>
                  <a:pt x="9177" y="8396"/>
                  <a:pt x="9235" y="8403"/>
                </a:cubicBezTo>
                <a:cubicBezTo>
                  <a:pt x="9299" y="8411"/>
                  <a:pt x="9359" y="8401"/>
                  <a:pt x="9412" y="8363"/>
                </a:cubicBezTo>
                <a:cubicBezTo>
                  <a:pt x="9457" y="8331"/>
                  <a:pt x="9477" y="8286"/>
                  <a:pt x="9490" y="8235"/>
                </a:cubicBezTo>
                <a:cubicBezTo>
                  <a:pt x="9498" y="8205"/>
                  <a:pt x="9500" y="8171"/>
                  <a:pt x="9509" y="8141"/>
                </a:cubicBezTo>
                <a:cubicBezTo>
                  <a:pt x="9510" y="8141"/>
                  <a:pt x="9511" y="8141"/>
                  <a:pt x="9512" y="8141"/>
                </a:cubicBezTo>
                <a:cubicBezTo>
                  <a:pt x="9525" y="8185"/>
                  <a:pt x="9535" y="8231"/>
                  <a:pt x="9542" y="8278"/>
                </a:cubicBezTo>
                <a:cubicBezTo>
                  <a:pt x="9559" y="8392"/>
                  <a:pt x="9572" y="8536"/>
                  <a:pt x="9547" y="8649"/>
                </a:cubicBezTo>
                <a:cubicBezTo>
                  <a:pt x="9509" y="8817"/>
                  <a:pt x="9371" y="8945"/>
                  <a:pt x="9205" y="8981"/>
                </a:cubicBezTo>
                <a:cubicBezTo>
                  <a:pt x="9175" y="8987"/>
                  <a:pt x="9147" y="8985"/>
                  <a:pt x="9117" y="8986"/>
                </a:cubicBezTo>
                <a:cubicBezTo>
                  <a:pt x="9114" y="8929"/>
                  <a:pt x="9109" y="8900"/>
                  <a:pt x="9144" y="8848"/>
                </a:cubicBezTo>
                <a:cubicBezTo>
                  <a:pt x="9198" y="8768"/>
                  <a:pt x="9283" y="8697"/>
                  <a:pt x="9360" y="8641"/>
                </a:cubicBezTo>
                <a:cubicBezTo>
                  <a:pt x="9463" y="8566"/>
                  <a:pt x="9573" y="8525"/>
                  <a:pt x="9695" y="8490"/>
                </a:cubicBezTo>
                <a:cubicBezTo>
                  <a:pt x="9724" y="8482"/>
                  <a:pt x="9753" y="8475"/>
                  <a:pt x="9782" y="8467"/>
                </a:cubicBezTo>
                <a:moveTo>
                  <a:pt x="10326" y="7983"/>
                </a:moveTo>
                <a:cubicBezTo>
                  <a:pt x="10383" y="7987"/>
                  <a:pt x="10420" y="8006"/>
                  <a:pt x="10434" y="8069"/>
                </a:cubicBezTo>
                <a:cubicBezTo>
                  <a:pt x="10435" y="8118"/>
                  <a:pt x="10435" y="8134"/>
                  <a:pt x="10435" y="8166"/>
                </a:cubicBezTo>
                <a:moveTo>
                  <a:pt x="1815" y="9567"/>
                </a:moveTo>
                <a:cubicBezTo>
                  <a:pt x="1802" y="9499"/>
                  <a:pt x="1804" y="9462"/>
                  <a:pt x="1725" y="9452"/>
                </a:cubicBezTo>
                <a:cubicBezTo>
                  <a:pt x="1614" y="9438"/>
                  <a:pt x="1518" y="9503"/>
                  <a:pt x="1438" y="9572"/>
                </a:cubicBezTo>
                <a:cubicBezTo>
                  <a:pt x="1349" y="9648"/>
                  <a:pt x="1269" y="9746"/>
                  <a:pt x="1250" y="9864"/>
                </a:cubicBezTo>
                <a:cubicBezTo>
                  <a:pt x="1235" y="9954"/>
                  <a:pt x="1332" y="9949"/>
                  <a:pt x="1396" y="9940"/>
                </a:cubicBezTo>
                <a:cubicBezTo>
                  <a:pt x="1513" y="9924"/>
                  <a:pt x="1645" y="9872"/>
                  <a:pt x="1745" y="9809"/>
                </a:cubicBezTo>
                <a:cubicBezTo>
                  <a:pt x="1800" y="9774"/>
                  <a:pt x="1818" y="9741"/>
                  <a:pt x="1830" y="9681"/>
                </a:cubicBezTo>
                <a:cubicBezTo>
                  <a:pt x="1830" y="9668"/>
                  <a:pt x="1830" y="9666"/>
                  <a:pt x="1830" y="9659"/>
                </a:cubicBezTo>
                <a:cubicBezTo>
                  <a:pt x="1818" y="9721"/>
                  <a:pt x="1788" y="9823"/>
                  <a:pt x="1839" y="9873"/>
                </a:cubicBezTo>
                <a:cubicBezTo>
                  <a:pt x="1890" y="9923"/>
                  <a:pt x="2005" y="9906"/>
                  <a:pt x="2065" y="9889"/>
                </a:cubicBezTo>
                <a:cubicBezTo>
                  <a:pt x="2193" y="9852"/>
                  <a:pt x="2372" y="9777"/>
                  <a:pt x="2441" y="9655"/>
                </a:cubicBezTo>
                <a:cubicBezTo>
                  <a:pt x="2455" y="9630"/>
                  <a:pt x="2452" y="9539"/>
                  <a:pt x="2456" y="9559"/>
                </a:cubicBezTo>
                <a:cubicBezTo>
                  <a:pt x="2470" y="9631"/>
                  <a:pt x="2485" y="9689"/>
                  <a:pt x="2543" y="9742"/>
                </a:cubicBezTo>
                <a:cubicBezTo>
                  <a:pt x="2582" y="9778"/>
                  <a:pt x="2626" y="9780"/>
                  <a:pt x="2677" y="9779"/>
                </a:cubicBezTo>
                <a:cubicBezTo>
                  <a:pt x="2686" y="9778"/>
                  <a:pt x="2696" y="9778"/>
                  <a:pt x="2705" y="9777"/>
                </a:cubicBezTo>
                <a:moveTo>
                  <a:pt x="2523" y="9335"/>
                </a:moveTo>
                <a:cubicBezTo>
                  <a:pt x="2523" y="9309"/>
                  <a:pt x="2520" y="9305"/>
                  <a:pt x="2528" y="9292"/>
                </a:cubicBezTo>
                <a:cubicBezTo>
                  <a:pt x="2587" y="9308"/>
                  <a:pt x="2607" y="9356"/>
                  <a:pt x="2644" y="9408"/>
                </a:cubicBezTo>
                <a:moveTo>
                  <a:pt x="3163" y="9503"/>
                </a:moveTo>
                <a:cubicBezTo>
                  <a:pt x="3130" y="9505"/>
                  <a:pt x="3119" y="9524"/>
                  <a:pt x="3089" y="9558"/>
                </a:cubicBezTo>
                <a:cubicBezTo>
                  <a:pt x="3032" y="9624"/>
                  <a:pt x="2963" y="9696"/>
                  <a:pt x="2939" y="9782"/>
                </a:cubicBezTo>
                <a:cubicBezTo>
                  <a:pt x="2916" y="9861"/>
                  <a:pt x="2968" y="9871"/>
                  <a:pt x="3033" y="9874"/>
                </a:cubicBezTo>
                <a:cubicBezTo>
                  <a:pt x="3115" y="9878"/>
                  <a:pt x="3190" y="9858"/>
                  <a:pt x="3257" y="9809"/>
                </a:cubicBezTo>
                <a:cubicBezTo>
                  <a:pt x="3298" y="9779"/>
                  <a:pt x="3322" y="9724"/>
                  <a:pt x="3293" y="9675"/>
                </a:cubicBezTo>
                <a:cubicBezTo>
                  <a:pt x="3261" y="9622"/>
                  <a:pt x="3189" y="9580"/>
                  <a:pt x="3136" y="9552"/>
                </a:cubicBezTo>
                <a:cubicBezTo>
                  <a:pt x="3124" y="9545"/>
                  <a:pt x="3070" y="9516"/>
                  <a:pt x="3066" y="9545"/>
                </a:cubicBezTo>
                <a:cubicBezTo>
                  <a:pt x="3066" y="9571"/>
                  <a:pt x="3066" y="9581"/>
                  <a:pt x="3066" y="9599"/>
                </a:cubicBezTo>
                <a:moveTo>
                  <a:pt x="3709" y="9854"/>
                </a:moveTo>
                <a:cubicBezTo>
                  <a:pt x="3717" y="9863"/>
                  <a:pt x="3733" y="9867"/>
                  <a:pt x="3743" y="9877"/>
                </a:cubicBezTo>
                <a:cubicBezTo>
                  <a:pt x="3748" y="9882"/>
                  <a:pt x="3763" y="9907"/>
                  <a:pt x="3755" y="9914"/>
                </a:cubicBezTo>
                <a:cubicBezTo>
                  <a:pt x="3742" y="9926"/>
                  <a:pt x="3717" y="9922"/>
                  <a:pt x="3700" y="9922"/>
                </a:cubicBezTo>
                <a:cubicBezTo>
                  <a:pt x="3694" y="9922"/>
                  <a:pt x="3693" y="9920"/>
                  <a:pt x="3696" y="9913"/>
                </a:cubicBezTo>
                <a:moveTo>
                  <a:pt x="4379" y="9511"/>
                </a:moveTo>
                <a:cubicBezTo>
                  <a:pt x="4373" y="9484"/>
                  <a:pt x="4370" y="9481"/>
                  <a:pt x="4371" y="9465"/>
                </a:cubicBezTo>
                <a:cubicBezTo>
                  <a:pt x="4434" y="9451"/>
                  <a:pt x="4490" y="9442"/>
                  <a:pt x="4556" y="9445"/>
                </a:cubicBezTo>
                <a:cubicBezTo>
                  <a:pt x="4665" y="9450"/>
                  <a:pt x="4771" y="9496"/>
                  <a:pt x="4814" y="9603"/>
                </a:cubicBezTo>
                <a:cubicBezTo>
                  <a:pt x="4824" y="9628"/>
                  <a:pt x="4838" y="9690"/>
                  <a:pt x="4813" y="9712"/>
                </a:cubicBezTo>
                <a:cubicBezTo>
                  <a:pt x="4804" y="9720"/>
                  <a:pt x="4763" y="9720"/>
                  <a:pt x="4755" y="9709"/>
                </a:cubicBezTo>
                <a:cubicBezTo>
                  <a:pt x="4741" y="9689"/>
                  <a:pt x="4739" y="9634"/>
                  <a:pt x="4750" y="9612"/>
                </a:cubicBezTo>
                <a:cubicBezTo>
                  <a:pt x="4786" y="9543"/>
                  <a:pt x="4880" y="9527"/>
                  <a:pt x="4948" y="9524"/>
                </a:cubicBezTo>
                <a:cubicBezTo>
                  <a:pt x="5015" y="9521"/>
                  <a:pt x="5051" y="9545"/>
                  <a:pt x="5087" y="9600"/>
                </a:cubicBezTo>
                <a:cubicBezTo>
                  <a:pt x="5107" y="9630"/>
                  <a:pt x="5120" y="9665"/>
                  <a:pt x="5135" y="9698"/>
                </a:cubicBezTo>
                <a:cubicBezTo>
                  <a:pt x="5140" y="9686"/>
                  <a:pt x="5150" y="9659"/>
                  <a:pt x="5157" y="9645"/>
                </a:cubicBezTo>
                <a:cubicBezTo>
                  <a:pt x="5179" y="9600"/>
                  <a:pt x="5210" y="9564"/>
                  <a:pt x="5254" y="9539"/>
                </a:cubicBezTo>
                <a:cubicBezTo>
                  <a:pt x="5326" y="9498"/>
                  <a:pt x="5536" y="9436"/>
                  <a:pt x="5599" y="9513"/>
                </a:cubicBezTo>
                <a:cubicBezTo>
                  <a:pt x="5625" y="9545"/>
                  <a:pt x="5612" y="9615"/>
                  <a:pt x="5612" y="9653"/>
                </a:cubicBezTo>
                <a:cubicBezTo>
                  <a:pt x="5612" y="9720"/>
                  <a:pt x="5609" y="9729"/>
                  <a:pt x="5669" y="9759"/>
                </a:cubicBezTo>
                <a:moveTo>
                  <a:pt x="6134" y="9526"/>
                </a:moveTo>
                <a:cubicBezTo>
                  <a:pt x="6159" y="9476"/>
                  <a:pt x="6238" y="9479"/>
                  <a:pt x="6298" y="9473"/>
                </a:cubicBezTo>
                <a:cubicBezTo>
                  <a:pt x="6398" y="9463"/>
                  <a:pt x="6499" y="9461"/>
                  <a:pt x="6599" y="9460"/>
                </a:cubicBezTo>
                <a:moveTo>
                  <a:pt x="6311" y="9723"/>
                </a:moveTo>
                <a:cubicBezTo>
                  <a:pt x="6300" y="9763"/>
                  <a:pt x="6350" y="9753"/>
                  <a:pt x="6380" y="9754"/>
                </a:cubicBezTo>
                <a:cubicBezTo>
                  <a:pt x="6473" y="9757"/>
                  <a:pt x="6556" y="9741"/>
                  <a:pt x="6647" y="9728"/>
                </a:cubicBezTo>
                <a:cubicBezTo>
                  <a:pt x="6727" y="9719"/>
                  <a:pt x="6754" y="9716"/>
                  <a:pt x="6808" y="9710"/>
                </a:cubicBezTo>
                <a:moveTo>
                  <a:pt x="7819" y="9395"/>
                </a:moveTo>
                <a:cubicBezTo>
                  <a:pt x="7789" y="9383"/>
                  <a:pt x="7761" y="9373"/>
                  <a:pt x="7730" y="9365"/>
                </a:cubicBezTo>
                <a:cubicBezTo>
                  <a:pt x="7777" y="9364"/>
                  <a:pt x="7823" y="9362"/>
                  <a:pt x="7870" y="9362"/>
                </a:cubicBezTo>
                <a:cubicBezTo>
                  <a:pt x="7920" y="9362"/>
                  <a:pt x="8019" y="9342"/>
                  <a:pt x="8052" y="9395"/>
                </a:cubicBezTo>
                <a:cubicBezTo>
                  <a:pt x="8090" y="9456"/>
                  <a:pt x="8032" y="9523"/>
                  <a:pt x="7992" y="9560"/>
                </a:cubicBezTo>
                <a:cubicBezTo>
                  <a:pt x="7938" y="9611"/>
                  <a:pt x="7874" y="9643"/>
                  <a:pt x="7803" y="9663"/>
                </a:cubicBezTo>
                <a:cubicBezTo>
                  <a:pt x="7857" y="9647"/>
                  <a:pt x="7909" y="9630"/>
                  <a:pt x="7962" y="9610"/>
                </a:cubicBezTo>
                <a:cubicBezTo>
                  <a:pt x="8050" y="9578"/>
                  <a:pt x="8135" y="9542"/>
                  <a:pt x="8209" y="9483"/>
                </a:cubicBezTo>
                <a:cubicBezTo>
                  <a:pt x="8244" y="9455"/>
                  <a:pt x="8268" y="9425"/>
                  <a:pt x="8292" y="9390"/>
                </a:cubicBezTo>
                <a:cubicBezTo>
                  <a:pt x="8248" y="9416"/>
                  <a:pt x="8211" y="9452"/>
                  <a:pt x="8188" y="9500"/>
                </a:cubicBezTo>
                <a:cubicBezTo>
                  <a:pt x="8168" y="9541"/>
                  <a:pt x="8155" y="9614"/>
                  <a:pt x="8204" y="9639"/>
                </a:cubicBezTo>
                <a:cubicBezTo>
                  <a:pt x="8273" y="9674"/>
                  <a:pt x="8361" y="9666"/>
                  <a:pt x="8435" y="9668"/>
                </a:cubicBezTo>
                <a:moveTo>
                  <a:pt x="9142" y="9373"/>
                </a:moveTo>
                <a:cubicBezTo>
                  <a:pt x="9155" y="9336"/>
                  <a:pt x="9164" y="9304"/>
                  <a:pt x="9183" y="9271"/>
                </a:cubicBezTo>
                <a:cubicBezTo>
                  <a:pt x="9165" y="9328"/>
                  <a:pt x="9140" y="9366"/>
                  <a:pt x="9105" y="9418"/>
                </a:cubicBezTo>
                <a:cubicBezTo>
                  <a:pt x="9044" y="9508"/>
                  <a:pt x="8991" y="9602"/>
                  <a:pt x="8936" y="9696"/>
                </a:cubicBezTo>
                <a:moveTo>
                  <a:pt x="8698" y="9494"/>
                </a:moveTo>
                <a:cubicBezTo>
                  <a:pt x="8742" y="9461"/>
                  <a:pt x="8802" y="9456"/>
                  <a:pt x="8860" y="9469"/>
                </a:cubicBezTo>
                <a:cubicBezTo>
                  <a:pt x="8925" y="9484"/>
                  <a:pt x="8986" y="9532"/>
                  <a:pt x="9024" y="9585"/>
                </a:cubicBezTo>
                <a:cubicBezTo>
                  <a:pt x="9042" y="9616"/>
                  <a:pt x="9048" y="9624"/>
                  <a:pt x="9048" y="9648"/>
                </a:cubicBezTo>
                <a:moveTo>
                  <a:pt x="8768" y="9623"/>
                </a:moveTo>
                <a:cubicBezTo>
                  <a:pt x="8821" y="9576"/>
                  <a:pt x="8902" y="9577"/>
                  <a:pt x="8975" y="9566"/>
                </a:cubicBezTo>
                <a:cubicBezTo>
                  <a:pt x="9071" y="9551"/>
                  <a:pt x="9166" y="9534"/>
                  <a:pt x="9261" y="9516"/>
                </a:cubicBezTo>
                <a:moveTo>
                  <a:pt x="9667" y="9287"/>
                </a:moveTo>
                <a:cubicBezTo>
                  <a:pt x="9704" y="9283"/>
                  <a:pt x="9718" y="9254"/>
                  <a:pt x="9755" y="9296"/>
                </a:cubicBezTo>
                <a:cubicBezTo>
                  <a:pt x="9815" y="9363"/>
                  <a:pt x="9764" y="9486"/>
                  <a:pt x="9811" y="9542"/>
                </a:cubicBezTo>
                <a:cubicBezTo>
                  <a:pt x="9841" y="9578"/>
                  <a:pt x="9900" y="9580"/>
                  <a:pt x="9946" y="9570"/>
                </a:cubicBezTo>
                <a:cubicBezTo>
                  <a:pt x="10039" y="9550"/>
                  <a:pt x="10136" y="9494"/>
                  <a:pt x="10184" y="9411"/>
                </a:cubicBezTo>
                <a:cubicBezTo>
                  <a:pt x="10218" y="9353"/>
                  <a:pt x="10226" y="9280"/>
                  <a:pt x="10241" y="9216"/>
                </a:cubicBezTo>
                <a:cubicBezTo>
                  <a:pt x="10239" y="9267"/>
                  <a:pt x="10232" y="9315"/>
                  <a:pt x="10225" y="9366"/>
                </a:cubicBezTo>
                <a:cubicBezTo>
                  <a:pt x="10208" y="9495"/>
                  <a:pt x="10214" y="9625"/>
                  <a:pt x="10205" y="9754"/>
                </a:cubicBezTo>
                <a:cubicBezTo>
                  <a:pt x="10199" y="9845"/>
                  <a:pt x="10187" y="9945"/>
                  <a:pt x="10110" y="10005"/>
                </a:cubicBezTo>
                <a:cubicBezTo>
                  <a:pt x="10056" y="10047"/>
                  <a:pt x="9988" y="10060"/>
                  <a:pt x="9923" y="10070"/>
                </a:cubicBezTo>
                <a:cubicBezTo>
                  <a:pt x="9965" y="10027"/>
                  <a:pt x="10013" y="9989"/>
                  <a:pt x="10064" y="9952"/>
                </a:cubicBezTo>
                <a:cubicBezTo>
                  <a:pt x="10263" y="9807"/>
                  <a:pt x="10474" y="9681"/>
                  <a:pt x="10674" y="9537"/>
                </a:cubicBezTo>
                <a:cubicBezTo>
                  <a:pt x="10697" y="9519"/>
                  <a:pt x="10720" y="9501"/>
                  <a:pt x="10743" y="9483"/>
                </a:cubicBezTo>
                <a:moveTo>
                  <a:pt x="11345" y="9322"/>
                </a:moveTo>
                <a:cubicBezTo>
                  <a:pt x="11336" y="9300"/>
                  <a:pt x="11334" y="9294"/>
                  <a:pt x="11333" y="9278"/>
                </a:cubicBezTo>
                <a:cubicBezTo>
                  <a:pt x="11339" y="9303"/>
                  <a:pt x="11354" y="9331"/>
                  <a:pt x="11348" y="9358"/>
                </a:cubicBezTo>
                <a:cubicBezTo>
                  <a:pt x="11345" y="9363"/>
                  <a:pt x="11342" y="9369"/>
                  <a:pt x="11339" y="9374"/>
                </a:cubicBezTo>
                <a:moveTo>
                  <a:pt x="11474" y="9745"/>
                </a:moveTo>
                <a:cubicBezTo>
                  <a:pt x="11485" y="9820"/>
                  <a:pt x="11513" y="9911"/>
                  <a:pt x="11473" y="9983"/>
                </a:cubicBezTo>
                <a:cubicBezTo>
                  <a:pt x="11423" y="10074"/>
                  <a:pt x="11304" y="10135"/>
                  <a:pt x="11214" y="10176"/>
                </a:cubicBezTo>
                <a:cubicBezTo>
                  <a:pt x="11191" y="10185"/>
                  <a:pt x="11169" y="10194"/>
                  <a:pt x="11146" y="10203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02" name=""/>
          <p:cNvSpPr/>
          <p:nvPr/>
        </p:nvSpPr>
        <p:spPr>
          <a:xfrm>
            <a:off x="6891480" y="2925720"/>
            <a:ext cx="1709280" cy="350640"/>
          </a:xfrm>
          <a:custGeom>
            <a:avLst/>
            <a:gdLst/>
            <a:ahLst/>
            <a:rect l="0" t="0" r="r" b="b"/>
            <a:pathLst>
              <a:path fill="none" w="4748" h="974">
                <a:moveTo>
                  <a:pt x="28" y="495"/>
                </a:moveTo>
                <a:cubicBezTo>
                  <a:pt x="17" y="497"/>
                  <a:pt x="7" y="495"/>
                  <a:pt x="0" y="498"/>
                </a:cubicBezTo>
                <a:cubicBezTo>
                  <a:pt x="0" y="500"/>
                  <a:pt x="0" y="502"/>
                  <a:pt x="0" y="504"/>
                </a:cubicBezTo>
                <a:cubicBezTo>
                  <a:pt x="15" y="511"/>
                  <a:pt x="-13" y="515"/>
                  <a:pt x="24" y="521"/>
                </a:cubicBezTo>
                <a:cubicBezTo>
                  <a:pt x="88" y="532"/>
                  <a:pt x="157" y="500"/>
                  <a:pt x="215" y="478"/>
                </a:cubicBezTo>
                <a:cubicBezTo>
                  <a:pt x="285" y="453"/>
                  <a:pt x="356" y="426"/>
                  <a:pt x="404" y="367"/>
                </a:cubicBezTo>
                <a:cubicBezTo>
                  <a:pt x="439" y="324"/>
                  <a:pt x="438" y="276"/>
                  <a:pt x="437" y="223"/>
                </a:cubicBezTo>
                <a:cubicBezTo>
                  <a:pt x="436" y="176"/>
                  <a:pt x="413" y="149"/>
                  <a:pt x="367" y="139"/>
                </a:cubicBezTo>
                <a:cubicBezTo>
                  <a:pt x="312" y="127"/>
                  <a:pt x="249" y="140"/>
                  <a:pt x="216" y="188"/>
                </a:cubicBezTo>
                <a:cubicBezTo>
                  <a:pt x="179" y="241"/>
                  <a:pt x="195" y="323"/>
                  <a:pt x="230" y="370"/>
                </a:cubicBezTo>
                <a:cubicBezTo>
                  <a:pt x="296" y="458"/>
                  <a:pt x="413" y="496"/>
                  <a:pt x="501" y="557"/>
                </a:cubicBezTo>
                <a:cubicBezTo>
                  <a:pt x="556" y="595"/>
                  <a:pt x="586" y="629"/>
                  <a:pt x="585" y="696"/>
                </a:cubicBezTo>
                <a:cubicBezTo>
                  <a:pt x="584" y="759"/>
                  <a:pt x="529" y="801"/>
                  <a:pt x="501" y="854"/>
                </a:cubicBezTo>
                <a:cubicBezTo>
                  <a:pt x="480" y="894"/>
                  <a:pt x="474" y="925"/>
                  <a:pt x="507" y="953"/>
                </a:cubicBezTo>
                <a:cubicBezTo>
                  <a:pt x="550" y="990"/>
                  <a:pt x="718" y="967"/>
                  <a:pt x="765" y="961"/>
                </a:cubicBezTo>
                <a:cubicBezTo>
                  <a:pt x="897" y="943"/>
                  <a:pt x="1014" y="896"/>
                  <a:pt x="1131" y="838"/>
                </a:cubicBezTo>
                <a:moveTo>
                  <a:pt x="1233" y="669"/>
                </a:moveTo>
                <a:cubicBezTo>
                  <a:pt x="1232" y="592"/>
                  <a:pt x="1241" y="508"/>
                  <a:pt x="1190" y="441"/>
                </a:cubicBezTo>
                <a:cubicBezTo>
                  <a:pt x="1170" y="416"/>
                  <a:pt x="1166" y="428"/>
                  <a:pt x="1151" y="415"/>
                </a:cubicBezTo>
                <a:cubicBezTo>
                  <a:pt x="1148" y="470"/>
                  <a:pt x="1140" y="518"/>
                  <a:pt x="1163" y="570"/>
                </a:cubicBezTo>
                <a:cubicBezTo>
                  <a:pt x="1200" y="652"/>
                  <a:pt x="1260" y="689"/>
                  <a:pt x="1346" y="693"/>
                </a:cubicBezTo>
                <a:cubicBezTo>
                  <a:pt x="1428" y="697"/>
                  <a:pt x="1502" y="682"/>
                  <a:pt x="1573" y="640"/>
                </a:cubicBezTo>
                <a:cubicBezTo>
                  <a:pt x="1602" y="618"/>
                  <a:pt x="1611" y="614"/>
                  <a:pt x="1616" y="590"/>
                </a:cubicBezTo>
                <a:cubicBezTo>
                  <a:pt x="1589" y="526"/>
                  <a:pt x="1578" y="505"/>
                  <a:pt x="1506" y="466"/>
                </a:cubicBezTo>
                <a:cubicBezTo>
                  <a:pt x="1429" y="426"/>
                  <a:pt x="1311" y="396"/>
                  <a:pt x="1224" y="418"/>
                </a:cubicBezTo>
                <a:cubicBezTo>
                  <a:pt x="1127" y="442"/>
                  <a:pt x="1040" y="525"/>
                  <a:pt x="1017" y="622"/>
                </a:cubicBezTo>
                <a:cubicBezTo>
                  <a:pt x="995" y="715"/>
                  <a:pt x="1014" y="795"/>
                  <a:pt x="1099" y="845"/>
                </a:cubicBezTo>
                <a:cubicBezTo>
                  <a:pt x="1198" y="903"/>
                  <a:pt x="1334" y="900"/>
                  <a:pt x="1443" y="893"/>
                </a:cubicBezTo>
                <a:cubicBezTo>
                  <a:pt x="1568" y="885"/>
                  <a:pt x="1705" y="848"/>
                  <a:pt x="1807" y="773"/>
                </a:cubicBezTo>
                <a:cubicBezTo>
                  <a:pt x="1896" y="708"/>
                  <a:pt x="1929" y="611"/>
                  <a:pt x="1937" y="505"/>
                </a:cubicBezTo>
                <a:cubicBezTo>
                  <a:pt x="1947" y="367"/>
                  <a:pt x="1928" y="236"/>
                  <a:pt x="1900" y="102"/>
                </a:cubicBezTo>
                <a:cubicBezTo>
                  <a:pt x="1893" y="68"/>
                  <a:pt x="1886" y="34"/>
                  <a:pt x="1879" y="0"/>
                </a:cubicBezTo>
                <a:cubicBezTo>
                  <a:pt x="1879" y="81"/>
                  <a:pt x="1884" y="161"/>
                  <a:pt x="1895" y="242"/>
                </a:cubicBezTo>
                <a:cubicBezTo>
                  <a:pt x="1920" y="422"/>
                  <a:pt x="1977" y="607"/>
                  <a:pt x="2123" y="725"/>
                </a:cubicBezTo>
                <a:cubicBezTo>
                  <a:pt x="2157" y="753"/>
                  <a:pt x="2185" y="760"/>
                  <a:pt x="2225" y="769"/>
                </a:cubicBezTo>
                <a:moveTo>
                  <a:pt x="1858" y="525"/>
                </a:moveTo>
                <a:cubicBezTo>
                  <a:pt x="1902" y="512"/>
                  <a:pt x="1960" y="499"/>
                  <a:pt x="2010" y="489"/>
                </a:cubicBezTo>
                <a:cubicBezTo>
                  <a:pt x="2110" y="468"/>
                  <a:pt x="2210" y="452"/>
                  <a:pt x="2311" y="441"/>
                </a:cubicBezTo>
                <a:cubicBezTo>
                  <a:pt x="2376" y="434"/>
                  <a:pt x="2442" y="429"/>
                  <a:pt x="2507" y="428"/>
                </a:cubicBezTo>
                <a:cubicBezTo>
                  <a:pt x="2517" y="428"/>
                  <a:pt x="2519" y="428"/>
                  <a:pt x="2525" y="428"/>
                </a:cubicBezTo>
                <a:cubicBezTo>
                  <a:pt x="2525" y="475"/>
                  <a:pt x="2508" y="536"/>
                  <a:pt x="2517" y="581"/>
                </a:cubicBezTo>
                <a:cubicBezTo>
                  <a:pt x="2524" y="614"/>
                  <a:pt x="2554" y="603"/>
                  <a:pt x="2586" y="604"/>
                </a:cubicBezTo>
                <a:cubicBezTo>
                  <a:pt x="2646" y="606"/>
                  <a:pt x="2700" y="601"/>
                  <a:pt x="2758" y="583"/>
                </a:cubicBezTo>
                <a:cubicBezTo>
                  <a:pt x="2816" y="565"/>
                  <a:pt x="2867" y="540"/>
                  <a:pt x="2874" y="474"/>
                </a:cubicBezTo>
                <a:cubicBezTo>
                  <a:pt x="2879" y="429"/>
                  <a:pt x="2875" y="380"/>
                  <a:pt x="2866" y="336"/>
                </a:cubicBezTo>
                <a:cubicBezTo>
                  <a:pt x="2860" y="309"/>
                  <a:pt x="2854" y="286"/>
                  <a:pt x="2841" y="262"/>
                </a:cubicBezTo>
                <a:cubicBezTo>
                  <a:pt x="2840" y="260"/>
                  <a:pt x="2834" y="255"/>
                  <a:pt x="2834" y="255"/>
                </a:cubicBezTo>
                <a:cubicBezTo>
                  <a:pt x="2841" y="282"/>
                  <a:pt x="2830" y="287"/>
                  <a:pt x="2849" y="312"/>
                </a:cubicBezTo>
                <a:cubicBezTo>
                  <a:pt x="2876" y="347"/>
                  <a:pt x="2938" y="353"/>
                  <a:pt x="2977" y="364"/>
                </a:cubicBezTo>
                <a:cubicBezTo>
                  <a:pt x="2982" y="366"/>
                  <a:pt x="2983" y="365"/>
                  <a:pt x="2986" y="367"/>
                </a:cubicBezTo>
                <a:cubicBezTo>
                  <a:pt x="2966" y="362"/>
                  <a:pt x="2949" y="359"/>
                  <a:pt x="2928" y="353"/>
                </a:cubicBezTo>
                <a:cubicBezTo>
                  <a:pt x="2914" y="349"/>
                  <a:pt x="2904" y="346"/>
                  <a:pt x="2890" y="346"/>
                </a:cubicBezTo>
                <a:cubicBezTo>
                  <a:pt x="2882" y="346"/>
                  <a:pt x="2875" y="351"/>
                  <a:pt x="2869" y="352"/>
                </a:cubicBezTo>
                <a:cubicBezTo>
                  <a:pt x="2872" y="367"/>
                  <a:pt x="2865" y="377"/>
                  <a:pt x="2874" y="394"/>
                </a:cubicBezTo>
                <a:cubicBezTo>
                  <a:pt x="2895" y="435"/>
                  <a:pt x="2925" y="469"/>
                  <a:pt x="2942" y="515"/>
                </a:cubicBezTo>
                <a:cubicBezTo>
                  <a:pt x="2962" y="568"/>
                  <a:pt x="2955" y="643"/>
                  <a:pt x="2983" y="690"/>
                </a:cubicBezTo>
                <a:cubicBezTo>
                  <a:pt x="3006" y="729"/>
                  <a:pt x="3056" y="739"/>
                  <a:pt x="3099" y="741"/>
                </a:cubicBezTo>
                <a:cubicBezTo>
                  <a:pt x="3111" y="741"/>
                  <a:pt x="3123" y="741"/>
                  <a:pt x="3135" y="741"/>
                </a:cubicBezTo>
                <a:moveTo>
                  <a:pt x="3439" y="421"/>
                </a:moveTo>
                <a:cubicBezTo>
                  <a:pt x="3467" y="419"/>
                  <a:pt x="3488" y="418"/>
                  <a:pt x="3514" y="404"/>
                </a:cubicBezTo>
                <a:cubicBezTo>
                  <a:pt x="3571" y="374"/>
                  <a:pt x="3576" y="328"/>
                  <a:pt x="3576" y="270"/>
                </a:cubicBezTo>
                <a:cubicBezTo>
                  <a:pt x="3576" y="218"/>
                  <a:pt x="3554" y="184"/>
                  <a:pt x="3500" y="182"/>
                </a:cubicBezTo>
                <a:cubicBezTo>
                  <a:pt x="3458" y="181"/>
                  <a:pt x="3455" y="238"/>
                  <a:pt x="3453" y="269"/>
                </a:cubicBezTo>
                <a:cubicBezTo>
                  <a:pt x="3449" y="336"/>
                  <a:pt x="3473" y="374"/>
                  <a:pt x="3519" y="421"/>
                </a:cubicBezTo>
                <a:cubicBezTo>
                  <a:pt x="3560" y="462"/>
                  <a:pt x="3616" y="493"/>
                  <a:pt x="3647" y="543"/>
                </a:cubicBezTo>
                <a:cubicBezTo>
                  <a:pt x="3670" y="579"/>
                  <a:pt x="3671" y="635"/>
                  <a:pt x="3656" y="674"/>
                </a:cubicBezTo>
                <a:cubicBezTo>
                  <a:pt x="3639" y="717"/>
                  <a:pt x="3603" y="752"/>
                  <a:pt x="3592" y="797"/>
                </a:cubicBezTo>
                <a:cubicBezTo>
                  <a:pt x="3582" y="835"/>
                  <a:pt x="3601" y="842"/>
                  <a:pt x="3636" y="848"/>
                </a:cubicBezTo>
                <a:cubicBezTo>
                  <a:pt x="3677" y="855"/>
                  <a:pt x="3720" y="852"/>
                  <a:pt x="3762" y="852"/>
                </a:cubicBezTo>
                <a:moveTo>
                  <a:pt x="4049" y="325"/>
                </a:moveTo>
                <a:cubicBezTo>
                  <a:pt x="4081" y="313"/>
                  <a:pt x="4099" y="302"/>
                  <a:pt x="4129" y="331"/>
                </a:cubicBezTo>
                <a:cubicBezTo>
                  <a:pt x="4174" y="376"/>
                  <a:pt x="4198" y="445"/>
                  <a:pt x="4207" y="508"/>
                </a:cubicBezTo>
                <a:cubicBezTo>
                  <a:pt x="4217" y="580"/>
                  <a:pt x="4216" y="661"/>
                  <a:pt x="4196" y="731"/>
                </a:cubicBezTo>
                <a:cubicBezTo>
                  <a:pt x="4186" y="764"/>
                  <a:pt x="4173" y="795"/>
                  <a:pt x="4165" y="828"/>
                </a:cubicBezTo>
                <a:cubicBezTo>
                  <a:pt x="4193" y="795"/>
                  <a:pt x="4211" y="767"/>
                  <a:pt x="4228" y="725"/>
                </a:cubicBezTo>
                <a:cubicBezTo>
                  <a:pt x="4263" y="640"/>
                  <a:pt x="4290" y="556"/>
                  <a:pt x="4351" y="485"/>
                </a:cubicBezTo>
                <a:cubicBezTo>
                  <a:pt x="4422" y="401"/>
                  <a:pt x="4519" y="348"/>
                  <a:pt x="4630" y="356"/>
                </a:cubicBezTo>
                <a:cubicBezTo>
                  <a:pt x="4704" y="361"/>
                  <a:pt x="4717" y="429"/>
                  <a:pt x="4721" y="492"/>
                </a:cubicBezTo>
                <a:cubicBezTo>
                  <a:pt x="4726" y="563"/>
                  <a:pt x="4714" y="629"/>
                  <a:pt x="4706" y="699"/>
                </a:cubicBezTo>
                <a:cubicBezTo>
                  <a:pt x="4703" y="730"/>
                  <a:pt x="4687" y="818"/>
                  <a:pt x="4711" y="844"/>
                </a:cubicBezTo>
                <a:cubicBezTo>
                  <a:pt x="4723" y="858"/>
                  <a:pt x="4732" y="852"/>
                  <a:pt x="4748" y="858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03" name=""/>
          <p:cNvSpPr/>
          <p:nvPr/>
        </p:nvSpPr>
        <p:spPr>
          <a:xfrm>
            <a:off x="9238320" y="3136680"/>
            <a:ext cx="1358280" cy="395280"/>
          </a:xfrm>
          <a:custGeom>
            <a:avLst/>
            <a:gdLst/>
            <a:ahLst/>
            <a:rect l="0" t="0" r="r" b="b"/>
            <a:pathLst>
              <a:path fill="none" w="3773" h="1098">
                <a:moveTo>
                  <a:pt x="625" y="133"/>
                </a:moveTo>
                <a:cubicBezTo>
                  <a:pt x="591" y="95"/>
                  <a:pt x="601" y="96"/>
                  <a:pt x="549" y="94"/>
                </a:cubicBezTo>
                <a:cubicBezTo>
                  <a:pt x="465" y="90"/>
                  <a:pt x="387" y="153"/>
                  <a:pt x="325" y="204"/>
                </a:cubicBezTo>
                <a:cubicBezTo>
                  <a:pt x="221" y="290"/>
                  <a:pt x="138" y="398"/>
                  <a:pt x="71" y="515"/>
                </a:cubicBezTo>
                <a:cubicBezTo>
                  <a:pt x="31" y="585"/>
                  <a:pt x="-24" y="708"/>
                  <a:pt x="12" y="792"/>
                </a:cubicBezTo>
                <a:cubicBezTo>
                  <a:pt x="53" y="886"/>
                  <a:pt x="183" y="914"/>
                  <a:pt x="271" y="929"/>
                </a:cubicBezTo>
                <a:cubicBezTo>
                  <a:pt x="373" y="942"/>
                  <a:pt x="410" y="946"/>
                  <a:pt x="480" y="946"/>
                </a:cubicBezTo>
                <a:moveTo>
                  <a:pt x="1444" y="430"/>
                </a:moveTo>
                <a:cubicBezTo>
                  <a:pt x="1420" y="383"/>
                  <a:pt x="1408" y="371"/>
                  <a:pt x="1329" y="389"/>
                </a:cubicBezTo>
                <a:cubicBezTo>
                  <a:pt x="1214" y="415"/>
                  <a:pt x="1089" y="485"/>
                  <a:pt x="999" y="559"/>
                </a:cubicBezTo>
                <a:cubicBezTo>
                  <a:pt x="977" y="577"/>
                  <a:pt x="876" y="672"/>
                  <a:pt x="920" y="716"/>
                </a:cubicBezTo>
                <a:cubicBezTo>
                  <a:pt x="975" y="771"/>
                  <a:pt x="1166" y="746"/>
                  <a:pt x="1232" y="737"/>
                </a:cubicBezTo>
                <a:cubicBezTo>
                  <a:pt x="1314" y="725"/>
                  <a:pt x="1408" y="697"/>
                  <a:pt x="1466" y="635"/>
                </a:cubicBezTo>
                <a:cubicBezTo>
                  <a:pt x="1502" y="597"/>
                  <a:pt x="1514" y="548"/>
                  <a:pt x="1536" y="503"/>
                </a:cubicBezTo>
                <a:cubicBezTo>
                  <a:pt x="1538" y="501"/>
                  <a:pt x="1539" y="500"/>
                  <a:pt x="1541" y="498"/>
                </a:cubicBezTo>
                <a:cubicBezTo>
                  <a:pt x="1525" y="540"/>
                  <a:pt x="1501" y="586"/>
                  <a:pt x="1487" y="631"/>
                </a:cubicBezTo>
                <a:cubicBezTo>
                  <a:pt x="1474" y="674"/>
                  <a:pt x="1468" y="717"/>
                  <a:pt x="1520" y="730"/>
                </a:cubicBezTo>
                <a:cubicBezTo>
                  <a:pt x="1589" y="747"/>
                  <a:pt x="1684" y="738"/>
                  <a:pt x="1752" y="721"/>
                </a:cubicBezTo>
                <a:cubicBezTo>
                  <a:pt x="1822" y="704"/>
                  <a:pt x="1894" y="673"/>
                  <a:pt x="1925" y="604"/>
                </a:cubicBezTo>
                <a:cubicBezTo>
                  <a:pt x="1948" y="552"/>
                  <a:pt x="1948" y="490"/>
                  <a:pt x="1952" y="435"/>
                </a:cubicBezTo>
                <a:cubicBezTo>
                  <a:pt x="1954" y="418"/>
                  <a:pt x="1955" y="415"/>
                  <a:pt x="1955" y="405"/>
                </a:cubicBezTo>
                <a:cubicBezTo>
                  <a:pt x="1955" y="471"/>
                  <a:pt x="1941" y="552"/>
                  <a:pt x="1964" y="614"/>
                </a:cubicBezTo>
                <a:cubicBezTo>
                  <a:pt x="1988" y="680"/>
                  <a:pt x="2047" y="698"/>
                  <a:pt x="2109" y="706"/>
                </a:cubicBezTo>
                <a:moveTo>
                  <a:pt x="1944" y="193"/>
                </a:moveTo>
                <a:cubicBezTo>
                  <a:pt x="1944" y="193"/>
                  <a:pt x="1922" y="99"/>
                  <a:pt x="1937" y="96"/>
                </a:cubicBezTo>
                <a:cubicBezTo>
                  <a:pt x="1957" y="96"/>
                  <a:pt x="1965" y="100"/>
                  <a:pt x="1970" y="120"/>
                </a:cubicBezTo>
                <a:moveTo>
                  <a:pt x="2347" y="399"/>
                </a:moveTo>
                <a:cubicBezTo>
                  <a:pt x="2345" y="440"/>
                  <a:pt x="2329" y="469"/>
                  <a:pt x="2313" y="506"/>
                </a:cubicBezTo>
                <a:cubicBezTo>
                  <a:pt x="2298" y="541"/>
                  <a:pt x="2266" y="598"/>
                  <a:pt x="2279" y="639"/>
                </a:cubicBezTo>
                <a:cubicBezTo>
                  <a:pt x="2293" y="684"/>
                  <a:pt x="2380" y="673"/>
                  <a:pt x="2413" y="673"/>
                </a:cubicBezTo>
                <a:cubicBezTo>
                  <a:pt x="2482" y="674"/>
                  <a:pt x="2510" y="638"/>
                  <a:pt x="2506" y="570"/>
                </a:cubicBezTo>
                <a:cubicBezTo>
                  <a:pt x="2502" y="511"/>
                  <a:pt x="2461" y="464"/>
                  <a:pt x="2416" y="429"/>
                </a:cubicBezTo>
                <a:cubicBezTo>
                  <a:pt x="2392" y="410"/>
                  <a:pt x="2368" y="405"/>
                  <a:pt x="2340" y="396"/>
                </a:cubicBezTo>
                <a:moveTo>
                  <a:pt x="2888" y="2"/>
                </a:moveTo>
                <a:cubicBezTo>
                  <a:pt x="2902" y="2"/>
                  <a:pt x="2921" y="-3"/>
                  <a:pt x="2934" y="2"/>
                </a:cubicBezTo>
                <a:cubicBezTo>
                  <a:pt x="2944" y="6"/>
                  <a:pt x="2961" y="19"/>
                  <a:pt x="2970" y="25"/>
                </a:cubicBezTo>
                <a:cubicBezTo>
                  <a:pt x="3033" y="69"/>
                  <a:pt x="3089" y="143"/>
                  <a:pt x="3128" y="208"/>
                </a:cubicBezTo>
                <a:cubicBezTo>
                  <a:pt x="3193" y="315"/>
                  <a:pt x="3230" y="464"/>
                  <a:pt x="3199" y="590"/>
                </a:cubicBezTo>
                <a:cubicBezTo>
                  <a:pt x="3168" y="718"/>
                  <a:pt x="3063" y="835"/>
                  <a:pt x="2970" y="922"/>
                </a:cubicBezTo>
                <a:cubicBezTo>
                  <a:pt x="2900" y="987"/>
                  <a:pt x="2808" y="1058"/>
                  <a:pt x="2710" y="1070"/>
                </a:cubicBezTo>
                <a:cubicBezTo>
                  <a:pt x="2699" y="1070"/>
                  <a:pt x="2689" y="1070"/>
                  <a:pt x="2678" y="1070"/>
                </a:cubicBezTo>
                <a:moveTo>
                  <a:pt x="3772" y="728"/>
                </a:moveTo>
                <a:cubicBezTo>
                  <a:pt x="3772" y="805"/>
                  <a:pt x="3781" y="867"/>
                  <a:pt x="3727" y="930"/>
                </a:cubicBezTo>
                <a:cubicBezTo>
                  <a:pt x="3655" y="1014"/>
                  <a:pt x="3550" y="1051"/>
                  <a:pt x="3454" y="1098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04" name=""/>
          <p:cNvSpPr/>
          <p:nvPr/>
        </p:nvSpPr>
        <p:spPr>
          <a:xfrm>
            <a:off x="1801800" y="93600"/>
            <a:ext cx="617040" cy="202680"/>
          </a:xfrm>
          <a:custGeom>
            <a:avLst/>
            <a:gdLst/>
            <a:ahLst/>
            <a:rect l="0" t="0" r="r" b="b"/>
            <a:pathLst>
              <a:path fill="none" w="1714" h="563">
                <a:moveTo>
                  <a:pt x="0" y="563"/>
                </a:moveTo>
                <a:cubicBezTo>
                  <a:pt x="11" y="522"/>
                  <a:pt x="50" y="518"/>
                  <a:pt x="90" y="504"/>
                </a:cubicBezTo>
                <a:cubicBezTo>
                  <a:pt x="213" y="462"/>
                  <a:pt x="343" y="442"/>
                  <a:pt x="469" y="416"/>
                </a:cubicBezTo>
                <a:moveTo>
                  <a:pt x="1706" y="0"/>
                </a:moveTo>
                <a:cubicBezTo>
                  <a:pt x="1709" y="0"/>
                  <a:pt x="1711" y="0"/>
                  <a:pt x="1714" y="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05" name=""/>
          <p:cNvSpPr/>
          <p:nvPr/>
        </p:nvSpPr>
        <p:spPr>
          <a:xfrm>
            <a:off x="601560" y="-2160"/>
            <a:ext cx="1260000" cy="397080"/>
          </a:xfrm>
          <a:custGeom>
            <a:avLst/>
            <a:gdLst/>
            <a:ahLst/>
            <a:rect l="0" t="0" r="r" b="b"/>
            <a:pathLst>
              <a:path fill="none" w="3500" h="1103">
                <a:moveTo>
                  <a:pt x="1110" y="6"/>
                </a:moveTo>
                <a:cubicBezTo>
                  <a:pt x="885" y="6"/>
                  <a:pt x="643" y="-20"/>
                  <a:pt x="426" y="41"/>
                </a:cubicBezTo>
                <a:cubicBezTo>
                  <a:pt x="214" y="119"/>
                  <a:pt x="138" y="147"/>
                  <a:pt x="0" y="215"/>
                </a:cubicBezTo>
                <a:moveTo>
                  <a:pt x="784" y="529"/>
                </a:moveTo>
                <a:cubicBezTo>
                  <a:pt x="839" y="492"/>
                  <a:pt x="898" y="461"/>
                  <a:pt x="954" y="427"/>
                </a:cubicBezTo>
                <a:cubicBezTo>
                  <a:pt x="935" y="426"/>
                  <a:pt x="919" y="422"/>
                  <a:pt x="900" y="422"/>
                </a:cubicBezTo>
                <a:cubicBezTo>
                  <a:pt x="788" y="424"/>
                  <a:pt x="672" y="472"/>
                  <a:pt x="577" y="528"/>
                </a:cubicBezTo>
                <a:cubicBezTo>
                  <a:pt x="520" y="561"/>
                  <a:pt x="440" y="627"/>
                  <a:pt x="514" y="689"/>
                </a:cubicBezTo>
                <a:cubicBezTo>
                  <a:pt x="591" y="754"/>
                  <a:pt x="709" y="761"/>
                  <a:pt x="801" y="790"/>
                </a:cubicBezTo>
                <a:cubicBezTo>
                  <a:pt x="843" y="803"/>
                  <a:pt x="954" y="829"/>
                  <a:pt x="933" y="898"/>
                </a:cubicBezTo>
                <a:cubicBezTo>
                  <a:pt x="906" y="984"/>
                  <a:pt x="749" y="1029"/>
                  <a:pt x="677" y="1053"/>
                </a:cubicBezTo>
                <a:cubicBezTo>
                  <a:pt x="588" y="1083"/>
                  <a:pt x="507" y="1095"/>
                  <a:pt x="414" y="1103"/>
                </a:cubicBezTo>
                <a:moveTo>
                  <a:pt x="1157" y="237"/>
                </a:moveTo>
                <a:cubicBezTo>
                  <a:pt x="1195" y="234"/>
                  <a:pt x="1190" y="236"/>
                  <a:pt x="1191" y="288"/>
                </a:cubicBezTo>
                <a:cubicBezTo>
                  <a:pt x="1194" y="388"/>
                  <a:pt x="1186" y="489"/>
                  <a:pt x="1188" y="588"/>
                </a:cubicBezTo>
                <a:cubicBezTo>
                  <a:pt x="1190" y="686"/>
                  <a:pt x="1222" y="765"/>
                  <a:pt x="1287" y="840"/>
                </a:cubicBezTo>
                <a:cubicBezTo>
                  <a:pt x="1322" y="880"/>
                  <a:pt x="1358" y="901"/>
                  <a:pt x="1403" y="925"/>
                </a:cubicBezTo>
                <a:moveTo>
                  <a:pt x="1276" y="813"/>
                </a:moveTo>
                <a:cubicBezTo>
                  <a:pt x="1317" y="779"/>
                  <a:pt x="1382" y="766"/>
                  <a:pt x="1437" y="757"/>
                </a:cubicBezTo>
                <a:cubicBezTo>
                  <a:pt x="1495" y="751"/>
                  <a:pt x="1513" y="749"/>
                  <a:pt x="1552" y="751"/>
                </a:cubicBezTo>
                <a:moveTo>
                  <a:pt x="1652" y="918"/>
                </a:moveTo>
                <a:cubicBezTo>
                  <a:pt x="1632" y="895"/>
                  <a:pt x="1634" y="870"/>
                  <a:pt x="1634" y="839"/>
                </a:cubicBezTo>
                <a:cubicBezTo>
                  <a:pt x="1634" y="792"/>
                  <a:pt x="1638" y="749"/>
                  <a:pt x="1682" y="722"/>
                </a:cubicBezTo>
                <a:cubicBezTo>
                  <a:pt x="1712" y="704"/>
                  <a:pt x="1785" y="700"/>
                  <a:pt x="1817" y="714"/>
                </a:cubicBezTo>
                <a:cubicBezTo>
                  <a:pt x="1870" y="737"/>
                  <a:pt x="1892" y="803"/>
                  <a:pt x="1905" y="854"/>
                </a:cubicBezTo>
                <a:cubicBezTo>
                  <a:pt x="1913" y="894"/>
                  <a:pt x="1915" y="906"/>
                  <a:pt x="1916" y="932"/>
                </a:cubicBezTo>
                <a:moveTo>
                  <a:pt x="2002" y="820"/>
                </a:moveTo>
                <a:cubicBezTo>
                  <a:pt x="2007" y="795"/>
                  <a:pt x="2008" y="778"/>
                  <a:pt x="2034" y="770"/>
                </a:cubicBezTo>
                <a:cubicBezTo>
                  <a:pt x="2045" y="770"/>
                  <a:pt x="2049" y="770"/>
                  <a:pt x="2056" y="770"/>
                </a:cubicBezTo>
                <a:cubicBezTo>
                  <a:pt x="2078" y="817"/>
                  <a:pt x="2092" y="873"/>
                  <a:pt x="2135" y="906"/>
                </a:cubicBezTo>
                <a:cubicBezTo>
                  <a:pt x="2194" y="952"/>
                  <a:pt x="2270" y="950"/>
                  <a:pt x="2341" y="951"/>
                </a:cubicBezTo>
                <a:cubicBezTo>
                  <a:pt x="2447" y="952"/>
                  <a:pt x="2537" y="924"/>
                  <a:pt x="2636" y="886"/>
                </a:cubicBezTo>
                <a:cubicBezTo>
                  <a:pt x="2711" y="857"/>
                  <a:pt x="2782" y="817"/>
                  <a:pt x="2861" y="799"/>
                </a:cubicBezTo>
                <a:cubicBezTo>
                  <a:pt x="2870" y="797"/>
                  <a:pt x="2874" y="800"/>
                  <a:pt x="2880" y="795"/>
                </a:cubicBezTo>
                <a:cubicBezTo>
                  <a:pt x="2887" y="789"/>
                  <a:pt x="2904" y="769"/>
                  <a:pt x="2906" y="761"/>
                </a:cubicBezTo>
                <a:cubicBezTo>
                  <a:pt x="2911" y="743"/>
                  <a:pt x="2906" y="720"/>
                  <a:pt x="2897" y="706"/>
                </a:cubicBezTo>
                <a:cubicBezTo>
                  <a:pt x="2884" y="686"/>
                  <a:pt x="2858" y="684"/>
                  <a:pt x="2836" y="689"/>
                </a:cubicBezTo>
                <a:cubicBezTo>
                  <a:pt x="2785" y="700"/>
                  <a:pt x="2737" y="765"/>
                  <a:pt x="2715" y="808"/>
                </a:cubicBezTo>
                <a:cubicBezTo>
                  <a:pt x="2698" y="842"/>
                  <a:pt x="2699" y="870"/>
                  <a:pt x="2698" y="906"/>
                </a:cubicBezTo>
                <a:cubicBezTo>
                  <a:pt x="2760" y="919"/>
                  <a:pt x="2784" y="911"/>
                  <a:pt x="2849" y="898"/>
                </a:cubicBezTo>
                <a:moveTo>
                  <a:pt x="3500" y="195"/>
                </a:moveTo>
                <a:cubicBezTo>
                  <a:pt x="3500" y="201"/>
                  <a:pt x="3495" y="288"/>
                  <a:pt x="3495" y="292"/>
                </a:cubicBezTo>
                <a:cubicBezTo>
                  <a:pt x="3486" y="414"/>
                  <a:pt x="3476" y="536"/>
                  <a:pt x="3474" y="657"/>
                </a:cubicBezTo>
                <a:cubicBezTo>
                  <a:pt x="3473" y="723"/>
                  <a:pt x="3474" y="788"/>
                  <a:pt x="3474" y="854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06" name=""/>
          <p:cNvSpPr/>
          <p:nvPr/>
        </p:nvSpPr>
        <p:spPr>
          <a:xfrm>
            <a:off x="2327400" y="104760"/>
            <a:ext cx="1815840" cy="380520"/>
          </a:xfrm>
          <a:custGeom>
            <a:avLst/>
            <a:gdLst/>
            <a:ahLst/>
            <a:rect l="0" t="0" r="r" b="b"/>
            <a:pathLst>
              <a:path fill="none" w="5044" h="1057">
                <a:moveTo>
                  <a:pt x="232" y="11"/>
                </a:moveTo>
                <a:cubicBezTo>
                  <a:pt x="234" y="9"/>
                  <a:pt x="240" y="7"/>
                  <a:pt x="237" y="6"/>
                </a:cubicBezTo>
                <a:cubicBezTo>
                  <a:pt x="231" y="4"/>
                  <a:pt x="225" y="5"/>
                  <a:pt x="222" y="11"/>
                </a:cubicBezTo>
                <a:cubicBezTo>
                  <a:pt x="218" y="19"/>
                  <a:pt x="217" y="26"/>
                  <a:pt x="216" y="34"/>
                </a:cubicBezTo>
                <a:moveTo>
                  <a:pt x="354" y="34"/>
                </a:moveTo>
                <a:cubicBezTo>
                  <a:pt x="353" y="33"/>
                  <a:pt x="349" y="33"/>
                  <a:pt x="346" y="33"/>
                </a:cubicBezTo>
                <a:cubicBezTo>
                  <a:pt x="339" y="33"/>
                  <a:pt x="332" y="32"/>
                  <a:pt x="326" y="35"/>
                </a:cubicBezTo>
                <a:cubicBezTo>
                  <a:pt x="322" y="37"/>
                  <a:pt x="318" y="38"/>
                  <a:pt x="313" y="38"/>
                </a:cubicBezTo>
                <a:cubicBezTo>
                  <a:pt x="313" y="51"/>
                  <a:pt x="315" y="64"/>
                  <a:pt x="310" y="76"/>
                </a:cubicBezTo>
                <a:moveTo>
                  <a:pt x="392" y="19"/>
                </a:moveTo>
                <a:cubicBezTo>
                  <a:pt x="386" y="46"/>
                  <a:pt x="383" y="58"/>
                  <a:pt x="377" y="85"/>
                </a:cubicBezTo>
                <a:cubicBezTo>
                  <a:pt x="311" y="361"/>
                  <a:pt x="260" y="644"/>
                  <a:pt x="128" y="898"/>
                </a:cubicBezTo>
                <a:cubicBezTo>
                  <a:pt x="95" y="963"/>
                  <a:pt x="59" y="1015"/>
                  <a:pt x="1" y="1057"/>
                </a:cubicBezTo>
                <a:lnTo>
                  <a:pt x="0" y="1057"/>
                </a:lnTo>
                <a:cubicBezTo>
                  <a:pt x="5" y="1009"/>
                  <a:pt x="18" y="972"/>
                  <a:pt x="37" y="926"/>
                </a:cubicBezTo>
                <a:cubicBezTo>
                  <a:pt x="95" y="783"/>
                  <a:pt x="150" y="632"/>
                  <a:pt x="219" y="495"/>
                </a:cubicBezTo>
                <a:cubicBezTo>
                  <a:pt x="291" y="352"/>
                  <a:pt x="377" y="198"/>
                  <a:pt x="498" y="89"/>
                </a:cubicBezTo>
                <a:cubicBezTo>
                  <a:pt x="518" y="76"/>
                  <a:pt x="538" y="62"/>
                  <a:pt x="558" y="49"/>
                </a:cubicBezTo>
                <a:cubicBezTo>
                  <a:pt x="668" y="76"/>
                  <a:pt x="664" y="180"/>
                  <a:pt x="672" y="291"/>
                </a:cubicBezTo>
                <a:cubicBezTo>
                  <a:pt x="683" y="450"/>
                  <a:pt x="657" y="612"/>
                  <a:pt x="699" y="768"/>
                </a:cubicBezTo>
                <a:cubicBezTo>
                  <a:pt x="718" y="839"/>
                  <a:pt x="761" y="887"/>
                  <a:pt x="808" y="939"/>
                </a:cubicBezTo>
                <a:moveTo>
                  <a:pt x="246" y="696"/>
                </a:moveTo>
                <a:cubicBezTo>
                  <a:pt x="221" y="681"/>
                  <a:pt x="218" y="678"/>
                  <a:pt x="204" y="670"/>
                </a:cubicBezTo>
                <a:cubicBezTo>
                  <a:pt x="288" y="673"/>
                  <a:pt x="372" y="676"/>
                  <a:pt x="456" y="676"/>
                </a:cubicBezTo>
                <a:cubicBezTo>
                  <a:pt x="674" y="677"/>
                  <a:pt x="892" y="647"/>
                  <a:pt x="1105" y="596"/>
                </a:cubicBezTo>
                <a:cubicBezTo>
                  <a:pt x="1225" y="567"/>
                  <a:pt x="1323" y="526"/>
                  <a:pt x="1432" y="471"/>
                </a:cubicBezTo>
                <a:moveTo>
                  <a:pt x="1535" y="217"/>
                </a:moveTo>
                <a:cubicBezTo>
                  <a:pt x="1521" y="138"/>
                  <a:pt x="1511" y="74"/>
                  <a:pt x="1458" y="11"/>
                </a:cubicBezTo>
                <a:cubicBezTo>
                  <a:pt x="1454" y="7"/>
                  <a:pt x="1450" y="4"/>
                  <a:pt x="1446" y="0"/>
                </a:cubicBezTo>
                <a:cubicBezTo>
                  <a:pt x="1444" y="7"/>
                  <a:pt x="1436" y="61"/>
                  <a:pt x="1436" y="76"/>
                </a:cubicBezTo>
                <a:cubicBezTo>
                  <a:pt x="1433" y="216"/>
                  <a:pt x="1434" y="355"/>
                  <a:pt x="1424" y="495"/>
                </a:cubicBezTo>
                <a:cubicBezTo>
                  <a:pt x="1417" y="591"/>
                  <a:pt x="1404" y="687"/>
                  <a:pt x="1403" y="784"/>
                </a:cubicBezTo>
                <a:cubicBezTo>
                  <a:pt x="1403" y="792"/>
                  <a:pt x="1403" y="801"/>
                  <a:pt x="1403" y="809"/>
                </a:cubicBezTo>
                <a:moveTo>
                  <a:pt x="1719" y="79"/>
                </a:moveTo>
                <a:cubicBezTo>
                  <a:pt x="1726" y="43"/>
                  <a:pt x="1732" y="103"/>
                  <a:pt x="1733" y="139"/>
                </a:cubicBezTo>
                <a:cubicBezTo>
                  <a:pt x="1738" y="270"/>
                  <a:pt x="1733" y="399"/>
                  <a:pt x="1719" y="529"/>
                </a:cubicBezTo>
                <a:cubicBezTo>
                  <a:pt x="1708" y="630"/>
                  <a:pt x="1698" y="730"/>
                  <a:pt x="1697" y="833"/>
                </a:cubicBezTo>
                <a:cubicBezTo>
                  <a:pt x="1697" y="878"/>
                  <a:pt x="1696" y="890"/>
                  <a:pt x="1711" y="916"/>
                </a:cubicBezTo>
                <a:moveTo>
                  <a:pt x="2164" y="630"/>
                </a:moveTo>
                <a:cubicBezTo>
                  <a:pt x="2198" y="633"/>
                  <a:pt x="2190" y="663"/>
                  <a:pt x="2191" y="692"/>
                </a:cubicBezTo>
                <a:cubicBezTo>
                  <a:pt x="2192" y="749"/>
                  <a:pt x="2176" y="799"/>
                  <a:pt x="2146" y="848"/>
                </a:cubicBezTo>
                <a:cubicBezTo>
                  <a:pt x="2142" y="853"/>
                  <a:pt x="2137" y="859"/>
                  <a:pt x="2133" y="864"/>
                </a:cubicBezTo>
                <a:moveTo>
                  <a:pt x="2203" y="302"/>
                </a:moveTo>
                <a:cubicBezTo>
                  <a:pt x="2234" y="274"/>
                  <a:pt x="2210" y="290"/>
                  <a:pt x="2240" y="281"/>
                </a:cubicBezTo>
                <a:cubicBezTo>
                  <a:pt x="2251" y="308"/>
                  <a:pt x="2260" y="342"/>
                  <a:pt x="2274" y="370"/>
                </a:cubicBezTo>
                <a:cubicBezTo>
                  <a:pt x="2296" y="415"/>
                  <a:pt x="2332" y="444"/>
                  <a:pt x="2365" y="480"/>
                </a:cubicBezTo>
                <a:cubicBezTo>
                  <a:pt x="2455" y="575"/>
                  <a:pt x="2461" y="682"/>
                  <a:pt x="2489" y="804"/>
                </a:cubicBezTo>
                <a:cubicBezTo>
                  <a:pt x="2496" y="833"/>
                  <a:pt x="2505" y="847"/>
                  <a:pt x="2523" y="864"/>
                </a:cubicBezTo>
                <a:cubicBezTo>
                  <a:pt x="2526" y="864"/>
                  <a:pt x="2528" y="864"/>
                  <a:pt x="2531" y="864"/>
                </a:cubicBezTo>
                <a:cubicBezTo>
                  <a:pt x="2561" y="818"/>
                  <a:pt x="2581" y="766"/>
                  <a:pt x="2601" y="715"/>
                </a:cubicBezTo>
                <a:cubicBezTo>
                  <a:pt x="2631" y="638"/>
                  <a:pt x="2668" y="533"/>
                  <a:pt x="2762" y="515"/>
                </a:cubicBezTo>
                <a:cubicBezTo>
                  <a:pt x="2845" y="499"/>
                  <a:pt x="2911" y="545"/>
                  <a:pt x="2966" y="600"/>
                </a:cubicBezTo>
                <a:cubicBezTo>
                  <a:pt x="3009" y="643"/>
                  <a:pt x="3044" y="696"/>
                  <a:pt x="3081" y="744"/>
                </a:cubicBezTo>
                <a:moveTo>
                  <a:pt x="3725" y="326"/>
                </a:moveTo>
                <a:cubicBezTo>
                  <a:pt x="3727" y="255"/>
                  <a:pt x="3742" y="179"/>
                  <a:pt x="3709" y="120"/>
                </a:cubicBezTo>
                <a:cubicBezTo>
                  <a:pt x="3590" y="145"/>
                  <a:pt x="3513" y="233"/>
                  <a:pt x="3433" y="327"/>
                </a:cubicBezTo>
                <a:cubicBezTo>
                  <a:pt x="3338" y="439"/>
                  <a:pt x="3250" y="560"/>
                  <a:pt x="3229" y="708"/>
                </a:cubicBezTo>
                <a:cubicBezTo>
                  <a:pt x="3214" y="816"/>
                  <a:pt x="3330" y="816"/>
                  <a:pt x="3408" y="813"/>
                </a:cubicBezTo>
                <a:cubicBezTo>
                  <a:pt x="3525" y="808"/>
                  <a:pt x="3640" y="744"/>
                  <a:pt x="3712" y="651"/>
                </a:cubicBezTo>
                <a:cubicBezTo>
                  <a:pt x="3785" y="558"/>
                  <a:pt x="3792" y="414"/>
                  <a:pt x="3778" y="301"/>
                </a:cubicBezTo>
                <a:cubicBezTo>
                  <a:pt x="3767" y="216"/>
                  <a:pt x="3731" y="62"/>
                  <a:pt x="3637" y="28"/>
                </a:cubicBezTo>
                <a:cubicBezTo>
                  <a:pt x="3622" y="28"/>
                  <a:pt x="3608" y="28"/>
                  <a:pt x="3593" y="28"/>
                </a:cubicBezTo>
                <a:cubicBezTo>
                  <a:pt x="3520" y="86"/>
                  <a:pt x="3508" y="130"/>
                  <a:pt x="3496" y="223"/>
                </a:cubicBezTo>
                <a:moveTo>
                  <a:pt x="3815" y="343"/>
                </a:moveTo>
                <a:cubicBezTo>
                  <a:pt x="3858" y="341"/>
                  <a:pt x="3888" y="338"/>
                  <a:pt x="3927" y="321"/>
                </a:cubicBezTo>
                <a:cubicBezTo>
                  <a:pt x="3937" y="317"/>
                  <a:pt x="3942" y="318"/>
                  <a:pt x="3952" y="317"/>
                </a:cubicBezTo>
                <a:cubicBezTo>
                  <a:pt x="3976" y="356"/>
                  <a:pt x="3973" y="392"/>
                  <a:pt x="3973" y="438"/>
                </a:cubicBezTo>
                <a:cubicBezTo>
                  <a:pt x="3973" y="491"/>
                  <a:pt x="3959" y="568"/>
                  <a:pt x="3978" y="617"/>
                </a:cubicBezTo>
                <a:cubicBezTo>
                  <a:pt x="3979" y="617"/>
                  <a:pt x="3981" y="617"/>
                  <a:pt x="3982" y="617"/>
                </a:cubicBezTo>
                <a:cubicBezTo>
                  <a:pt x="3997" y="582"/>
                  <a:pt x="4001" y="538"/>
                  <a:pt x="4009" y="501"/>
                </a:cubicBezTo>
                <a:cubicBezTo>
                  <a:pt x="4020" y="450"/>
                  <a:pt x="4034" y="395"/>
                  <a:pt x="4072" y="357"/>
                </a:cubicBezTo>
                <a:cubicBezTo>
                  <a:pt x="4106" y="323"/>
                  <a:pt x="4131" y="347"/>
                  <a:pt x="4139" y="384"/>
                </a:cubicBezTo>
                <a:cubicBezTo>
                  <a:pt x="4151" y="445"/>
                  <a:pt x="4126" y="524"/>
                  <a:pt x="4152" y="580"/>
                </a:cubicBezTo>
                <a:cubicBezTo>
                  <a:pt x="4160" y="589"/>
                  <a:pt x="4167" y="597"/>
                  <a:pt x="4175" y="606"/>
                </a:cubicBezTo>
                <a:moveTo>
                  <a:pt x="4618" y="559"/>
                </a:moveTo>
                <a:cubicBezTo>
                  <a:pt x="4660" y="527"/>
                  <a:pt x="4686" y="506"/>
                  <a:pt x="4704" y="455"/>
                </a:cubicBezTo>
                <a:cubicBezTo>
                  <a:pt x="4708" y="442"/>
                  <a:pt x="4710" y="440"/>
                  <a:pt x="4710" y="432"/>
                </a:cubicBezTo>
                <a:cubicBezTo>
                  <a:pt x="4712" y="458"/>
                  <a:pt x="4713" y="476"/>
                  <a:pt x="4729" y="498"/>
                </a:cubicBezTo>
                <a:cubicBezTo>
                  <a:pt x="4760" y="538"/>
                  <a:pt x="4811" y="537"/>
                  <a:pt x="4858" y="535"/>
                </a:cubicBezTo>
                <a:cubicBezTo>
                  <a:pt x="4915" y="533"/>
                  <a:pt x="4964" y="505"/>
                  <a:pt x="5002" y="463"/>
                </a:cubicBezTo>
                <a:cubicBezTo>
                  <a:pt x="5038" y="423"/>
                  <a:pt x="5042" y="382"/>
                  <a:pt x="5043" y="331"/>
                </a:cubicBezTo>
                <a:cubicBezTo>
                  <a:pt x="5044" y="282"/>
                  <a:pt x="5023" y="235"/>
                  <a:pt x="4961" y="257"/>
                </a:cubicBezTo>
                <a:cubicBezTo>
                  <a:pt x="4873" y="289"/>
                  <a:pt x="4793" y="407"/>
                  <a:pt x="4749" y="484"/>
                </a:cubicBezTo>
                <a:cubicBezTo>
                  <a:pt x="4721" y="532"/>
                  <a:pt x="4678" y="628"/>
                  <a:pt x="4732" y="675"/>
                </a:cubicBezTo>
                <a:cubicBezTo>
                  <a:pt x="4791" y="727"/>
                  <a:pt x="4904" y="739"/>
                  <a:pt x="4978" y="747"/>
                </a:cubicBezTo>
                <a:cubicBezTo>
                  <a:pt x="5000" y="748"/>
                  <a:pt x="5022" y="750"/>
                  <a:pt x="5044" y="751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07" name=""/>
          <p:cNvSpPr/>
          <p:nvPr/>
        </p:nvSpPr>
        <p:spPr>
          <a:xfrm>
            <a:off x="788040" y="585000"/>
            <a:ext cx="284760" cy="300960"/>
          </a:xfrm>
          <a:custGeom>
            <a:avLst/>
            <a:gdLst/>
            <a:ahLst/>
            <a:rect l="0" t="0" r="r" b="b"/>
            <a:pathLst>
              <a:path fill="none" w="791" h="836">
                <a:moveTo>
                  <a:pt x="648" y="100"/>
                </a:moveTo>
                <a:cubicBezTo>
                  <a:pt x="664" y="68"/>
                  <a:pt x="677" y="40"/>
                  <a:pt x="685" y="5"/>
                </a:cubicBezTo>
                <a:cubicBezTo>
                  <a:pt x="685" y="3"/>
                  <a:pt x="685" y="2"/>
                  <a:pt x="685" y="0"/>
                </a:cubicBezTo>
                <a:cubicBezTo>
                  <a:pt x="649" y="1"/>
                  <a:pt x="625" y="-1"/>
                  <a:pt x="586" y="12"/>
                </a:cubicBezTo>
                <a:cubicBezTo>
                  <a:pt x="505" y="38"/>
                  <a:pt x="423" y="77"/>
                  <a:pt x="346" y="116"/>
                </a:cubicBezTo>
                <a:cubicBezTo>
                  <a:pt x="299" y="139"/>
                  <a:pt x="310" y="145"/>
                  <a:pt x="289" y="174"/>
                </a:cubicBezTo>
                <a:cubicBezTo>
                  <a:pt x="361" y="178"/>
                  <a:pt x="431" y="176"/>
                  <a:pt x="503" y="171"/>
                </a:cubicBezTo>
                <a:cubicBezTo>
                  <a:pt x="541" y="168"/>
                  <a:pt x="573" y="170"/>
                  <a:pt x="609" y="172"/>
                </a:cubicBezTo>
                <a:cubicBezTo>
                  <a:pt x="584" y="266"/>
                  <a:pt x="497" y="324"/>
                  <a:pt x="418" y="383"/>
                </a:cubicBezTo>
                <a:cubicBezTo>
                  <a:pt x="296" y="472"/>
                  <a:pt x="164" y="538"/>
                  <a:pt x="22" y="586"/>
                </a:cubicBezTo>
                <a:cubicBezTo>
                  <a:pt x="5" y="592"/>
                  <a:pt x="16" y="589"/>
                  <a:pt x="0" y="596"/>
                </a:cubicBezTo>
                <a:cubicBezTo>
                  <a:pt x="85" y="562"/>
                  <a:pt x="175" y="516"/>
                  <a:pt x="270" y="528"/>
                </a:cubicBezTo>
                <a:cubicBezTo>
                  <a:pt x="332" y="536"/>
                  <a:pt x="354" y="616"/>
                  <a:pt x="380" y="662"/>
                </a:cubicBezTo>
                <a:cubicBezTo>
                  <a:pt x="424" y="736"/>
                  <a:pt x="472" y="804"/>
                  <a:pt x="561" y="825"/>
                </a:cubicBezTo>
                <a:cubicBezTo>
                  <a:pt x="635" y="842"/>
                  <a:pt x="716" y="835"/>
                  <a:pt x="791" y="835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08" name=""/>
          <p:cNvSpPr/>
          <p:nvPr/>
        </p:nvSpPr>
        <p:spPr>
          <a:xfrm>
            <a:off x="1712880" y="639720"/>
            <a:ext cx="659880" cy="282240"/>
          </a:xfrm>
          <a:custGeom>
            <a:avLst/>
            <a:gdLst/>
            <a:ahLst/>
            <a:rect l="0" t="0" r="r" b="b"/>
            <a:pathLst>
              <a:path fill="none" w="1833" h="784">
                <a:moveTo>
                  <a:pt x="75" y="240"/>
                </a:moveTo>
                <a:cubicBezTo>
                  <a:pt x="87" y="218"/>
                  <a:pt x="91" y="212"/>
                  <a:pt x="93" y="195"/>
                </a:cubicBezTo>
                <a:cubicBezTo>
                  <a:pt x="110" y="280"/>
                  <a:pt x="104" y="369"/>
                  <a:pt x="103" y="456"/>
                </a:cubicBezTo>
                <a:cubicBezTo>
                  <a:pt x="102" y="556"/>
                  <a:pt x="90" y="656"/>
                  <a:pt x="61" y="753"/>
                </a:cubicBezTo>
                <a:cubicBezTo>
                  <a:pt x="55" y="775"/>
                  <a:pt x="52" y="772"/>
                  <a:pt x="42" y="784"/>
                </a:cubicBezTo>
                <a:moveTo>
                  <a:pt x="0" y="21"/>
                </a:moveTo>
                <a:cubicBezTo>
                  <a:pt x="40" y="6"/>
                  <a:pt x="58" y="56"/>
                  <a:pt x="75" y="86"/>
                </a:cubicBezTo>
                <a:cubicBezTo>
                  <a:pt x="106" y="142"/>
                  <a:pt x="131" y="203"/>
                  <a:pt x="158" y="261"/>
                </a:cubicBezTo>
                <a:moveTo>
                  <a:pt x="382" y="328"/>
                </a:moveTo>
                <a:cubicBezTo>
                  <a:pt x="401" y="299"/>
                  <a:pt x="417" y="270"/>
                  <a:pt x="433" y="240"/>
                </a:cubicBezTo>
                <a:cubicBezTo>
                  <a:pt x="434" y="238"/>
                  <a:pt x="435" y="237"/>
                  <a:pt x="436" y="235"/>
                </a:cubicBezTo>
                <a:cubicBezTo>
                  <a:pt x="437" y="308"/>
                  <a:pt x="412" y="432"/>
                  <a:pt x="462" y="491"/>
                </a:cubicBezTo>
                <a:cubicBezTo>
                  <a:pt x="503" y="539"/>
                  <a:pt x="602" y="522"/>
                  <a:pt x="657" y="521"/>
                </a:cubicBezTo>
                <a:cubicBezTo>
                  <a:pt x="745" y="519"/>
                  <a:pt x="801" y="467"/>
                  <a:pt x="881" y="452"/>
                </a:cubicBezTo>
                <a:cubicBezTo>
                  <a:pt x="928" y="443"/>
                  <a:pt x="959" y="449"/>
                  <a:pt x="1003" y="467"/>
                </a:cubicBezTo>
                <a:cubicBezTo>
                  <a:pt x="1077" y="497"/>
                  <a:pt x="1139" y="513"/>
                  <a:pt x="1219" y="515"/>
                </a:cubicBezTo>
                <a:cubicBezTo>
                  <a:pt x="1324" y="517"/>
                  <a:pt x="1391" y="459"/>
                  <a:pt x="1442" y="370"/>
                </a:cubicBezTo>
                <a:cubicBezTo>
                  <a:pt x="1484" y="297"/>
                  <a:pt x="1493" y="220"/>
                  <a:pt x="1488" y="137"/>
                </a:cubicBezTo>
                <a:cubicBezTo>
                  <a:pt x="1484" y="80"/>
                  <a:pt x="1463" y="47"/>
                  <a:pt x="1435" y="0"/>
                </a:cubicBezTo>
                <a:cubicBezTo>
                  <a:pt x="1437" y="104"/>
                  <a:pt x="1449" y="192"/>
                  <a:pt x="1485" y="291"/>
                </a:cubicBezTo>
                <a:cubicBezTo>
                  <a:pt x="1528" y="410"/>
                  <a:pt x="1591" y="512"/>
                  <a:pt x="1669" y="609"/>
                </a:cubicBezTo>
                <a:moveTo>
                  <a:pt x="1236" y="373"/>
                </a:moveTo>
                <a:cubicBezTo>
                  <a:pt x="1283" y="369"/>
                  <a:pt x="1359" y="371"/>
                  <a:pt x="1412" y="366"/>
                </a:cubicBezTo>
                <a:cubicBezTo>
                  <a:pt x="1553" y="354"/>
                  <a:pt x="1693" y="325"/>
                  <a:pt x="1833" y="301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09" name=""/>
          <p:cNvSpPr/>
          <p:nvPr/>
        </p:nvSpPr>
        <p:spPr>
          <a:xfrm>
            <a:off x="2786760" y="690840"/>
            <a:ext cx="179640" cy="153360"/>
          </a:xfrm>
          <a:custGeom>
            <a:avLst/>
            <a:gdLst/>
            <a:ahLst/>
            <a:rect l="0" t="0" r="r" b="b"/>
            <a:pathLst>
              <a:path fill="none" w="499" h="426">
                <a:moveTo>
                  <a:pt x="290" y="86"/>
                </a:moveTo>
                <a:cubicBezTo>
                  <a:pt x="313" y="67"/>
                  <a:pt x="322" y="57"/>
                  <a:pt x="329" y="28"/>
                </a:cubicBezTo>
                <a:cubicBezTo>
                  <a:pt x="329" y="25"/>
                  <a:pt x="329" y="21"/>
                  <a:pt x="329" y="18"/>
                </a:cubicBezTo>
                <a:cubicBezTo>
                  <a:pt x="317" y="5"/>
                  <a:pt x="300" y="-6"/>
                  <a:pt x="272" y="4"/>
                </a:cubicBezTo>
                <a:cubicBezTo>
                  <a:pt x="190" y="33"/>
                  <a:pt x="124" y="123"/>
                  <a:pt x="76" y="191"/>
                </a:cubicBezTo>
                <a:cubicBezTo>
                  <a:pt x="40" y="243"/>
                  <a:pt x="-9" y="312"/>
                  <a:pt x="2" y="379"/>
                </a:cubicBezTo>
                <a:cubicBezTo>
                  <a:pt x="5" y="384"/>
                  <a:pt x="7" y="389"/>
                  <a:pt x="10" y="394"/>
                </a:cubicBezTo>
                <a:cubicBezTo>
                  <a:pt x="89" y="396"/>
                  <a:pt x="148" y="383"/>
                  <a:pt x="222" y="352"/>
                </a:cubicBezTo>
                <a:cubicBezTo>
                  <a:pt x="293" y="322"/>
                  <a:pt x="374" y="283"/>
                  <a:pt x="412" y="211"/>
                </a:cubicBezTo>
                <a:cubicBezTo>
                  <a:pt x="429" y="180"/>
                  <a:pt x="427" y="146"/>
                  <a:pt x="432" y="113"/>
                </a:cubicBezTo>
                <a:cubicBezTo>
                  <a:pt x="432" y="108"/>
                  <a:pt x="432" y="112"/>
                  <a:pt x="432" y="124"/>
                </a:cubicBezTo>
                <a:cubicBezTo>
                  <a:pt x="432" y="171"/>
                  <a:pt x="428" y="219"/>
                  <a:pt x="426" y="266"/>
                </a:cubicBezTo>
                <a:cubicBezTo>
                  <a:pt x="425" y="294"/>
                  <a:pt x="420" y="335"/>
                  <a:pt x="432" y="362"/>
                </a:cubicBezTo>
                <a:cubicBezTo>
                  <a:pt x="442" y="384"/>
                  <a:pt x="459" y="406"/>
                  <a:pt x="481" y="418"/>
                </a:cubicBezTo>
                <a:cubicBezTo>
                  <a:pt x="487" y="421"/>
                  <a:pt x="493" y="423"/>
                  <a:pt x="499" y="426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10" name=""/>
          <p:cNvSpPr/>
          <p:nvPr/>
        </p:nvSpPr>
        <p:spPr>
          <a:xfrm>
            <a:off x="3170160" y="557280"/>
            <a:ext cx="1626840" cy="447480"/>
          </a:xfrm>
          <a:custGeom>
            <a:avLst/>
            <a:gdLst/>
            <a:ahLst/>
            <a:rect l="0" t="0" r="r" b="b"/>
            <a:pathLst>
              <a:path fill="none" w="4519" h="1243">
                <a:moveTo>
                  <a:pt x="49" y="794"/>
                </a:moveTo>
                <a:cubicBezTo>
                  <a:pt x="60" y="851"/>
                  <a:pt x="67" y="922"/>
                  <a:pt x="58" y="981"/>
                </a:cubicBezTo>
                <a:cubicBezTo>
                  <a:pt x="48" y="1044"/>
                  <a:pt x="21" y="1107"/>
                  <a:pt x="0" y="1167"/>
                </a:cubicBezTo>
                <a:moveTo>
                  <a:pt x="477" y="411"/>
                </a:moveTo>
                <a:cubicBezTo>
                  <a:pt x="474" y="399"/>
                  <a:pt x="473" y="394"/>
                  <a:pt x="473" y="381"/>
                </a:cubicBezTo>
                <a:cubicBezTo>
                  <a:pt x="506" y="378"/>
                  <a:pt x="548" y="371"/>
                  <a:pt x="577" y="391"/>
                </a:cubicBezTo>
                <a:cubicBezTo>
                  <a:pt x="626" y="425"/>
                  <a:pt x="644" y="493"/>
                  <a:pt x="649" y="549"/>
                </a:cubicBezTo>
                <a:cubicBezTo>
                  <a:pt x="651" y="574"/>
                  <a:pt x="659" y="634"/>
                  <a:pt x="638" y="655"/>
                </a:cubicBezTo>
                <a:cubicBezTo>
                  <a:pt x="629" y="664"/>
                  <a:pt x="630" y="657"/>
                  <a:pt x="622" y="661"/>
                </a:cubicBezTo>
                <a:cubicBezTo>
                  <a:pt x="622" y="598"/>
                  <a:pt x="629" y="553"/>
                  <a:pt x="671" y="503"/>
                </a:cubicBezTo>
                <a:cubicBezTo>
                  <a:pt x="712" y="455"/>
                  <a:pt x="756" y="440"/>
                  <a:pt x="816" y="438"/>
                </a:cubicBezTo>
                <a:cubicBezTo>
                  <a:pt x="884" y="436"/>
                  <a:pt x="923" y="470"/>
                  <a:pt x="957" y="527"/>
                </a:cubicBezTo>
                <a:cubicBezTo>
                  <a:pt x="974" y="556"/>
                  <a:pt x="971" y="582"/>
                  <a:pt x="977" y="613"/>
                </a:cubicBezTo>
                <a:cubicBezTo>
                  <a:pt x="979" y="616"/>
                  <a:pt x="980" y="617"/>
                  <a:pt x="980" y="619"/>
                </a:cubicBezTo>
                <a:cubicBezTo>
                  <a:pt x="970" y="603"/>
                  <a:pt x="958" y="587"/>
                  <a:pt x="947" y="571"/>
                </a:cubicBezTo>
                <a:cubicBezTo>
                  <a:pt x="941" y="563"/>
                  <a:pt x="935" y="554"/>
                  <a:pt x="932" y="545"/>
                </a:cubicBezTo>
                <a:cubicBezTo>
                  <a:pt x="928" y="533"/>
                  <a:pt x="932" y="516"/>
                  <a:pt x="932" y="503"/>
                </a:cubicBezTo>
                <a:moveTo>
                  <a:pt x="892" y="253"/>
                </a:moveTo>
                <a:cubicBezTo>
                  <a:pt x="869" y="249"/>
                  <a:pt x="817" y="247"/>
                  <a:pt x="786" y="248"/>
                </a:cubicBezTo>
                <a:cubicBezTo>
                  <a:pt x="686" y="251"/>
                  <a:pt x="579" y="272"/>
                  <a:pt x="489" y="317"/>
                </a:cubicBezTo>
                <a:cubicBezTo>
                  <a:pt x="434" y="344"/>
                  <a:pt x="377" y="388"/>
                  <a:pt x="388" y="456"/>
                </a:cubicBezTo>
                <a:cubicBezTo>
                  <a:pt x="400" y="531"/>
                  <a:pt x="522" y="546"/>
                  <a:pt x="579" y="559"/>
                </a:cubicBezTo>
                <a:cubicBezTo>
                  <a:pt x="684" y="583"/>
                  <a:pt x="791" y="592"/>
                  <a:pt x="895" y="620"/>
                </a:cubicBezTo>
                <a:cubicBezTo>
                  <a:pt x="933" y="633"/>
                  <a:pt x="943" y="635"/>
                  <a:pt x="962" y="651"/>
                </a:cubicBezTo>
                <a:cubicBezTo>
                  <a:pt x="962" y="717"/>
                  <a:pt x="921" y="732"/>
                  <a:pt x="863" y="761"/>
                </a:cubicBezTo>
                <a:cubicBezTo>
                  <a:pt x="731" y="827"/>
                  <a:pt x="588" y="854"/>
                  <a:pt x="446" y="887"/>
                </a:cubicBezTo>
                <a:cubicBezTo>
                  <a:pt x="427" y="892"/>
                  <a:pt x="418" y="893"/>
                  <a:pt x="441" y="890"/>
                </a:cubicBezTo>
                <a:moveTo>
                  <a:pt x="1726" y="671"/>
                </a:moveTo>
                <a:cubicBezTo>
                  <a:pt x="1776" y="695"/>
                  <a:pt x="1799" y="756"/>
                  <a:pt x="1778" y="819"/>
                </a:cubicBezTo>
                <a:cubicBezTo>
                  <a:pt x="1743" y="926"/>
                  <a:pt x="1635" y="1009"/>
                  <a:pt x="1572" y="1099"/>
                </a:cubicBezTo>
                <a:cubicBezTo>
                  <a:pt x="1539" y="1147"/>
                  <a:pt x="1520" y="1189"/>
                  <a:pt x="1505" y="1243"/>
                </a:cubicBezTo>
                <a:moveTo>
                  <a:pt x="2282" y="544"/>
                </a:moveTo>
                <a:cubicBezTo>
                  <a:pt x="2279" y="528"/>
                  <a:pt x="2277" y="513"/>
                  <a:pt x="2275" y="497"/>
                </a:cubicBezTo>
                <a:lnTo>
                  <a:pt x="2275" y="496"/>
                </a:lnTo>
                <a:cubicBezTo>
                  <a:pt x="2301" y="526"/>
                  <a:pt x="2320" y="554"/>
                  <a:pt x="2334" y="598"/>
                </a:cubicBezTo>
                <a:cubicBezTo>
                  <a:pt x="2349" y="645"/>
                  <a:pt x="2346" y="691"/>
                  <a:pt x="2346" y="740"/>
                </a:cubicBezTo>
                <a:cubicBezTo>
                  <a:pt x="2346" y="751"/>
                  <a:pt x="2346" y="753"/>
                  <a:pt x="2346" y="759"/>
                </a:cubicBezTo>
                <a:cubicBezTo>
                  <a:pt x="2365" y="729"/>
                  <a:pt x="2387" y="696"/>
                  <a:pt x="2409" y="667"/>
                </a:cubicBezTo>
                <a:cubicBezTo>
                  <a:pt x="2450" y="612"/>
                  <a:pt x="2500" y="540"/>
                  <a:pt x="2573" y="526"/>
                </a:cubicBezTo>
                <a:cubicBezTo>
                  <a:pt x="2626" y="516"/>
                  <a:pt x="2639" y="546"/>
                  <a:pt x="2652" y="592"/>
                </a:cubicBezTo>
                <a:cubicBezTo>
                  <a:pt x="2661" y="625"/>
                  <a:pt x="2659" y="663"/>
                  <a:pt x="2673" y="695"/>
                </a:cubicBezTo>
                <a:cubicBezTo>
                  <a:pt x="2677" y="700"/>
                  <a:pt x="2677" y="702"/>
                  <a:pt x="2682" y="701"/>
                </a:cubicBezTo>
                <a:cubicBezTo>
                  <a:pt x="2701" y="680"/>
                  <a:pt x="2720" y="653"/>
                  <a:pt x="2739" y="627"/>
                </a:cubicBezTo>
                <a:cubicBezTo>
                  <a:pt x="2766" y="589"/>
                  <a:pt x="2796" y="544"/>
                  <a:pt x="2840" y="524"/>
                </a:cubicBezTo>
                <a:cubicBezTo>
                  <a:pt x="2890" y="501"/>
                  <a:pt x="2937" y="523"/>
                  <a:pt x="2970" y="562"/>
                </a:cubicBezTo>
                <a:cubicBezTo>
                  <a:pt x="3018" y="619"/>
                  <a:pt x="3034" y="692"/>
                  <a:pt x="3040" y="764"/>
                </a:cubicBezTo>
                <a:cubicBezTo>
                  <a:pt x="3044" y="811"/>
                  <a:pt x="3038" y="855"/>
                  <a:pt x="3050" y="901"/>
                </a:cubicBezTo>
                <a:moveTo>
                  <a:pt x="3633" y="785"/>
                </a:moveTo>
                <a:cubicBezTo>
                  <a:pt x="3668" y="828"/>
                  <a:pt x="3680" y="875"/>
                  <a:pt x="3674" y="932"/>
                </a:cubicBezTo>
                <a:cubicBezTo>
                  <a:pt x="3665" y="1010"/>
                  <a:pt x="3601" y="1072"/>
                  <a:pt x="3559" y="1134"/>
                </a:cubicBezTo>
                <a:moveTo>
                  <a:pt x="4375" y="478"/>
                </a:moveTo>
                <a:cubicBezTo>
                  <a:pt x="4381" y="467"/>
                  <a:pt x="4408" y="446"/>
                  <a:pt x="4386" y="437"/>
                </a:cubicBezTo>
                <a:cubicBezTo>
                  <a:pt x="4311" y="405"/>
                  <a:pt x="4170" y="461"/>
                  <a:pt x="4105" y="489"/>
                </a:cubicBezTo>
                <a:cubicBezTo>
                  <a:pt x="4004" y="532"/>
                  <a:pt x="3859" y="606"/>
                  <a:pt x="3821" y="720"/>
                </a:cubicBezTo>
                <a:cubicBezTo>
                  <a:pt x="3820" y="743"/>
                  <a:pt x="3820" y="749"/>
                  <a:pt x="3820" y="763"/>
                </a:cubicBezTo>
                <a:cubicBezTo>
                  <a:pt x="3890" y="775"/>
                  <a:pt x="3946" y="767"/>
                  <a:pt x="4014" y="741"/>
                </a:cubicBezTo>
                <a:cubicBezTo>
                  <a:pt x="4175" y="679"/>
                  <a:pt x="4316" y="567"/>
                  <a:pt x="4378" y="403"/>
                </a:cubicBezTo>
                <a:cubicBezTo>
                  <a:pt x="4423" y="283"/>
                  <a:pt x="4399" y="154"/>
                  <a:pt x="4431" y="32"/>
                </a:cubicBezTo>
                <a:cubicBezTo>
                  <a:pt x="4438" y="13"/>
                  <a:pt x="4438" y="8"/>
                  <a:pt x="4448" y="0"/>
                </a:cubicBezTo>
                <a:cubicBezTo>
                  <a:pt x="4449" y="49"/>
                  <a:pt x="4447" y="97"/>
                  <a:pt x="4439" y="147"/>
                </a:cubicBezTo>
                <a:cubicBezTo>
                  <a:pt x="4421" y="265"/>
                  <a:pt x="4394" y="380"/>
                  <a:pt x="4389" y="500"/>
                </a:cubicBezTo>
                <a:cubicBezTo>
                  <a:pt x="4386" y="577"/>
                  <a:pt x="4377" y="658"/>
                  <a:pt x="4428" y="723"/>
                </a:cubicBezTo>
                <a:cubicBezTo>
                  <a:pt x="4454" y="756"/>
                  <a:pt x="4482" y="751"/>
                  <a:pt x="4519" y="753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11" name=""/>
          <p:cNvSpPr/>
          <p:nvPr/>
        </p:nvSpPr>
        <p:spPr>
          <a:xfrm>
            <a:off x="5024520" y="642960"/>
            <a:ext cx="120960" cy="306000"/>
          </a:xfrm>
          <a:custGeom>
            <a:avLst/>
            <a:gdLst/>
            <a:ahLst/>
            <a:rect l="0" t="0" r="r" b="b"/>
            <a:pathLst>
              <a:path fill="none" w="336" h="850">
                <a:moveTo>
                  <a:pt x="76" y="52"/>
                </a:moveTo>
                <a:cubicBezTo>
                  <a:pt x="81" y="36"/>
                  <a:pt x="87" y="15"/>
                  <a:pt x="95" y="0"/>
                </a:cubicBezTo>
                <a:cubicBezTo>
                  <a:pt x="94" y="28"/>
                  <a:pt x="89" y="36"/>
                  <a:pt x="78" y="64"/>
                </a:cubicBezTo>
                <a:moveTo>
                  <a:pt x="331" y="394"/>
                </a:moveTo>
                <a:cubicBezTo>
                  <a:pt x="335" y="452"/>
                  <a:pt x="344" y="516"/>
                  <a:pt x="318" y="570"/>
                </a:cubicBezTo>
                <a:cubicBezTo>
                  <a:pt x="255" y="700"/>
                  <a:pt x="115" y="775"/>
                  <a:pt x="0" y="85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12" name=""/>
          <p:cNvSpPr/>
          <p:nvPr/>
        </p:nvSpPr>
        <p:spPr>
          <a:xfrm>
            <a:off x="1251000" y="1079640"/>
            <a:ext cx="6140160" cy="434520"/>
          </a:xfrm>
          <a:custGeom>
            <a:avLst/>
            <a:gdLst/>
            <a:ahLst/>
            <a:rect l="0" t="0" r="r" b="b"/>
            <a:pathLst>
              <a:path fill="none" w="17056" h="1207">
                <a:moveTo>
                  <a:pt x="100" y="692"/>
                </a:moveTo>
                <a:cubicBezTo>
                  <a:pt x="123" y="739"/>
                  <a:pt x="151" y="793"/>
                  <a:pt x="137" y="847"/>
                </a:cubicBezTo>
                <a:cubicBezTo>
                  <a:pt x="118" y="919"/>
                  <a:pt x="51" y="961"/>
                  <a:pt x="0" y="1008"/>
                </a:cubicBezTo>
                <a:moveTo>
                  <a:pt x="16690" y="0"/>
                </a:moveTo>
                <a:cubicBezTo>
                  <a:pt x="16782" y="46"/>
                  <a:pt x="16857" y="129"/>
                  <a:pt x="16915" y="216"/>
                </a:cubicBezTo>
                <a:cubicBezTo>
                  <a:pt x="17016" y="368"/>
                  <a:pt x="17087" y="584"/>
                  <a:pt x="17042" y="767"/>
                </a:cubicBezTo>
                <a:cubicBezTo>
                  <a:pt x="16990" y="977"/>
                  <a:pt x="16800" y="1094"/>
                  <a:pt x="16636" y="120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13" name=""/>
          <p:cNvSpPr/>
          <p:nvPr/>
        </p:nvSpPr>
        <p:spPr>
          <a:xfrm>
            <a:off x="311040" y="1122120"/>
            <a:ext cx="1685520" cy="1071720"/>
          </a:xfrm>
          <a:custGeom>
            <a:avLst/>
            <a:gdLst/>
            <a:ahLst/>
            <a:rect l="0" t="0" r="r" b="b"/>
            <a:pathLst>
              <a:path fill="none" w="4682" h="2977">
                <a:moveTo>
                  <a:pt x="1742" y="49"/>
                </a:moveTo>
                <a:cubicBezTo>
                  <a:pt x="1741" y="23"/>
                  <a:pt x="1754" y="23"/>
                  <a:pt x="1731" y="7"/>
                </a:cubicBezTo>
                <a:cubicBezTo>
                  <a:pt x="1730" y="6"/>
                  <a:pt x="1713" y="1"/>
                  <a:pt x="1712" y="1"/>
                </a:cubicBezTo>
                <a:cubicBezTo>
                  <a:pt x="1747" y="1"/>
                  <a:pt x="1778" y="-4"/>
                  <a:pt x="1809" y="16"/>
                </a:cubicBezTo>
                <a:cubicBezTo>
                  <a:pt x="1855" y="46"/>
                  <a:pt x="1848" y="105"/>
                  <a:pt x="1848" y="152"/>
                </a:cubicBezTo>
                <a:cubicBezTo>
                  <a:pt x="1848" y="190"/>
                  <a:pt x="1839" y="225"/>
                  <a:pt x="1837" y="262"/>
                </a:cubicBezTo>
                <a:cubicBezTo>
                  <a:pt x="1837" y="268"/>
                  <a:pt x="1836" y="269"/>
                  <a:pt x="1839" y="271"/>
                </a:cubicBezTo>
                <a:cubicBezTo>
                  <a:pt x="1882" y="270"/>
                  <a:pt x="1903" y="259"/>
                  <a:pt x="1939" y="236"/>
                </a:cubicBezTo>
                <a:cubicBezTo>
                  <a:pt x="1963" y="220"/>
                  <a:pt x="1982" y="207"/>
                  <a:pt x="1997" y="183"/>
                </a:cubicBezTo>
                <a:cubicBezTo>
                  <a:pt x="1997" y="182"/>
                  <a:pt x="1997" y="181"/>
                  <a:pt x="1997" y="180"/>
                </a:cubicBezTo>
                <a:cubicBezTo>
                  <a:pt x="1997" y="247"/>
                  <a:pt x="1983" y="321"/>
                  <a:pt x="2000" y="387"/>
                </a:cubicBezTo>
                <a:cubicBezTo>
                  <a:pt x="2022" y="475"/>
                  <a:pt x="2059" y="549"/>
                  <a:pt x="2061" y="641"/>
                </a:cubicBezTo>
                <a:cubicBezTo>
                  <a:pt x="2062" y="693"/>
                  <a:pt x="2047" y="708"/>
                  <a:pt x="1999" y="727"/>
                </a:cubicBezTo>
                <a:cubicBezTo>
                  <a:pt x="1938" y="751"/>
                  <a:pt x="1871" y="750"/>
                  <a:pt x="1806" y="751"/>
                </a:cubicBezTo>
                <a:cubicBezTo>
                  <a:pt x="1759" y="752"/>
                  <a:pt x="1690" y="766"/>
                  <a:pt x="1660" y="716"/>
                </a:cubicBezTo>
                <a:cubicBezTo>
                  <a:pt x="1650" y="681"/>
                  <a:pt x="1647" y="667"/>
                  <a:pt x="1651" y="641"/>
                </a:cubicBezTo>
                <a:moveTo>
                  <a:pt x="2443" y="132"/>
                </a:moveTo>
                <a:cubicBezTo>
                  <a:pt x="2496" y="106"/>
                  <a:pt x="2531" y="98"/>
                  <a:pt x="2589" y="97"/>
                </a:cubicBezTo>
                <a:cubicBezTo>
                  <a:pt x="2586" y="165"/>
                  <a:pt x="2560" y="207"/>
                  <a:pt x="2529" y="268"/>
                </a:cubicBezTo>
                <a:moveTo>
                  <a:pt x="4444" y="1325"/>
                </a:moveTo>
                <a:cubicBezTo>
                  <a:pt x="4448" y="1314"/>
                  <a:pt x="4452" y="1342"/>
                  <a:pt x="4452" y="1354"/>
                </a:cubicBezTo>
                <a:cubicBezTo>
                  <a:pt x="4452" y="1360"/>
                  <a:pt x="4452" y="1366"/>
                  <a:pt x="4452" y="1372"/>
                </a:cubicBezTo>
                <a:moveTo>
                  <a:pt x="640" y="1552"/>
                </a:moveTo>
                <a:cubicBezTo>
                  <a:pt x="605" y="1543"/>
                  <a:pt x="561" y="1534"/>
                  <a:pt x="525" y="1542"/>
                </a:cubicBezTo>
                <a:cubicBezTo>
                  <a:pt x="449" y="1559"/>
                  <a:pt x="373" y="1603"/>
                  <a:pt x="307" y="1642"/>
                </a:cubicBezTo>
                <a:cubicBezTo>
                  <a:pt x="265" y="1667"/>
                  <a:pt x="244" y="1677"/>
                  <a:pt x="249" y="1724"/>
                </a:cubicBezTo>
                <a:cubicBezTo>
                  <a:pt x="310" y="1746"/>
                  <a:pt x="373" y="1752"/>
                  <a:pt x="436" y="1769"/>
                </a:cubicBezTo>
                <a:cubicBezTo>
                  <a:pt x="448" y="1772"/>
                  <a:pt x="537" y="1800"/>
                  <a:pt x="506" y="1837"/>
                </a:cubicBezTo>
                <a:cubicBezTo>
                  <a:pt x="459" y="1893"/>
                  <a:pt x="334" y="1915"/>
                  <a:pt x="269" y="1932"/>
                </a:cubicBezTo>
                <a:cubicBezTo>
                  <a:pt x="195" y="1951"/>
                  <a:pt x="91" y="1982"/>
                  <a:pt x="14" y="1968"/>
                </a:cubicBezTo>
                <a:cubicBezTo>
                  <a:pt x="9" y="1965"/>
                  <a:pt x="5" y="1961"/>
                  <a:pt x="0" y="1958"/>
                </a:cubicBezTo>
                <a:moveTo>
                  <a:pt x="698" y="1447"/>
                </a:moveTo>
                <a:cubicBezTo>
                  <a:pt x="719" y="1469"/>
                  <a:pt x="725" y="1491"/>
                  <a:pt x="729" y="1526"/>
                </a:cubicBezTo>
                <a:cubicBezTo>
                  <a:pt x="737" y="1609"/>
                  <a:pt x="731" y="1696"/>
                  <a:pt x="731" y="1780"/>
                </a:cubicBezTo>
                <a:cubicBezTo>
                  <a:pt x="731" y="1849"/>
                  <a:pt x="727" y="1919"/>
                  <a:pt x="737" y="1988"/>
                </a:cubicBezTo>
                <a:cubicBezTo>
                  <a:pt x="743" y="2018"/>
                  <a:pt x="744" y="2027"/>
                  <a:pt x="749" y="2047"/>
                </a:cubicBezTo>
                <a:moveTo>
                  <a:pt x="500" y="1899"/>
                </a:moveTo>
                <a:cubicBezTo>
                  <a:pt x="500" y="1835"/>
                  <a:pt x="550" y="1839"/>
                  <a:pt x="610" y="1827"/>
                </a:cubicBezTo>
                <a:cubicBezTo>
                  <a:pt x="675" y="1814"/>
                  <a:pt x="738" y="1812"/>
                  <a:pt x="804" y="1810"/>
                </a:cubicBezTo>
                <a:moveTo>
                  <a:pt x="997" y="1961"/>
                </a:moveTo>
                <a:cubicBezTo>
                  <a:pt x="985" y="1934"/>
                  <a:pt x="984" y="1911"/>
                  <a:pt x="986" y="1880"/>
                </a:cubicBezTo>
                <a:cubicBezTo>
                  <a:pt x="989" y="1841"/>
                  <a:pt x="1001" y="1804"/>
                  <a:pt x="1004" y="1765"/>
                </a:cubicBezTo>
                <a:cubicBezTo>
                  <a:pt x="1005" y="1748"/>
                  <a:pt x="997" y="1684"/>
                  <a:pt x="1019" y="1675"/>
                </a:cubicBezTo>
                <a:cubicBezTo>
                  <a:pt x="1063" y="1656"/>
                  <a:pt x="1091" y="1707"/>
                  <a:pt x="1113" y="1735"/>
                </a:cubicBezTo>
                <a:cubicBezTo>
                  <a:pt x="1144" y="1775"/>
                  <a:pt x="1168" y="1821"/>
                  <a:pt x="1202" y="1859"/>
                </a:cubicBezTo>
                <a:cubicBezTo>
                  <a:pt x="1211" y="1870"/>
                  <a:pt x="1219" y="1878"/>
                  <a:pt x="1233" y="1877"/>
                </a:cubicBezTo>
                <a:cubicBezTo>
                  <a:pt x="1264" y="1876"/>
                  <a:pt x="1287" y="1847"/>
                  <a:pt x="1308" y="1827"/>
                </a:cubicBezTo>
                <a:cubicBezTo>
                  <a:pt x="1347" y="1791"/>
                  <a:pt x="1388" y="1762"/>
                  <a:pt x="1439" y="1744"/>
                </a:cubicBezTo>
                <a:cubicBezTo>
                  <a:pt x="1468" y="1734"/>
                  <a:pt x="1529" y="1723"/>
                  <a:pt x="1557" y="1742"/>
                </a:cubicBezTo>
                <a:cubicBezTo>
                  <a:pt x="1579" y="1757"/>
                  <a:pt x="1593" y="1794"/>
                  <a:pt x="1606" y="1817"/>
                </a:cubicBezTo>
                <a:moveTo>
                  <a:pt x="1837" y="1787"/>
                </a:moveTo>
                <a:cubicBezTo>
                  <a:pt x="1853" y="1761"/>
                  <a:pt x="1867" y="1738"/>
                  <a:pt x="1873" y="1708"/>
                </a:cubicBezTo>
                <a:cubicBezTo>
                  <a:pt x="1875" y="1696"/>
                  <a:pt x="1875" y="1684"/>
                  <a:pt x="1875" y="1672"/>
                </a:cubicBezTo>
                <a:cubicBezTo>
                  <a:pt x="1830" y="1680"/>
                  <a:pt x="1803" y="1710"/>
                  <a:pt x="1770" y="1742"/>
                </a:cubicBezTo>
                <a:cubicBezTo>
                  <a:pt x="1732" y="1779"/>
                  <a:pt x="1683" y="1826"/>
                  <a:pt x="1669" y="1880"/>
                </a:cubicBezTo>
                <a:cubicBezTo>
                  <a:pt x="1669" y="1899"/>
                  <a:pt x="1668" y="1903"/>
                  <a:pt x="1673" y="1913"/>
                </a:cubicBezTo>
                <a:cubicBezTo>
                  <a:pt x="1720" y="1914"/>
                  <a:pt x="1738" y="1909"/>
                  <a:pt x="1785" y="1894"/>
                </a:cubicBezTo>
                <a:moveTo>
                  <a:pt x="2432" y="1186"/>
                </a:moveTo>
                <a:cubicBezTo>
                  <a:pt x="2419" y="1140"/>
                  <a:pt x="2382" y="1267"/>
                  <a:pt x="2376" y="1281"/>
                </a:cubicBezTo>
                <a:cubicBezTo>
                  <a:pt x="2333" y="1374"/>
                  <a:pt x="2295" y="1464"/>
                  <a:pt x="2283" y="1567"/>
                </a:cubicBezTo>
                <a:cubicBezTo>
                  <a:pt x="2274" y="1640"/>
                  <a:pt x="2279" y="1716"/>
                  <a:pt x="2279" y="1789"/>
                </a:cubicBezTo>
                <a:moveTo>
                  <a:pt x="2255" y="1761"/>
                </a:moveTo>
                <a:cubicBezTo>
                  <a:pt x="2249" y="1738"/>
                  <a:pt x="2240" y="1717"/>
                  <a:pt x="2264" y="1702"/>
                </a:cubicBezTo>
                <a:cubicBezTo>
                  <a:pt x="2314" y="1671"/>
                  <a:pt x="2381" y="1662"/>
                  <a:pt x="2437" y="1649"/>
                </a:cubicBezTo>
                <a:cubicBezTo>
                  <a:pt x="2456" y="1645"/>
                  <a:pt x="2476" y="1640"/>
                  <a:pt x="2495" y="1636"/>
                </a:cubicBezTo>
                <a:moveTo>
                  <a:pt x="3008" y="1333"/>
                </a:moveTo>
                <a:cubicBezTo>
                  <a:pt x="3008" y="1338"/>
                  <a:pt x="3007" y="1401"/>
                  <a:pt x="3008" y="1409"/>
                </a:cubicBezTo>
                <a:cubicBezTo>
                  <a:pt x="3012" y="1479"/>
                  <a:pt x="3011" y="1549"/>
                  <a:pt x="3011" y="1619"/>
                </a:cubicBezTo>
                <a:cubicBezTo>
                  <a:pt x="3011" y="1621"/>
                  <a:pt x="3011" y="1733"/>
                  <a:pt x="3011" y="1680"/>
                </a:cubicBezTo>
                <a:cubicBezTo>
                  <a:pt x="3011" y="1605"/>
                  <a:pt x="3005" y="1528"/>
                  <a:pt x="3014" y="1453"/>
                </a:cubicBezTo>
                <a:cubicBezTo>
                  <a:pt x="3022" y="1387"/>
                  <a:pt x="3035" y="1322"/>
                  <a:pt x="3068" y="1264"/>
                </a:cubicBezTo>
                <a:cubicBezTo>
                  <a:pt x="3090" y="1226"/>
                  <a:pt x="3145" y="1198"/>
                  <a:pt x="3190" y="1220"/>
                </a:cubicBezTo>
                <a:cubicBezTo>
                  <a:pt x="3274" y="1262"/>
                  <a:pt x="3343" y="1393"/>
                  <a:pt x="3383" y="1473"/>
                </a:cubicBezTo>
                <a:cubicBezTo>
                  <a:pt x="3415" y="1536"/>
                  <a:pt x="3422" y="1592"/>
                  <a:pt x="3423" y="1661"/>
                </a:cubicBezTo>
                <a:moveTo>
                  <a:pt x="3092" y="1540"/>
                </a:moveTo>
                <a:cubicBezTo>
                  <a:pt x="3112" y="1513"/>
                  <a:pt x="3184" y="1508"/>
                  <a:pt x="3220" y="1500"/>
                </a:cubicBezTo>
                <a:cubicBezTo>
                  <a:pt x="3308" y="1481"/>
                  <a:pt x="3395" y="1465"/>
                  <a:pt x="3484" y="1451"/>
                </a:cubicBezTo>
                <a:moveTo>
                  <a:pt x="3669" y="1382"/>
                </a:moveTo>
                <a:cubicBezTo>
                  <a:pt x="3685" y="1383"/>
                  <a:pt x="3700" y="1386"/>
                  <a:pt x="3716" y="1387"/>
                </a:cubicBezTo>
                <a:cubicBezTo>
                  <a:pt x="3727" y="1388"/>
                  <a:pt x="3737" y="1387"/>
                  <a:pt x="3746" y="1380"/>
                </a:cubicBezTo>
                <a:cubicBezTo>
                  <a:pt x="3753" y="1375"/>
                  <a:pt x="3750" y="1375"/>
                  <a:pt x="3754" y="1370"/>
                </a:cubicBezTo>
                <a:cubicBezTo>
                  <a:pt x="3740" y="1370"/>
                  <a:pt x="3720" y="1373"/>
                  <a:pt x="3707" y="1368"/>
                </a:cubicBezTo>
                <a:cubicBezTo>
                  <a:pt x="3703" y="1366"/>
                  <a:pt x="3702" y="1366"/>
                  <a:pt x="3697" y="1362"/>
                </a:cubicBezTo>
                <a:lnTo>
                  <a:pt x="3697" y="1361"/>
                </a:lnTo>
                <a:cubicBezTo>
                  <a:pt x="3697" y="1398"/>
                  <a:pt x="3694" y="1433"/>
                  <a:pt x="3691" y="1470"/>
                </a:cubicBezTo>
                <a:cubicBezTo>
                  <a:pt x="3686" y="1529"/>
                  <a:pt x="3683" y="1589"/>
                  <a:pt x="3683" y="1648"/>
                </a:cubicBezTo>
                <a:cubicBezTo>
                  <a:pt x="3683" y="1676"/>
                  <a:pt x="3675" y="1685"/>
                  <a:pt x="3703" y="1687"/>
                </a:cubicBezTo>
                <a:moveTo>
                  <a:pt x="3631" y="1227"/>
                </a:moveTo>
                <a:cubicBezTo>
                  <a:pt x="3624" y="1190"/>
                  <a:pt x="3603" y="1122"/>
                  <a:pt x="3621" y="1083"/>
                </a:cubicBezTo>
                <a:cubicBezTo>
                  <a:pt x="3631" y="1062"/>
                  <a:pt x="3657" y="1059"/>
                  <a:pt x="3677" y="1058"/>
                </a:cubicBezTo>
                <a:cubicBezTo>
                  <a:pt x="3673" y="1096"/>
                  <a:pt x="3668" y="1104"/>
                  <a:pt x="3631" y="1128"/>
                </a:cubicBezTo>
                <a:cubicBezTo>
                  <a:pt x="3590" y="1155"/>
                  <a:pt x="3546" y="1162"/>
                  <a:pt x="3499" y="1176"/>
                </a:cubicBezTo>
                <a:cubicBezTo>
                  <a:pt x="3489" y="1180"/>
                  <a:pt x="3484" y="1177"/>
                  <a:pt x="3484" y="1183"/>
                </a:cubicBezTo>
                <a:moveTo>
                  <a:pt x="4290" y="963"/>
                </a:moveTo>
                <a:cubicBezTo>
                  <a:pt x="4286" y="990"/>
                  <a:pt x="4253" y="1044"/>
                  <a:pt x="4222" y="1084"/>
                </a:cubicBezTo>
                <a:cubicBezTo>
                  <a:pt x="4151" y="1174"/>
                  <a:pt x="4072" y="1262"/>
                  <a:pt x="4041" y="1375"/>
                </a:cubicBezTo>
                <a:cubicBezTo>
                  <a:pt x="4020" y="1453"/>
                  <a:pt x="4018" y="1542"/>
                  <a:pt x="4094" y="1590"/>
                </a:cubicBezTo>
                <a:cubicBezTo>
                  <a:pt x="4169" y="1637"/>
                  <a:pt x="4300" y="1627"/>
                  <a:pt x="4381" y="1608"/>
                </a:cubicBezTo>
                <a:cubicBezTo>
                  <a:pt x="4479" y="1585"/>
                  <a:pt x="4607" y="1529"/>
                  <a:pt x="4659" y="1436"/>
                </a:cubicBezTo>
                <a:cubicBezTo>
                  <a:pt x="4711" y="1343"/>
                  <a:pt x="4667" y="1241"/>
                  <a:pt x="4602" y="1170"/>
                </a:cubicBezTo>
                <a:cubicBezTo>
                  <a:pt x="4526" y="1087"/>
                  <a:pt x="4437" y="1074"/>
                  <a:pt x="4331" y="1071"/>
                </a:cubicBezTo>
                <a:cubicBezTo>
                  <a:pt x="4243" y="1069"/>
                  <a:pt x="4187" y="1100"/>
                  <a:pt x="4113" y="1143"/>
                </a:cubicBezTo>
                <a:moveTo>
                  <a:pt x="2722" y="2087"/>
                </a:moveTo>
                <a:cubicBezTo>
                  <a:pt x="2722" y="2044"/>
                  <a:pt x="2722" y="2000"/>
                  <a:pt x="2722" y="1957"/>
                </a:cubicBezTo>
                <a:cubicBezTo>
                  <a:pt x="2672" y="1975"/>
                  <a:pt x="2631" y="1995"/>
                  <a:pt x="2586" y="2029"/>
                </a:cubicBezTo>
                <a:cubicBezTo>
                  <a:pt x="2537" y="2066"/>
                  <a:pt x="2499" y="2103"/>
                  <a:pt x="2495" y="2165"/>
                </a:cubicBezTo>
                <a:cubicBezTo>
                  <a:pt x="2491" y="2218"/>
                  <a:pt x="2547" y="2234"/>
                  <a:pt x="2589" y="2252"/>
                </a:cubicBezTo>
                <a:cubicBezTo>
                  <a:pt x="2629" y="2269"/>
                  <a:pt x="2653" y="2281"/>
                  <a:pt x="2680" y="2308"/>
                </a:cubicBezTo>
                <a:cubicBezTo>
                  <a:pt x="2641" y="2337"/>
                  <a:pt x="2591" y="2362"/>
                  <a:pt x="2532" y="2379"/>
                </a:cubicBezTo>
                <a:cubicBezTo>
                  <a:pt x="2422" y="2411"/>
                  <a:pt x="2308" y="2425"/>
                  <a:pt x="2197" y="2452"/>
                </a:cubicBezTo>
                <a:cubicBezTo>
                  <a:pt x="2192" y="2454"/>
                  <a:pt x="2190" y="2453"/>
                  <a:pt x="2191" y="2456"/>
                </a:cubicBezTo>
                <a:cubicBezTo>
                  <a:pt x="2232" y="2478"/>
                  <a:pt x="2269" y="2499"/>
                  <a:pt x="2303" y="2534"/>
                </a:cubicBezTo>
                <a:cubicBezTo>
                  <a:pt x="2364" y="2596"/>
                  <a:pt x="2396" y="2672"/>
                  <a:pt x="2415" y="2756"/>
                </a:cubicBezTo>
                <a:cubicBezTo>
                  <a:pt x="2429" y="2816"/>
                  <a:pt x="2429" y="2888"/>
                  <a:pt x="2476" y="2934"/>
                </a:cubicBezTo>
                <a:cubicBezTo>
                  <a:pt x="2513" y="2960"/>
                  <a:pt x="2526" y="2968"/>
                  <a:pt x="2555" y="297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14" name=""/>
          <p:cNvSpPr/>
          <p:nvPr/>
        </p:nvSpPr>
        <p:spPr>
          <a:xfrm>
            <a:off x="2216520" y="1324080"/>
            <a:ext cx="1673640" cy="350640"/>
          </a:xfrm>
          <a:custGeom>
            <a:avLst/>
            <a:gdLst/>
            <a:ahLst/>
            <a:rect l="0" t="0" r="r" b="b"/>
            <a:pathLst>
              <a:path fill="none" w="4649" h="974">
                <a:moveTo>
                  <a:pt x="442" y="803"/>
                </a:moveTo>
                <a:cubicBezTo>
                  <a:pt x="448" y="769"/>
                  <a:pt x="448" y="743"/>
                  <a:pt x="445" y="710"/>
                </a:cubicBezTo>
                <a:cubicBezTo>
                  <a:pt x="394" y="684"/>
                  <a:pt x="334" y="678"/>
                  <a:pt x="276" y="686"/>
                </a:cubicBezTo>
                <a:cubicBezTo>
                  <a:pt x="183" y="699"/>
                  <a:pt x="82" y="747"/>
                  <a:pt x="27" y="825"/>
                </a:cubicBezTo>
                <a:cubicBezTo>
                  <a:pt x="-4" y="869"/>
                  <a:pt x="-3" y="921"/>
                  <a:pt x="3" y="971"/>
                </a:cubicBezTo>
                <a:cubicBezTo>
                  <a:pt x="83" y="986"/>
                  <a:pt x="129" y="946"/>
                  <a:pt x="193" y="896"/>
                </a:cubicBezTo>
                <a:cubicBezTo>
                  <a:pt x="332" y="787"/>
                  <a:pt x="424" y="658"/>
                  <a:pt x="479" y="490"/>
                </a:cubicBezTo>
                <a:cubicBezTo>
                  <a:pt x="521" y="361"/>
                  <a:pt x="537" y="226"/>
                  <a:pt x="548" y="90"/>
                </a:cubicBezTo>
                <a:cubicBezTo>
                  <a:pt x="548" y="256"/>
                  <a:pt x="536" y="420"/>
                  <a:pt x="533" y="585"/>
                </a:cubicBezTo>
                <a:cubicBezTo>
                  <a:pt x="531" y="676"/>
                  <a:pt x="514" y="800"/>
                  <a:pt x="561" y="884"/>
                </a:cubicBezTo>
                <a:cubicBezTo>
                  <a:pt x="570" y="893"/>
                  <a:pt x="578" y="903"/>
                  <a:pt x="587" y="912"/>
                </a:cubicBezTo>
                <a:moveTo>
                  <a:pt x="798" y="837"/>
                </a:moveTo>
                <a:cubicBezTo>
                  <a:pt x="828" y="776"/>
                  <a:pt x="850" y="713"/>
                  <a:pt x="876" y="650"/>
                </a:cubicBezTo>
                <a:cubicBezTo>
                  <a:pt x="879" y="643"/>
                  <a:pt x="878" y="640"/>
                  <a:pt x="883" y="641"/>
                </a:cubicBezTo>
                <a:cubicBezTo>
                  <a:pt x="883" y="696"/>
                  <a:pt x="870" y="768"/>
                  <a:pt x="888" y="820"/>
                </a:cubicBezTo>
                <a:cubicBezTo>
                  <a:pt x="901" y="859"/>
                  <a:pt x="950" y="867"/>
                  <a:pt x="986" y="857"/>
                </a:cubicBezTo>
                <a:cubicBezTo>
                  <a:pt x="1040" y="842"/>
                  <a:pt x="1075" y="789"/>
                  <a:pt x="1082" y="736"/>
                </a:cubicBezTo>
                <a:cubicBezTo>
                  <a:pt x="1091" y="668"/>
                  <a:pt x="1055" y="621"/>
                  <a:pt x="1003" y="582"/>
                </a:cubicBezTo>
                <a:cubicBezTo>
                  <a:pt x="975" y="561"/>
                  <a:pt x="942" y="551"/>
                  <a:pt x="910" y="537"/>
                </a:cubicBezTo>
                <a:moveTo>
                  <a:pt x="1449" y="454"/>
                </a:moveTo>
                <a:cubicBezTo>
                  <a:pt x="1458" y="476"/>
                  <a:pt x="1462" y="483"/>
                  <a:pt x="1472" y="504"/>
                </a:cubicBezTo>
                <a:cubicBezTo>
                  <a:pt x="1497" y="558"/>
                  <a:pt x="1516" y="615"/>
                  <a:pt x="1533" y="672"/>
                </a:cubicBezTo>
                <a:cubicBezTo>
                  <a:pt x="1538" y="690"/>
                  <a:pt x="1546" y="714"/>
                  <a:pt x="1552" y="730"/>
                </a:cubicBezTo>
                <a:cubicBezTo>
                  <a:pt x="1560" y="716"/>
                  <a:pt x="1576" y="690"/>
                  <a:pt x="1585" y="672"/>
                </a:cubicBezTo>
                <a:cubicBezTo>
                  <a:pt x="1607" y="627"/>
                  <a:pt x="1630" y="580"/>
                  <a:pt x="1671" y="549"/>
                </a:cubicBezTo>
                <a:cubicBezTo>
                  <a:pt x="1702" y="526"/>
                  <a:pt x="1747" y="513"/>
                  <a:pt x="1776" y="544"/>
                </a:cubicBezTo>
                <a:cubicBezTo>
                  <a:pt x="1814" y="584"/>
                  <a:pt x="1823" y="647"/>
                  <a:pt x="1831" y="699"/>
                </a:cubicBezTo>
                <a:cubicBezTo>
                  <a:pt x="1834" y="717"/>
                  <a:pt x="1833" y="732"/>
                  <a:pt x="1834" y="749"/>
                </a:cubicBezTo>
                <a:cubicBezTo>
                  <a:pt x="1849" y="723"/>
                  <a:pt x="1861" y="698"/>
                  <a:pt x="1883" y="677"/>
                </a:cubicBezTo>
                <a:cubicBezTo>
                  <a:pt x="1948" y="614"/>
                  <a:pt x="2042" y="574"/>
                  <a:pt x="2132" y="568"/>
                </a:cubicBezTo>
                <a:cubicBezTo>
                  <a:pt x="2190" y="564"/>
                  <a:pt x="2228" y="579"/>
                  <a:pt x="2249" y="637"/>
                </a:cubicBezTo>
                <a:cubicBezTo>
                  <a:pt x="2260" y="667"/>
                  <a:pt x="2259" y="705"/>
                  <a:pt x="2265" y="737"/>
                </a:cubicBezTo>
                <a:moveTo>
                  <a:pt x="2692" y="630"/>
                </a:moveTo>
                <a:cubicBezTo>
                  <a:pt x="2714" y="591"/>
                  <a:pt x="2728" y="560"/>
                  <a:pt x="2735" y="515"/>
                </a:cubicBezTo>
                <a:cubicBezTo>
                  <a:pt x="2735" y="510"/>
                  <a:pt x="2735" y="504"/>
                  <a:pt x="2735" y="499"/>
                </a:cubicBezTo>
                <a:cubicBezTo>
                  <a:pt x="2683" y="494"/>
                  <a:pt x="2651" y="494"/>
                  <a:pt x="2596" y="522"/>
                </a:cubicBezTo>
                <a:cubicBezTo>
                  <a:pt x="2551" y="545"/>
                  <a:pt x="2454" y="596"/>
                  <a:pt x="2447" y="655"/>
                </a:cubicBezTo>
                <a:cubicBezTo>
                  <a:pt x="2447" y="677"/>
                  <a:pt x="2446" y="683"/>
                  <a:pt x="2453" y="696"/>
                </a:cubicBezTo>
                <a:cubicBezTo>
                  <a:pt x="2509" y="705"/>
                  <a:pt x="2563" y="708"/>
                  <a:pt x="2619" y="692"/>
                </a:cubicBezTo>
                <a:cubicBezTo>
                  <a:pt x="2671" y="677"/>
                  <a:pt x="2720" y="648"/>
                  <a:pt x="2762" y="614"/>
                </a:cubicBezTo>
                <a:cubicBezTo>
                  <a:pt x="2791" y="591"/>
                  <a:pt x="2798" y="585"/>
                  <a:pt x="2835" y="583"/>
                </a:cubicBezTo>
                <a:cubicBezTo>
                  <a:pt x="2900" y="580"/>
                  <a:pt x="2958" y="590"/>
                  <a:pt x="3020" y="566"/>
                </a:cubicBezTo>
                <a:cubicBezTo>
                  <a:pt x="3113" y="530"/>
                  <a:pt x="3201" y="464"/>
                  <a:pt x="3265" y="388"/>
                </a:cubicBezTo>
                <a:cubicBezTo>
                  <a:pt x="3353" y="283"/>
                  <a:pt x="3364" y="161"/>
                  <a:pt x="3364" y="30"/>
                </a:cubicBezTo>
                <a:cubicBezTo>
                  <a:pt x="3364" y="12"/>
                  <a:pt x="3364" y="10"/>
                  <a:pt x="3364" y="0"/>
                </a:cubicBezTo>
                <a:cubicBezTo>
                  <a:pt x="3360" y="76"/>
                  <a:pt x="3341" y="150"/>
                  <a:pt x="3336" y="226"/>
                </a:cubicBezTo>
                <a:cubicBezTo>
                  <a:pt x="3328" y="339"/>
                  <a:pt x="3342" y="450"/>
                  <a:pt x="3345" y="561"/>
                </a:cubicBezTo>
                <a:cubicBezTo>
                  <a:pt x="3345" y="601"/>
                  <a:pt x="3345" y="612"/>
                  <a:pt x="3342" y="637"/>
                </a:cubicBezTo>
                <a:moveTo>
                  <a:pt x="2956" y="490"/>
                </a:moveTo>
                <a:cubicBezTo>
                  <a:pt x="2960" y="435"/>
                  <a:pt x="2955" y="443"/>
                  <a:pt x="3023" y="422"/>
                </a:cubicBezTo>
                <a:cubicBezTo>
                  <a:pt x="3143" y="384"/>
                  <a:pt x="3266" y="357"/>
                  <a:pt x="3385" y="316"/>
                </a:cubicBezTo>
                <a:cubicBezTo>
                  <a:pt x="3527" y="267"/>
                  <a:pt x="3660" y="209"/>
                  <a:pt x="3790" y="133"/>
                </a:cubicBezTo>
                <a:lnTo>
                  <a:pt x="3791" y="133"/>
                </a:lnTo>
                <a:cubicBezTo>
                  <a:pt x="3778" y="192"/>
                  <a:pt x="3747" y="244"/>
                  <a:pt x="3727" y="302"/>
                </a:cubicBezTo>
                <a:cubicBezTo>
                  <a:pt x="3721" y="321"/>
                  <a:pt x="3692" y="416"/>
                  <a:pt x="3720" y="432"/>
                </a:cubicBezTo>
                <a:cubicBezTo>
                  <a:pt x="3740" y="443"/>
                  <a:pt x="3791" y="436"/>
                  <a:pt x="3811" y="432"/>
                </a:cubicBezTo>
                <a:cubicBezTo>
                  <a:pt x="3886" y="417"/>
                  <a:pt x="4003" y="351"/>
                  <a:pt x="4081" y="383"/>
                </a:cubicBezTo>
                <a:cubicBezTo>
                  <a:pt x="4116" y="397"/>
                  <a:pt x="4105" y="417"/>
                  <a:pt x="4128" y="443"/>
                </a:cubicBezTo>
                <a:cubicBezTo>
                  <a:pt x="4156" y="474"/>
                  <a:pt x="4206" y="473"/>
                  <a:pt x="4243" y="479"/>
                </a:cubicBezTo>
                <a:moveTo>
                  <a:pt x="4528" y="459"/>
                </a:moveTo>
                <a:cubicBezTo>
                  <a:pt x="4578" y="437"/>
                  <a:pt x="4634" y="422"/>
                  <a:pt x="4646" y="360"/>
                </a:cubicBezTo>
                <a:cubicBezTo>
                  <a:pt x="4652" y="333"/>
                  <a:pt x="4646" y="299"/>
                  <a:pt x="4646" y="271"/>
                </a:cubicBezTo>
                <a:cubicBezTo>
                  <a:pt x="4636" y="307"/>
                  <a:pt x="4624" y="355"/>
                  <a:pt x="4615" y="395"/>
                </a:cubicBezTo>
                <a:cubicBezTo>
                  <a:pt x="4600" y="466"/>
                  <a:pt x="4603" y="544"/>
                  <a:pt x="4583" y="613"/>
                </a:cubicBezTo>
                <a:cubicBezTo>
                  <a:pt x="4556" y="708"/>
                  <a:pt x="4444" y="738"/>
                  <a:pt x="4360" y="760"/>
                </a:cubicBezTo>
                <a:cubicBezTo>
                  <a:pt x="4250" y="783"/>
                  <a:pt x="4210" y="791"/>
                  <a:pt x="4133" y="796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15" name=""/>
          <p:cNvSpPr/>
          <p:nvPr/>
        </p:nvSpPr>
        <p:spPr>
          <a:xfrm>
            <a:off x="4304880" y="1278000"/>
            <a:ext cx="236880" cy="304560"/>
          </a:xfrm>
          <a:custGeom>
            <a:avLst/>
            <a:gdLst/>
            <a:ahLst/>
            <a:rect l="0" t="0" r="r" b="b"/>
            <a:pathLst>
              <a:path fill="none" w="658" h="846">
                <a:moveTo>
                  <a:pt x="637" y="69"/>
                </a:moveTo>
                <a:cubicBezTo>
                  <a:pt x="644" y="49"/>
                  <a:pt x="652" y="27"/>
                  <a:pt x="658" y="5"/>
                </a:cubicBezTo>
                <a:cubicBezTo>
                  <a:pt x="658" y="3"/>
                  <a:pt x="658" y="2"/>
                  <a:pt x="658" y="0"/>
                </a:cubicBezTo>
                <a:cubicBezTo>
                  <a:pt x="575" y="11"/>
                  <a:pt x="530" y="33"/>
                  <a:pt x="454" y="82"/>
                </a:cubicBezTo>
                <a:cubicBezTo>
                  <a:pt x="294" y="187"/>
                  <a:pt x="57" y="340"/>
                  <a:pt x="6" y="541"/>
                </a:cubicBezTo>
                <a:cubicBezTo>
                  <a:pt x="-29" y="678"/>
                  <a:pt x="93" y="758"/>
                  <a:pt x="198" y="806"/>
                </a:cubicBezTo>
                <a:cubicBezTo>
                  <a:pt x="236" y="819"/>
                  <a:pt x="274" y="833"/>
                  <a:pt x="312" y="846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16" name=""/>
          <p:cNvSpPr/>
          <p:nvPr/>
        </p:nvSpPr>
        <p:spPr>
          <a:xfrm>
            <a:off x="4975200" y="1268280"/>
            <a:ext cx="572760" cy="225000"/>
          </a:xfrm>
          <a:custGeom>
            <a:avLst/>
            <a:gdLst/>
            <a:ahLst/>
            <a:rect l="0" t="0" r="r" b="b"/>
            <a:pathLst>
              <a:path fill="none" w="1591" h="625">
                <a:moveTo>
                  <a:pt x="76" y="295"/>
                </a:moveTo>
                <a:cubicBezTo>
                  <a:pt x="73" y="293"/>
                  <a:pt x="70" y="290"/>
                  <a:pt x="67" y="288"/>
                </a:cubicBezTo>
                <a:cubicBezTo>
                  <a:pt x="64" y="302"/>
                  <a:pt x="65" y="344"/>
                  <a:pt x="64" y="362"/>
                </a:cubicBezTo>
                <a:cubicBezTo>
                  <a:pt x="60" y="438"/>
                  <a:pt x="47" y="510"/>
                  <a:pt x="21" y="582"/>
                </a:cubicBezTo>
                <a:cubicBezTo>
                  <a:pt x="15" y="599"/>
                  <a:pt x="8" y="610"/>
                  <a:pt x="0" y="625"/>
                </a:cubicBezTo>
                <a:moveTo>
                  <a:pt x="93" y="71"/>
                </a:moveTo>
                <a:cubicBezTo>
                  <a:pt x="145" y="47"/>
                  <a:pt x="167" y="68"/>
                  <a:pt x="206" y="111"/>
                </a:cubicBezTo>
                <a:cubicBezTo>
                  <a:pt x="234" y="142"/>
                  <a:pt x="255" y="179"/>
                  <a:pt x="278" y="214"/>
                </a:cubicBezTo>
                <a:moveTo>
                  <a:pt x="386" y="251"/>
                </a:moveTo>
                <a:cubicBezTo>
                  <a:pt x="433" y="251"/>
                  <a:pt x="494" y="240"/>
                  <a:pt x="537" y="260"/>
                </a:cubicBezTo>
                <a:cubicBezTo>
                  <a:pt x="579" y="279"/>
                  <a:pt x="614" y="362"/>
                  <a:pt x="637" y="398"/>
                </a:cubicBezTo>
                <a:cubicBezTo>
                  <a:pt x="670" y="449"/>
                  <a:pt x="706" y="504"/>
                  <a:pt x="762" y="534"/>
                </a:cubicBezTo>
                <a:cubicBezTo>
                  <a:pt x="836" y="573"/>
                  <a:pt x="934" y="564"/>
                  <a:pt x="1007" y="537"/>
                </a:cubicBezTo>
                <a:cubicBezTo>
                  <a:pt x="1095" y="504"/>
                  <a:pt x="1181" y="463"/>
                  <a:pt x="1266" y="422"/>
                </a:cubicBezTo>
                <a:cubicBezTo>
                  <a:pt x="1315" y="398"/>
                  <a:pt x="1364" y="379"/>
                  <a:pt x="1415" y="359"/>
                </a:cubicBezTo>
                <a:cubicBezTo>
                  <a:pt x="1475" y="335"/>
                  <a:pt x="1538" y="306"/>
                  <a:pt x="1560" y="239"/>
                </a:cubicBezTo>
                <a:cubicBezTo>
                  <a:pt x="1577" y="189"/>
                  <a:pt x="1569" y="135"/>
                  <a:pt x="1545" y="91"/>
                </a:cubicBezTo>
                <a:cubicBezTo>
                  <a:pt x="1525" y="54"/>
                  <a:pt x="1500" y="28"/>
                  <a:pt x="1470" y="0"/>
                </a:cubicBezTo>
                <a:cubicBezTo>
                  <a:pt x="1461" y="35"/>
                  <a:pt x="1458" y="83"/>
                  <a:pt x="1458" y="126"/>
                </a:cubicBezTo>
                <a:cubicBezTo>
                  <a:pt x="1458" y="224"/>
                  <a:pt x="1504" y="302"/>
                  <a:pt x="1543" y="390"/>
                </a:cubicBezTo>
                <a:cubicBezTo>
                  <a:pt x="1565" y="439"/>
                  <a:pt x="1578" y="483"/>
                  <a:pt x="1591" y="535"/>
                </a:cubicBezTo>
                <a:moveTo>
                  <a:pt x="1358" y="354"/>
                </a:moveTo>
                <a:cubicBezTo>
                  <a:pt x="1337" y="330"/>
                  <a:pt x="1326" y="327"/>
                  <a:pt x="1321" y="300"/>
                </a:cubicBezTo>
                <a:cubicBezTo>
                  <a:pt x="1400" y="290"/>
                  <a:pt x="1479" y="285"/>
                  <a:pt x="1558" y="281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17" name=""/>
          <p:cNvSpPr/>
          <p:nvPr/>
        </p:nvSpPr>
        <p:spPr>
          <a:xfrm>
            <a:off x="5942160" y="1063800"/>
            <a:ext cx="1071360" cy="539640"/>
          </a:xfrm>
          <a:custGeom>
            <a:avLst/>
            <a:gdLst/>
            <a:ahLst/>
            <a:rect l="0" t="0" r="r" b="b"/>
            <a:pathLst>
              <a:path fill="none" w="2976" h="1499">
                <a:moveTo>
                  <a:pt x="115" y="759"/>
                </a:moveTo>
                <a:cubicBezTo>
                  <a:pt x="105" y="742"/>
                  <a:pt x="68" y="682"/>
                  <a:pt x="86" y="659"/>
                </a:cubicBezTo>
                <a:cubicBezTo>
                  <a:pt x="104" y="636"/>
                  <a:pt x="136" y="635"/>
                  <a:pt x="167" y="640"/>
                </a:cubicBezTo>
                <a:cubicBezTo>
                  <a:pt x="231" y="650"/>
                  <a:pt x="254" y="698"/>
                  <a:pt x="258" y="756"/>
                </a:cubicBezTo>
                <a:cubicBezTo>
                  <a:pt x="263" y="818"/>
                  <a:pt x="241" y="866"/>
                  <a:pt x="201" y="912"/>
                </a:cubicBezTo>
                <a:cubicBezTo>
                  <a:pt x="181" y="935"/>
                  <a:pt x="166" y="942"/>
                  <a:pt x="140" y="950"/>
                </a:cubicBezTo>
                <a:lnTo>
                  <a:pt x="139" y="950"/>
                </a:lnTo>
                <a:cubicBezTo>
                  <a:pt x="147" y="906"/>
                  <a:pt x="155" y="888"/>
                  <a:pt x="189" y="853"/>
                </a:cubicBezTo>
                <a:cubicBezTo>
                  <a:pt x="238" y="803"/>
                  <a:pt x="303" y="771"/>
                  <a:pt x="343" y="713"/>
                </a:cubicBezTo>
                <a:cubicBezTo>
                  <a:pt x="354" y="697"/>
                  <a:pt x="347" y="700"/>
                  <a:pt x="352" y="688"/>
                </a:cubicBezTo>
                <a:cubicBezTo>
                  <a:pt x="324" y="715"/>
                  <a:pt x="299" y="742"/>
                  <a:pt x="282" y="779"/>
                </a:cubicBezTo>
                <a:cubicBezTo>
                  <a:pt x="260" y="829"/>
                  <a:pt x="249" y="911"/>
                  <a:pt x="276" y="961"/>
                </a:cubicBezTo>
                <a:cubicBezTo>
                  <a:pt x="299" y="1004"/>
                  <a:pt x="343" y="1024"/>
                  <a:pt x="382" y="1047"/>
                </a:cubicBezTo>
                <a:moveTo>
                  <a:pt x="182" y="592"/>
                </a:moveTo>
                <a:cubicBezTo>
                  <a:pt x="189" y="633"/>
                  <a:pt x="195" y="653"/>
                  <a:pt x="200" y="694"/>
                </a:cubicBezTo>
                <a:cubicBezTo>
                  <a:pt x="214" y="809"/>
                  <a:pt x="213" y="924"/>
                  <a:pt x="213" y="1040"/>
                </a:cubicBezTo>
                <a:cubicBezTo>
                  <a:pt x="213" y="1154"/>
                  <a:pt x="213" y="1266"/>
                  <a:pt x="210" y="1379"/>
                </a:cubicBezTo>
                <a:cubicBezTo>
                  <a:pt x="210" y="1391"/>
                  <a:pt x="210" y="1422"/>
                  <a:pt x="210" y="1410"/>
                </a:cubicBezTo>
                <a:cubicBezTo>
                  <a:pt x="210" y="1391"/>
                  <a:pt x="211" y="1384"/>
                  <a:pt x="216" y="1371"/>
                </a:cubicBezTo>
                <a:moveTo>
                  <a:pt x="21" y="667"/>
                </a:moveTo>
                <a:cubicBezTo>
                  <a:pt x="6" y="640"/>
                  <a:pt x="3" y="627"/>
                  <a:pt x="0" y="597"/>
                </a:cubicBezTo>
                <a:cubicBezTo>
                  <a:pt x="28" y="558"/>
                  <a:pt x="74" y="545"/>
                  <a:pt x="124" y="541"/>
                </a:cubicBezTo>
                <a:cubicBezTo>
                  <a:pt x="213" y="534"/>
                  <a:pt x="310" y="535"/>
                  <a:pt x="379" y="601"/>
                </a:cubicBezTo>
                <a:cubicBezTo>
                  <a:pt x="457" y="675"/>
                  <a:pt x="422" y="790"/>
                  <a:pt x="379" y="868"/>
                </a:cubicBezTo>
                <a:cubicBezTo>
                  <a:pt x="330" y="959"/>
                  <a:pt x="253" y="1051"/>
                  <a:pt x="163" y="1103"/>
                </a:cubicBezTo>
                <a:cubicBezTo>
                  <a:pt x="124" y="1127"/>
                  <a:pt x="89" y="1128"/>
                  <a:pt x="46" y="1130"/>
                </a:cubicBezTo>
                <a:cubicBezTo>
                  <a:pt x="72" y="1086"/>
                  <a:pt x="101" y="1063"/>
                  <a:pt x="144" y="1031"/>
                </a:cubicBezTo>
                <a:cubicBezTo>
                  <a:pt x="270" y="937"/>
                  <a:pt x="410" y="859"/>
                  <a:pt x="514" y="737"/>
                </a:cubicBezTo>
                <a:cubicBezTo>
                  <a:pt x="539" y="702"/>
                  <a:pt x="546" y="693"/>
                  <a:pt x="554" y="667"/>
                </a:cubicBezTo>
                <a:cubicBezTo>
                  <a:pt x="549" y="637"/>
                  <a:pt x="543" y="642"/>
                  <a:pt x="499" y="663"/>
                </a:cubicBezTo>
                <a:cubicBezTo>
                  <a:pt x="415" y="702"/>
                  <a:pt x="331" y="760"/>
                  <a:pt x="286" y="843"/>
                </a:cubicBezTo>
                <a:cubicBezTo>
                  <a:pt x="254" y="902"/>
                  <a:pt x="236" y="1012"/>
                  <a:pt x="273" y="1073"/>
                </a:cubicBezTo>
                <a:cubicBezTo>
                  <a:pt x="328" y="1165"/>
                  <a:pt x="455" y="1177"/>
                  <a:pt x="547" y="1197"/>
                </a:cubicBezTo>
                <a:moveTo>
                  <a:pt x="1288" y="1044"/>
                </a:moveTo>
                <a:cubicBezTo>
                  <a:pt x="1308" y="1030"/>
                  <a:pt x="1311" y="1024"/>
                  <a:pt x="1326" y="1027"/>
                </a:cubicBezTo>
                <a:cubicBezTo>
                  <a:pt x="1325" y="1094"/>
                  <a:pt x="1316" y="1131"/>
                  <a:pt x="1278" y="1194"/>
                </a:cubicBezTo>
                <a:cubicBezTo>
                  <a:pt x="1224" y="1284"/>
                  <a:pt x="1148" y="1361"/>
                  <a:pt x="1094" y="1451"/>
                </a:cubicBezTo>
                <a:cubicBezTo>
                  <a:pt x="1088" y="1465"/>
                  <a:pt x="1081" y="1478"/>
                  <a:pt x="1075" y="1492"/>
                </a:cubicBezTo>
                <a:moveTo>
                  <a:pt x="2475" y="679"/>
                </a:moveTo>
                <a:cubicBezTo>
                  <a:pt x="2466" y="646"/>
                  <a:pt x="2457" y="616"/>
                  <a:pt x="2454" y="582"/>
                </a:cubicBezTo>
                <a:cubicBezTo>
                  <a:pt x="2454" y="576"/>
                  <a:pt x="2454" y="571"/>
                  <a:pt x="2454" y="565"/>
                </a:cubicBezTo>
                <a:cubicBezTo>
                  <a:pt x="2491" y="543"/>
                  <a:pt x="2533" y="526"/>
                  <a:pt x="2577" y="537"/>
                </a:cubicBezTo>
                <a:cubicBezTo>
                  <a:pt x="2635" y="551"/>
                  <a:pt x="2650" y="627"/>
                  <a:pt x="2658" y="676"/>
                </a:cubicBezTo>
                <a:cubicBezTo>
                  <a:pt x="2669" y="742"/>
                  <a:pt x="2660" y="810"/>
                  <a:pt x="2676" y="875"/>
                </a:cubicBezTo>
                <a:cubicBezTo>
                  <a:pt x="2693" y="944"/>
                  <a:pt x="2743" y="962"/>
                  <a:pt x="2807" y="962"/>
                </a:cubicBezTo>
                <a:cubicBezTo>
                  <a:pt x="2860" y="962"/>
                  <a:pt x="2878" y="925"/>
                  <a:pt x="2883" y="876"/>
                </a:cubicBezTo>
                <a:cubicBezTo>
                  <a:pt x="2888" y="825"/>
                  <a:pt x="2881" y="781"/>
                  <a:pt x="2861" y="735"/>
                </a:cubicBezTo>
                <a:cubicBezTo>
                  <a:pt x="2848" y="703"/>
                  <a:pt x="2847" y="715"/>
                  <a:pt x="2831" y="702"/>
                </a:cubicBezTo>
                <a:cubicBezTo>
                  <a:pt x="2820" y="773"/>
                  <a:pt x="2812" y="856"/>
                  <a:pt x="2825" y="927"/>
                </a:cubicBezTo>
                <a:cubicBezTo>
                  <a:pt x="2845" y="1034"/>
                  <a:pt x="2902" y="1128"/>
                  <a:pt x="2940" y="1228"/>
                </a:cubicBezTo>
                <a:cubicBezTo>
                  <a:pt x="2958" y="1276"/>
                  <a:pt x="2995" y="1372"/>
                  <a:pt x="2964" y="1424"/>
                </a:cubicBezTo>
                <a:cubicBezTo>
                  <a:pt x="2923" y="1492"/>
                  <a:pt x="2823" y="1495"/>
                  <a:pt x="2755" y="1498"/>
                </a:cubicBezTo>
                <a:cubicBezTo>
                  <a:pt x="2696" y="1500"/>
                  <a:pt x="2618" y="1502"/>
                  <a:pt x="2570" y="1458"/>
                </a:cubicBezTo>
                <a:cubicBezTo>
                  <a:pt x="2540" y="1430"/>
                  <a:pt x="2561" y="1389"/>
                  <a:pt x="2583" y="1368"/>
                </a:cubicBezTo>
                <a:cubicBezTo>
                  <a:pt x="2639" y="1314"/>
                  <a:pt x="2733" y="1286"/>
                  <a:pt x="2804" y="1259"/>
                </a:cubicBezTo>
                <a:cubicBezTo>
                  <a:pt x="2867" y="1236"/>
                  <a:pt x="2887" y="1229"/>
                  <a:pt x="2928" y="1213"/>
                </a:cubicBezTo>
                <a:moveTo>
                  <a:pt x="1825" y="544"/>
                </a:moveTo>
                <a:cubicBezTo>
                  <a:pt x="1850" y="584"/>
                  <a:pt x="1846" y="639"/>
                  <a:pt x="1847" y="687"/>
                </a:cubicBezTo>
                <a:cubicBezTo>
                  <a:pt x="1848" y="757"/>
                  <a:pt x="1828" y="805"/>
                  <a:pt x="1792" y="863"/>
                </a:cubicBezTo>
                <a:cubicBezTo>
                  <a:pt x="1780" y="883"/>
                  <a:pt x="1766" y="899"/>
                  <a:pt x="1750" y="915"/>
                </a:cubicBezTo>
                <a:moveTo>
                  <a:pt x="1814" y="286"/>
                </a:moveTo>
                <a:cubicBezTo>
                  <a:pt x="1815" y="274"/>
                  <a:pt x="1817" y="261"/>
                  <a:pt x="1818" y="249"/>
                </a:cubicBezTo>
                <a:cubicBezTo>
                  <a:pt x="1806" y="281"/>
                  <a:pt x="1786" y="312"/>
                  <a:pt x="1780" y="346"/>
                </a:cubicBezTo>
                <a:cubicBezTo>
                  <a:pt x="1780" y="354"/>
                  <a:pt x="1780" y="363"/>
                  <a:pt x="1780" y="371"/>
                </a:cubicBezTo>
                <a:moveTo>
                  <a:pt x="1917" y="434"/>
                </a:moveTo>
                <a:cubicBezTo>
                  <a:pt x="1937" y="434"/>
                  <a:pt x="1958" y="434"/>
                  <a:pt x="1978" y="434"/>
                </a:cubicBezTo>
                <a:cubicBezTo>
                  <a:pt x="1970" y="482"/>
                  <a:pt x="1949" y="528"/>
                  <a:pt x="1939" y="577"/>
                </a:cubicBezTo>
                <a:cubicBezTo>
                  <a:pt x="1933" y="609"/>
                  <a:pt x="1921" y="669"/>
                  <a:pt x="1934" y="702"/>
                </a:cubicBezTo>
                <a:cubicBezTo>
                  <a:pt x="1938" y="703"/>
                  <a:pt x="1943" y="704"/>
                  <a:pt x="1947" y="705"/>
                </a:cubicBezTo>
                <a:cubicBezTo>
                  <a:pt x="1983" y="690"/>
                  <a:pt x="1994" y="681"/>
                  <a:pt x="2019" y="644"/>
                </a:cubicBezTo>
                <a:cubicBezTo>
                  <a:pt x="2050" y="599"/>
                  <a:pt x="2077" y="549"/>
                  <a:pt x="2104" y="501"/>
                </a:cubicBezTo>
                <a:cubicBezTo>
                  <a:pt x="2127" y="460"/>
                  <a:pt x="2147" y="420"/>
                  <a:pt x="2175" y="383"/>
                </a:cubicBezTo>
                <a:cubicBezTo>
                  <a:pt x="2189" y="363"/>
                  <a:pt x="2202" y="345"/>
                  <a:pt x="2215" y="326"/>
                </a:cubicBezTo>
                <a:cubicBezTo>
                  <a:pt x="2231" y="303"/>
                  <a:pt x="2246" y="280"/>
                  <a:pt x="2257" y="254"/>
                </a:cubicBezTo>
                <a:cubicBezTo>
                  <a:pt x="2274" y="212"/>
                  <a:pt x="2283" y="167"/>
                  <a:pt x="2295" y="123"/>
                </a:cubicBezTo>
                <a:cubicBezTo>
                  <a:pt x="2307" y="81"/>
                  <a:pt x="2321" y="41"/>
                  <a:pt x="2335" y="0"/>
                </a:cubicBezTo>
                <a:cubicBezTo>
                  <a:pt x="2312" y="38"/>
                  <a:pt x="2281" y="80"/>
                  <a:pt x="2266" y="124"/>
                </a:cubicBezTo>
                <a:cubicBezTo>
                  <a:pt x="2242" y="197"/>
                  <a:pt x="2250" y="284"/>
                  <a:pt x="2251" y="360"/>
                </a:cubicBezTo>
                <a:cubicBezTo>
                  <a:pt x="2253" y="414"/>
                  <a:pt x="2254" y="430"/>
                  <a:pt x="2256" y="465"/>
                </a:cubicBezTo>
                <a:moveTo>
                  <a:pt x="2177" y="274"/>
                </a:moveTo>
                <a:cubicBezTo>
                  <a:pt x="2200" y="239"/>
                  <a:pt x="2244" y="248"/>
                  <a:pt x="2287" y="246"/>
                </a:cubicBezTo>
                <a:cubicBezTo>
                  <a:pt x="2354" y="244"/>
                  <a:pt x="2382" y="243"/>
                  <a:pt x="2429" y="243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18" name=""/>
          <p:cNvSpPr/>
          <p:nvPr/>
        </p:nvSpPr>
        <p:spPr>
          <a:xfrm>
            <a:off x="6697800" y="2111400"/>
            <a:ext cx="75240" cy="131400"/>
          </a:xfrm>
          <a:custGeom>
            <a:avLst/>
            <a:gdLst/>
            <a:ahLst/>
            <a:rect l="0" t="0" r="r" b="b"/>
            <a:pathLst>
              <a:path fill="none" w="209" h="365">
                <a:moveTo>
                  <a:pt x="148" y="0"/>
                </a:moveTo>
                <a:cubicBezTo>
                  <a:pt x="182" y="39"/>
                  <a:pt x="227" y="107"/>
                  <a:pt x="202" y="165"/>
                </a:cubicBezTo>
                <a:cubicBezTo>
                  <a:pt x="166" y="246"/>
                  <a:pt x="64" y="310"/>
                  <a:pt x="0" y="365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19" name=""/>
          <p:cNvSpPr/>
          <p:nvPr/>
        </p:nvSpPr>
        <p:spPr>
          <a:xfrm>
            <a:off x="1816200" y="2077920"/>
            <a:ext cx="1036440" cy="256680"/>
          </a:xfrm>
          <a:custGeom>
            <a:avLst/>
            <a:gdLst/>
            <a:ahLst/>
            <a:rect l="0" t="0" r="r" b="b"/>
            <a:pathLst>
              <a:path fill="none" w="2879" h="713">
                <a:moveTo>
                  <a:pt x="495" y="193"/>
                </a:moveTo>
                <a:cubicBezTo>
                  <a:pt x="515" y="161"/>
                  <a:pt x="524" y="145"/>
                  <a:pt x="529" y="108"/>
                </a:cubicBezTo>
                <a:cubicBezTo>
                  <a:pt x="472" y="108"/>
                  <a:pt x="434" y="119"/>
                  <a:pt x="384" y="149"/>
                </a:cubicBezTo>
                <a:cubicBezTo>
                  <a:pt x="333" y="179"/>
                  <a:pt x="276" y="221"/>
                  <a:pt x="264" y="284"/>
                </a:cubicBezTo>
                <a:cubicBezTo>
                  <a:pt x="252" y="348"/>
                  <a:pt x="298" y="376"/>
                  <a:pt x="344" y="409"/>
                </a:cubicBezTo>
                <a:cubicBezTo>
                  <a:pt x="393" y="445"/>
                  <a:pt x="474" y="477"/>
                  <a:pt x="501" y="536"/>
                </a:cubicBezTo>
                <a:cubicBezTo>
                  <a:pt x="530" y="599"/>
                  <a:pt x="456" y="627"/>
                  <a:pt x="411" y="644"/>
                </a:cubicBezTo>
                <a:cubicBezTo>
                  <a:pt x="311" y="682"/>
                  <a:pt x="94" y="748"/>
                  <a:pt x="0" y="689"/>
                </a:cubicBezTo>
                <a:moveTo>
                  <a:pt x="925" y="0"/>
                </a:moveTo>
                <a:cubicBezTo>
                  <a:pt x="964" y="26"/>
                  <a:pt x="972" y="39"/>
                  <a:pt x="976" y="97"/>
                </a:cubicBezTo>
                <a:cubicBezTo>
                  <a:pt x="983" y="196"/>
                  <a:pt x="956" y="280"/>
                  <a:pt x="940" y="376"/>
                </a:cubicBezTo>
                <a:cubicBezTo>
                  <a:pt x="929" y="439"/>
                  <a:pt x="918" y="532"/>
                  <a:pt x="936" y="595"/>
                </a:cubicBezTo>
                <a:cubicBezTo>
                  <a:pt x="951" y="624"/>
                  <a:pt x="955" y="632"/>
                  <a:pt x="966" y="649"/>
                </a:cubicBezTo>
                <a:moveTo>
                  <a:pt x="714" y="477"/>
                </a:moveTo>
                <a:cubicBezTo>
                  <a:pt x="726" y="392"/>
                  <a:pt x="793" y="400"/>
                  <a:pt x="872" y="386"/>
                </a:cubicBezTo>
                <a:cubicBezTo>
                  <a:pt x="1012" y="362"/>
                  <a:pt x="1153" y="355"/>
                  <a:pt x="1295" y="346"/>
                </a:cubicBezTo>
                <a:moveTo>
                  <a:pt x="1468" y="450"/>
                </a:moveTo>
                <a:cubicBezTo>
                  <a:pt x="1437" y="431"/>
                  <a:pt x="1409" y="415"/>
                  <a:pt x="1377" y="401"/>
                </a:cubicBezTo>
                <a:cubicBezTo>
                  <a:pt x="1361" y="395"/>
                  <a:pt x="1357" y="394"/>
                  <a:pt x="1347" y="389"/>
                </a:cubicBezTo>
                <a:cubicBezTo>
                  <a:pt x="1370" y="365"/>
                  <a:pt x="1349" y="359"/>
                  <a:pt x="1410" y="346"/>
                </a:cubicBezTo>
                <a:cubicBezTo>
                  <a:pt x="1489" y="329"/>
                  <a:pt x="1576" y="328"/>
                  <a:pt x="1656" y="332"/>
                </a:cubicBezTo>
                <a:cubicBezTo>
                  <a:pt x="1734" y="336"/>
                  <a:pt x="1796" y="364"/>
                  <a:pt x="1859" y="407"/>
                </a:cubicBezTo>
                <a:cubicBezTo>
                  <a:pt x="1878" y="420"/>
                  <a:pt x="1894" y="433"/>
                  <a:pt x="1916" y="439"/>
                </a:cubicBezTo>
                <a:cubicBezTo>
                  <a:pt x="1960" y="451"/>
                  <a:pt x="2002" y="424"/>
                  <a:pt x="2041" y="411"/>
                </a:cubicBezTo>
                <a:cubicBezTo>
                  <a:pt x="2105" y="390"/>
                  <a:pt x="2171" y="373"/>
                  <a:pt x="2239" y="366"/>
                </a:cubicBezTo>
                <a:cubicBezTo>
                  <a:pt x="2363" y="354"/>
                  <a:pt x="2491" y="363"/>
                  <a:pt x="2615" y="363"/>
                </a:cubicBezTo>
                <a:cubicBezTo>
                  <a:pt x="2672" y="363"/>
                  <a:pt x="2762" y="379"/>
                  <a:pt x="2815" y="350"/>
                </a:cubicBezTo>
                <a:cubicBezTo>
                  <a:pt x="2841" y="336"/>
                  <a:pt x="2844" y="323"/>
                  <a:pt x="2849" y="295"/>
                </a:cubicBezTo>
                <a:cubicBezTo>
                  <a:pt x="2850" y="288"/>
                  <a:pt x="2844" y="256"/>
                  <a:pt x="2852" y="255"/>
                </a:cubicBezTo>
                <a:cubicBezTo>
                  <a:pt x="2870" y="253"/>
                  <a:pt x="2867" y="269"/>
                  <a:pt x="2879" y="274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20" name=""/>
          <p:cNvSpPr/>
          <p:nvPr/>
        </p:nvSpPr>
        <p:spPr>
          <a:xfrm>
            <a:off x="3250080" y="1983960"/>
            <a:ext cx="1723320" cy="249120"/>
          </a:xfrm>
          <a:custGeom>
            <a:avLst/>
            <a:gdLst/>
            <a:ahLst/>
            <a:rect l="0" t="0" r="r" b="b"/>
            <a:pathLst>
              <a:path fill="none" w="4787" h="692">
                <a:moveTo>
                  <a:pt x="100" y="138"/>
                </a:moveTo>
                <a:cubicBezTo>
                  <a:pt x="103" y="129"/>
                  <a:pt x="101" y="82"/>
                  <a:pt x="111" y="139"/>
                </a:cubicBezTo>
                <a:cubicBezTo>
                  <a:pt x="125" y="226"/>
                  <a:pt x="122" y="328"/>
                  <a:pt x="111" y="414"/>
                </a:cubicBezTo>
                <a:cubicBezTo>
                  <a:pt x="101" y="493"/>
                  <a:pt x="76" y="579"/>
                  <a:pt x="41" y="651"/>
                </a:cubicBezTo>
                <a:cubicBezTo>
                  <a:pt x="27" y="679"/>
                  <a:pt x="23" y="672"/>
                  <a:pt x="6" y="685"/>
                </a:cubicBezTo>
                <a:cubicBezTo>
                  <a:pt x="2" y="664"/>
                  <a:pt x="-5" y="618"/>
                  <a:pt x="4" y="585"/>
                </a:cubicBezTo>
                <a:cubicBezTo>
                  <a:pt x="31" y="484"/>
                  <a:pt x="87" y="383"/>
                  <a:pt x="127" y="287"/>
                </a:cubicBezTo>
                <a:cubicBezTo>
                  <a:pt x="149" y="233"/>
                  <a:pt x="175" y="149"/>
                  <a:pt x="241" y="132"/>
                </a:cubicBezTo>
                <a:cubicBezTo>
                  <a:pt x="311" y="114"/>
                  <a:pt x="377" y="201"/>
                  <a:pt x="414" y="245"/>
                </a:cubicBezTo>
                <a:cubicBezTo>
                  <a:pt x="504" y="352"/>
                  <a:pt x="572" y="481"/>
                  <a:pt x="593" y="621"/>
                </a:cubicBezTo>
                <a:moveTo>
                  <a:pt x="111" y="539"/>
                </a:moveTo>
                <a:cubicBezTo>
                  <a:pt x="186" y="507"/>
                  <a:pt x="266" y="503"/>
                  <a:pt x="347" y="496"/>
                </a:cubicBezTo>
                <a:cubicBezTo>
                  <a:pt x="453" y="486"/>
                  <a:pt x="559" y="479"/>
                  <a:pt x="666" y="475"/>
                </a:cubicBezTo>
                <a:moveTo>
                  <a:pt x="997" y="239"/>
                </a:moveTo>
                <a:cubicBezTo>
                  <a:pt x="1049" y="241"/>
                  <a:pt x="1074" y="257"/>
                  <a:pt x="1090" y="312"/>
                </a:cubicBezTo>
                <a:cubicBezTo>
                  <a:pt x="1109" y="377"/>
                  <a:pt x="1104" y="470"/>
                  <a:pt x="1090" y="536"/>
                </a:cubicBezTo>
                <a:cubicBezTo>
                  <a:pt x="1083" y="572"/>
                  <a:pt x="1066" y="602"/>
                  <a:pt x="1049" y="633"/>
                </a:cubicBezTo>
                <a:moveTo>
                  <a:pt x="1198" y="33"/>
                </a:moveTo>
                <a:cubicBezTo>
                  <a:pt x="1204" y="79"/>
                  <a:pt x="1208" y="125"/>
                  <a:pt x="1212" y="172"/>
                </a:cubicBezTo>
                <a:cubicBezTo>
                  <a:pt x="1224" y="310"/>
                  <a:pt x="1229" y="447"/>
                  <a:pt x="1231" y="585"/>
                </a:cubicBezTo>
                <a:cubicBezTo>
                  <a:pt x="1231" y="621"/>
                  <a:pt x="1232" y="656"/>
                  <a:pt x="1234" y="692"/>
                </a:cubicBezTo>
                <a:moveTo>
                  <a:pt x="1774" y="346"/>
                </a:moveTo>
                <a:cubicBezTo>
                  <a:pt x="1773" y="357"/>
                  <a:pt x="1772" y="367"/>
                  <a:pt x="1768" y="377"/>
                </a:cubicBezTo>
                <a:cubicBezTo>
                  <a:pt x="1759" y="398"/>
                  <a:pt x="1757" y="416"/>
                  <a:pt x="1756" y="439"/>
                </a:cubicBezTo>
                <a:cubicBezTo>
                  <a:pt x="1755" y="478"/>
                  <a:pt x="1755" y="517"/>
                  <a:pt x="1755" y="557"/>
                </a:cubicBezTo>
                <a:cubicBezTo>
                  <a:pt x="1755" y="575"/>
                  <a:pt x="1755" y="593"/>
                  <a:pt x="1755" y="611"/>
                </a:cubicBezTo>
                <a:moveTo>
                  <a:pt x="1844" y="114"/>
                </a:moveTo>
                <a:cubicBezTo>
                  <a:pt x="1840" y="91"/>
                  <a:pt x="1835" y="68"/>
                  <a:pt x="1832" y="45"/>
                </a:cubicBezTo>
                <a:cubicBezTo>
                  <a:pt x="1832" y="65"/>
                  <a:pt x="1833" y="84"/>
                  <a:pt x="1834" y="104"/>
                </a:cubicBezTo>
                <a:moveTo>
                  <a:pt x="2232" y="209"/>
                </a:moveTo>
                <a:cubicBezTo>
                  <a:pt x="2261" y="208"/>
                  <a:pt x="2295" y="200"/>
                  <a:pt x="2304" y="236"/>
                </a:cubicBezTo>
                <a:cubicBezTo>
                  <a:pt x="2317" y="285"/>
                  <a:pt x="2303" y="348"/>
                  <a:pt x="2299" y="397"/>
                </a:cubicBezTo>
                <a:cubicBezTo>
                  <a:pt x="2297" y="418"/>
                  <a:pt x="2285" y="481"/>
                  <a:pt x="2296" y="502"/>
                </a:cubicBezTo>
                <a:cubicBezTo>
                  <a:pt x="2305" y="519"/>
                  <a:pt x="2345" y="513"/>
                  <a:pt x="2360" y="513"/>
                </a:cubicBezTo>
                <a:cubicBezTo>
                  <a:pt x="2386" y="513"/>
                  <a:pt x="2396" y="512"/>
                  <a:pt x="2411" y="500"/>
                </a:cubicBezTo>
                <a:moveTo>
                  <a:pt x="3079" y="76"/>
                </a:moveTo>
                <a:cubicBezTo>
                  <a:pt x="3058" y="36"/>
                  <a:pt x="3049" y="50"/>
                  <a:pt x="2987" y="74"/>
                </a:cubicBezTo>
                <a:cubicBezTo>
                  <a:pt x="2880" y="115"/>
                  <a:pt x="2760" y="166"/>
                  <a:pt x="2688" y="260"/>
                </a:cubicBezTo>
                <a:cubicBezTo>
                  <a:pt x="2656" y="302"/>
                  <a:pt x="2614" y="410"/>
                  <a:pt x="2663" y="457"/>
                </a:cubicBezTo>
                <a:cubicBezTo>
                  <a:pt x="2724" y="515"/>
                  <a:pt x="2879" y="507"/>
                  <a:pt x="2952" y="495"/>
                </a:cubicBezTo>
                <a:cubicBezTo>
                  <a:pt x="3049" y="479"/>
                  <a:pt x="3152" y="426"/>
                  <a:pt x="3198" y="336"/>
                </a:cubicBezTo>
                <a:cubicBezTo>
                  <a:pt x="3236" y="261"/>
                  <a:pt x="3227" y="157"/>
                  <a:pt x="3173" y="94"/>
                </a:cubicBezTo>
                <a:cubicBezTo>
                  <a:pt x="3106" y="15"/>
                  <a:pt x="3006" y="-3"/>
                  <a:pt x="2909" y="1"/>
                </a:cubicBezTo>
                <a:cubicBezTo>
                  <a:pt x="2839" y="4"/>
                  <a:pt x="2834" y="18"/>
                  <a:pt x="2812" y="73"/>
                </a:cubicBezTo>
                <a:moveTo>
                  <a:pt x="3285" y="238"/>
                </a:moveTo>
                <a:cubicBezTo>
                  <a:pt x="3328" y="229"/>
                  <a:pt x="3375" y="224"/>
                  <a:pt x="3415" y="205"/>
                </a:cubicBezTo>
                <a:cubicBezTo>
                  <a:pt x="3423" y="201"/>
                  <a:pt x="3433" y="191"/>
                  <a:pt x="3443" y="195"/>
                </a:cubicBezTo>
                <a:cubicBezTo>
                  <a:pt x="3469" y="206"/>
                  <a:pt x="3474" y="256"/>
                  <a:pt x="3476" y="283"/>
                </a:cubicBezTo>
                <a:cubicBezTo>
                  <a:pt x="3478" y="303"/>
                  <a:pt x="3463" y="419"/>
                  <a:pt x="3488" y="430"/>
                </a:cubicBezTo>
                <a:cubicBezTo>
                  <a:pt x="3517" y="443"/>
                  <a:pt x="3549" y="425"/>
                  <a:pt x="3573" y="413"/>
                </a:cubicBezTo>
                <a:cubicBezTo>
                  <a:pt x="3632" y="383"/>
                  <a:pt x="3688" y="352"/>
                  <a:pt x="3752" y="332"/>
                </a:cubicBezTo>
                <a:cubicBezTo>
                  <a:pt x="3779" y="323"/>
                  <a:pt x="3859" y="298"/>
                  <a:pt x="3888" y="315"/>
                </a:cubicBezTo>
                <a:cubicBezTo>
                  <a:pt x="3915" y="330"/>
                  <a:pt x="3922" y="379"/>
                  <a:pt x="3952" y="400"/>
                </a:cubicBezTo>
                <a:cubicBezTo>
                  <a:pt x="3964" y="407"/>
                  <a:pt x="3975" y="413"/>
                  <a:pt x="3987" y="420"/>
                </a:cubicBezTo>
                <a:moveTo>
                  <a:pt x="4263" y="428"/>
                </a:moveTo>
                <a:cubicBezTo>
                  <a:pt x="4317" y="401"/>
                  <a:pt x="4358" y="366"/>
                  <a:pt x="4408" y="334"/>
                </a:cubicBezTo>
                <a:cubicBezTo>
                  <a:pt x="4425" y="323"/>
                  <a:pt x="4453" y="311"/>
                  <a:pt x="4474" y="318"/>
                </a:cubicBezTo>
                <a:cubicBezTo>
                  <a:pt x="4506" y="328"/>
                  <a:pt x="4530" y="363"/>
                  <a:pt x="4562" y="377"/>
                </a:cubicBezTo>
                <a:cubicBezTo>
                  <a:pt x="4608" y="398"/>
                  <a:pt x="4655" y="398"/>
                  <a:pt x="4704" y="396"/>
                </a:cubicBezTo>
                <a:cubicBezTo>
                  <a:pt x="4768" y="394"/>
                  <a:pt x="4787" y="357"/>
                  <a:pt x="4787" y="298"/>
                </a:cubicBezTo>
                <a:cubicBezTo>
                  <a:pt x="4787" y="247"/>
                  <a:pt x="4751" y="213"/>
                  <a:pt x="4701" y="204"/>
                </a:cubicBezTo>
                <a:cubicBezTo>
                  <a:pt x="4615" y="188"/>
                  <a:pt x="4543" y="215"/>
                  <a:pt x="4474" y="267"/>
                </a:cubicBezTo>
                <a:cubicBezTo>
                  <a:pt x="4407" y="318"/>
                  <a:pt x="4374" y="371"/>
                  <a:pt x="4370" y="453"/>
                </a:cubicBezTo>
                <a:cubicBezTo>
                  <a:pt x="4367" y="521"/>
                  <a:pt x="4409" y="546"/>
                  <a:pt x="4471" y="559"/>
                </a:cubicBezTo>
                <a:cubicBezTo>
                  <a:pt x="4539" y="567"/>
                  <a:pt x="4565" y="569"/>
                  <a:pt x="4613" y="569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21" name=""/>
          <p:cNvSpPr/>
          <p:nvPr/>
        </p:nvSpPr>
        <p:spPr>
          <a:xfrm>
            <a:off x="5974560" y="1928880"/>
            <a:ext cx="744840" cy="217080"/>
          </a:xfrm>
          <a:custGeom>
            <a:avLst/>
            <a:gdLst/>
            <a:ahLst/>
            <a:rect l="0" t="0" r="r" b="b"/>
            <a:pathLst>
              <a:path fill="none" w="2069" h="603">
                <a:moveTo>
                  <a:pt x="254" y="338"/>
                </a:moveTo>
                <a:cubicBezTo>
                  <a:pt x="255" y="321"/>
                  <a:pt x="256" y="305"/>
                  <a:pt x="256" y="288"/>
                </a:cubicBezTo>
                <a:cubicBezTo>
                  <a:pt x="221" y="288"/>
                  <a:pt x="192" y="289"/>
                  <a:pt x="157" y="297"/>
                </a:cubicBezTo>
                <a:cubicBezTo>
                  <a:pt x="110" y="309"/>
                  <a:pt x="57" y="323"/>
                  <a:pt x="23" y="361"/>
                </a:cubicBezTo>
                <a:cubicBezTo>
                  <a:pt x="2" y="384"/>
                  <a:pt x="-13" y="439"/>
                  <a:pt x="16" y="463"/>
                </a:cubicBezTo>
                <a:cubicBezTo>
                  <a:pt x="60" y="498"/>
                  <a:pt x="151" y="488"/>
                  <a:pt x="202" y="485"/>
                </a:cubicBezTo>
                <a:cubicBezTo>
                  <a:pt x="274" y="480"/>
                  <a:pt x="341" y="456"/>
                  <a:pt x="402" y="416"/>
                </a:cubicBezTo>
                <a:cubicBezTo>
                  <a:pt x="421" y="404"/>
                  <a:pt x="438" y="386"/>
                  <a:pt x="457" y="374"/>
                </a:cubicBezTo>
                <a:cubicBezTo>
                  <a:pt x="458" y="374"/>
                  <a:pt x="458" y="374"/>
                  <a:pt x="459" y="374"/>
                </a:cubicBezTo>
                <a:cubicBezTo>
                  <a:pt x="459" y="409"/>
                  <a:pt x="460" y="443"/>
                  <a:pt x="480" y="474"/>
                </a:cubicBezTo>
                <a:cubicBezTo>
                  <a:pt x="510" y="522"/>
                  <a:pt x="564" y="530"/>
                  <a:pt x="616" y="532"/>
                </a:cubicBezTo>
                <a:cubicBezTo>
                  <a:pt x="656" y="533"/>
                  <a:pt x="679" y="531"/>
                  <a:pt x="714" y="512"/>
                </a:cubicBezTo>
                <a:cubicBezTo>
                  <a:pt x="721" y="508"/>
                  <a:pt x="727" y="505"/>
                  <a:pt x="734" y="501"/>
                </a:cubicBezTo>
                <a:moveTo>
                  <a:pt x="893" y="317"/>
                </a:moveTo>
                <a:cubicBezTo>
                  <a:pt x="897" y="297"/>
                  <a:pt x="900" y="300"/>
                  <a:pt x="896" y="330"/>
                </a:cubicBezTo>
                <a:cubicBezTo>
                  <a:pt x="888" y="392"/>
                  <a:pt x="869" y="452"/>
                  <a:pt x="862" y="514"/>
                </a:cubicBezTo>
                <a:cubicBezTo>
                  <a:pt x="860" y="527"/>
                  <a:pt x="847" y="597"/>
                  <a:pt x="868" y="603"/>
                </a:cubicBezTo>
                <a:cubicBezTo>
                  <a:pt x="874" y="603"/>
                  <a:pt x="880" y="603"/>
                  <a:pt x="886" y="603"/>
                </a:cubicBezTo>
                <a:moveTo>
                  <a:pt x="861" y="86"/>
                </a:moveTo>
                <a:cubicBezTo>
                  <a:pt x="858" y="60"/>
                  <a:pt x="853" y="25"/>
                  <a:pt x="850" y="0"/>
                </a:cubicBezTo>
                <a:cubicBezTo>
                  <a:pt x="839" y="34"/>
                  <a:pt x="839" y="65"/>
                  <a:pt x="838" y="100"/>
                </a:cubicBezTo>
                <a:moveTo>
                  <a:pt x="1436" y="234"/>
                </a:moveTo>
                <a:cubicBezTo>
                  <a:pt x="1438" y="198"/>
                  <a:pt x="1431" y="210"/>
                  <a:pt x="1387" y="241"/>
                </a:cubicBezTo>
                <a:cubicBezTo>
                  <a:pt x="1302" y="303"/>
                  <a:pt x="1220" y="384"/>
                  <a:pt x="1204" y="492"/>
                </a:cubicBezTo>
                <a:cubicBezTo>
                  <a:pt x="1193" y="562"/>
                  <a:pt x="1272" y="572"/>
                  <a:pt x="1325" y="576"/>
                </a:cubicBezTo>
                <a:cubicBezTo>
                  <a:pt x="1370" y="580"/>
                  <a:pt x="1450" y="589"/>
                  <a:pt x="1477" y="539"/>
                </a:cubicBezTo>
                <a:cubicBezTo>
                  <a:pt x="1511" y="474"/>
                  <a:pt x="1461" y="410"/>
                  <a:pt x="1419" y="367"/>
                </a:cubicBezTo>
                <a:cubicBezTo>
                  <a:pt x="1372" y="320"/>
                  <a:pt x="1325" y="298"/>
                  <a:pt x="1262" y="285"/>
                </a:cubicBezTo>
                <a:moveTo>
                  <a:pt x="2065" y="191"/>
                </a:moveTo>
                <a:cubicBezTo>
                  <a:pt x="2066" y="182"/>
                  <a:pt x="2065" y="173"/>
                  <a:pt x="2069" y="164"/>
                </a:cubicBezTo>
                <a:cubicBezTo>
                  <a:pt x="2069" y="174"/>
                  <a:pt x="2069" y="179"/>
                  <a:pt x="2069" y="186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22" name=""/>
          <p:cNvSpPr/>
          <p:nvPr/>
        </p:nvSpPr>
        <p:spPr>
          <a:xfrm>
            <a:off x="3130560" y="2394360"/>
            <a:ext cx="6710040" cy="232560"/>
          </a:xfrm>
          <a:custGeom>
            <a:avLst/>
            <a:gdLst/>
            <a:ahLst/>
            <a:rect l="0" t="0" r="r" b="b"/>
            <a:pathLst>
              <a:path fill="none" w="18639" h="646">
                <a:moveTo>
                  <a:pt x="20" y="224"/>
                </a:moveTo>
                <a:cubicBezTo>
                  <a:pt x="20" y="435"/>
                  <a:pt x="20" y="506"/>
                  <a:pt x="0" y="646"/>
                </a:cubicBezTo>
                <a:moveTo>
                  <a:pt x="18472" y="15"/>
                </a:moveTo>
                <a:cubicBezTo>
                  <a:pt x="18521" y="-5"/>
                  <a:pt x="18556" y="-9"/>
                  <a:pt x="18602" y="27"/>
                </a:cubicBezTo>
                <a:cubicBezTo>
                  <a:pt x="18625" y="52"/>
                  <a:pt x="18633" y="59"/>
                  <a:pt x="18639" y="81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23" name=""/>
          <p:cNvSpPr/>
          <p:nvPr/>
        </p:nvSpPr>
        <p:spPr>
          <a:xfrm>
            <a:off x="2397240" y="2417760"/>
            <a:ext cx="1450440" cy="431280"/>
          </a:xfrm>
          <a:custGeom>
            <a:avLst/>
            <a:gdLst/>
            <a:ahLst/>
            <a:rect l="0" t="0" r="r" b="b"/>
            <a:pathLst>
              <a:path fill="none" w="4029" h="1198">
                <a:moveTo>
                  <a:pt x="503" y="264"/>
                </a:moveTo>
                <a:cubicBezTo>
                  <a:pt x="481" y="225"/>
                  <a:pt x="460" y="198"/>
                  <a:pt x="409" y="222"/>
                </a:cubicBezTo>
                <a:cubicBezTo>
                  <a:pt x="305" y="270"/>
                  <a:pt x="200" y="354"/>
                  <a:pt x="115" y="430"/>
                </a:cubicBezTo>
                <a:cubicBezTo>
                  <a:pt x="49" y="488"/>
                  <a:pt x="10" y="539"/>
                  <a:pt x="0" y="624"/>
                </a:cubicBezTo>
                <a:cubicBezTo>
                  <a:pt x="59" y="665"/>
                  <a:pt x="128" y="648"/>
                  <a:pt x="198" y="622"/>
                </a:cubicBezTo>
                <a:cubicBezTo>
                  <a:pt x="279" y="592"/>
                  <a:pt x="367" y="546"/>
                  <a:pt x="427" y="484"/>
                </a:cubicBezTo>
                <a:cubicBezTo>
                  <a:pt x="452" y="458"/>
                  <a:pt x="459" y="433"/>
                  <a:pt x="467" y="401"/>
                </a:cubicBezTo>
                <a:lnTo>
                  <a:pt x="467" y="400"/>
                </a:lnTo>
                <a:cubicBezTo>
                  <a:pt x="467" y="451"/>
                  <a:pt x="447" y="539"/>
                  <a:pt x="495" y="572"/>
                </a:cubicBezTo>
                <a:cubicBezTo>
                  <a:pt x="554" y="612"/>
                  <a:pt x="652" y="609"/>
                  <a:pt x="718" y="603"/>
                </a:cubicBezTo>
                <a:cubicBezTo>
                  <a:pt x="793" y="596"/>
                  <a:pt x="871" y="565"/>
                  <a:pt x="925" y="510"/>
                </a:cubicBezTo>
                <a:cubicBezTo>
                  <a:pt x="969" y="465"/>
                  <a:pt x="966" y="406"/>
                  <a:pt x="966" y="348"/>
                </a:cubicBezTo>
                <a:cubicBezTo>
                  <a:pt x="966" y="331"/>
                  <a:pt x="966" y="314"/>
                  <a:pt x="966" y="298"/>
                </a:cubicBezTo>
                <a:cubicBezTo>
                  <a:pt x="977" y="312"/>
                  <a:pt x="981" y="318"/>
                  <a:pt x="991" y="348"/>
                </a:cubicBezTo>
                <a:cubicBezTo>
                  <a:pt x="1021" y="439"/>
                  <a:pt x="1040" y="532"/>
                  <a:pt x="1055" y="626"/>
                </a:cubicBezTo>
                <a:cubicBezTo>
                  <a:pt x="1058" y="645"/>
                  <a:pt x="1059" y="658"/>
                  <a:pt x="1060" y="677"/>
                </a:cubicBezTo>
                <a:moveTo>
                  <a:pt x="1012" y="171"/>
                </a:moveTo>
                <a:cubicBezTo>
                  <a:pt x="999" y="113"/>
                  <a:pt x="985" y="59"/>
                  <a:pt x="982" y="0"/>
                </a:cubicBezTo>
                <a:cubicBezTo>
                  <a:pt x="969" y="30"/>
                  <a:pt x="955" y="73"/>
                  <a:pt x="952" y="109"/>
                </a:cubicBezTo>
                <a:cubicBezTo>
                  <a:pt x="952" y="128"/>
                  <a:pt x="952" y="148"/>
                  <a:pt x="952" y="167"/>
                </a:cubicBezTo>
                <a:moveTo>
                  <a:pt x="1398" y="482"/>
                </a:moveTo>
                <a:cubicBezTo>
                  <a:pt x="1385" y="468"/>
                  <a:pt x="1379" y="464"/>
                  <a:pt x="1361" y="456"/>
                </a:cubicBezTo>
                <a:moveTo>
                  <a:pt x="1356" y="361"/>
                </a:moveTo>
                <a:cubicBezTo>
                  <a:pt x="1375" y="338"/>
                  <a:pt x="1391" y="327"/>
                  <a:pt x="1416" y="312"/>
                </a:cubicBezTo>
                <a:cubicBezTo>
                  <a:pt x="1405" y="338"/>
                  <a:pt x="1398" y="351"/>
                  <a:pt x="1383" y="374"/>
                </a:cubicBezTo>
                <a:cubicBezTo>
                  <a:pt x="1337" y="446"/>
                  <a:pt x="1295" y="512"/>
                  <a:pt x="1286" y="600"/>
                </a:cubicBezTo>
                <a:cubicBezTo>
                  <a:pt x="1278" y="678"/>
                  <a:pt x="1300" y="726"/>
                  <a:pt x="1380" y="744"/>
                </a:cubicBezTo>
                <a:cubicBezTo>
                  <a:pt x="1469" y="764"/>
                  <a:pt x="1573" y="752"/>
                  <a:pt x="1655" y="716"/>
                </a:cubicBezTo>
                <a:cubicBezTo>
                  <a:pt x="1729" y="684"/>
                  <a:pt x="1771" y="640"/>
                  <a:pt x="1777" y="561"/>
                </a:cubicBezTo>
                <a:cubicBezTo>
                  <a:pt x="1783" y="483"/>
                  <a:pt x="1732" y="415"/>
                  <a:pt x="1673" y="368"/>
                </a:cubicBezTo>
                <a:cubicBezTo>
                  <a:pt x="1634" y="337"/>
                  <a:pt x="1537" y="296"/>
                  <a:pt x="1485" y="322"/>
                </a:cubicBezTo>
                <a:cubicBezTo>
                  <a:pt x="1445" y="343"/>
                  <a:pt x="1461" y="391"/>
                  <a:pt x="1465" y="423"/>
                </a:cubicBezTo>
                <a:moveTo>
                  <a:pt x="2097" y="622"/>
                </a:moveTo>
                <a:cubicBezTo>
                  <a:pt x="2097" y="614"/>
                  <a:pt x="2099" y="613"/>
                  <a:pt x="2092" y="609"/>
                </a:cubicBezTo>
                <a:cubicBezTo>
                  <a:pt x="2088" y="606"/>
                  <a:pt x="2086" y="605"/>
                  <a:pt x="2082" y="602"/>
                </a:cubicBezTo>
                <a:cubicBezTo>
                  <a:pt x="2106" y="610"/>
                  <a:pt x="2116" y="634"/>
                  <a:pt x="2119" y="659"/>
                </a:cubicBezTo>
                <a:cubicBezTo>
                  <a:pt x="2123" y="693"/>
                  <a:pt x="2125" y="721"/>
                  <a:pt x="2088" y="730"/>
                </a:cubicBezTo>
                <a:cubicBezTo>
                  <a:pt x="2060" y="737"/>
                  <a:pt x="2027" y="735"/>
                  <a:pt x="2002" y="727"/>
                </a:cubicBezTo>
                <a:cubicBezTo>
                  <a:pt x="2003" y="692"/>
                  <a:pt x="2004" y="698"/>
                  <a:pt x="2027" y="669"/>
                </a:cubicBezTo>
                <a:moveTo>
                  <a:pt x="2665" y="474"/>
                </a:moveTo>
                <a:cubicBezTo>
                  <a:pt x="2647" y="455"/>
                  <a:pt x="2641" y="452"/>
                  <a:pt x="2637" y="427"/>
                </a:cubicBezTo>
                <a:cubicBezTo>
                  <a:pt x="2653" y="386"/>
                  <a:pt x="2692" y="390"/>
                  <a:pt x="2734" y="390"/>
                </a:cubicBezTo>
                <a:cubicBezTo>
                  <a:pt x="2804" y="389"/>
                  <a:pt x="2829" y="433"/>
                  <a:pt x="2836" y="499"/>
                </a:cubicBezTo>
                <a:cubicBezTo>
                  <a:pt x="2843" y="570"/>
                  <a:pt x="2812" y="617"/>
                  <a:pt x="2753" y="654"/>
                </a:cubicBezTo>
                <a:cubicBezTo>
                  <a:pt x="2712" y="679"/>
                  <a:pt x="2669" y="683"/>
                  <a:pt x="2623" y="684"/>
                </a:cubicBezTo>
                <a:cubicBezTo>
                  <a:pt x="2620" y="684"/>
                  <a:pt x="2616" y="684"/>
                  <a:pt x="2613" y="684"/>
                </a:cubicBezTo>
                <a:cubicBezTo>
                  <a:pt x="2613" y="632"/>
                  <a:pt x="2645" y="621"/>
                  <a:pt x="2689" y="593"/>
                </a:cubicBezTo>
                <a:cubicBezTo>
                  <a:pt x="2752" y="554"/>
                  <a:pt x="2815" y="523"/>
                  <a:pt x="2872" y="476"/>
                </a:cubicBezTo>
                <a:cubicBezTo>
                  <a:pt x="2898" y="452"/>
                  <a:pt x="2905" y="447"/>
                  <a:pt x="2920" y="431"/>
                </a:cubicBezTo>
                <a:cubicBezTo>
                  <a:pt x="2932" y="402"/>
                  <a:pt x="2873" y="476"/>
                  <a:pt x="2868" y="484"/>
                </a:cubicBezTo>
                <a:cubicBezTo>
                  <a:pt x="2851" y="511"/>
                  <a:pt x="2832" y="563"/>
                  <a:pt x="2844" y="596"/>
                </a:cubicBezTo>
                <a:cubicBezTo>
                  <a:pt x="2859" y="637"/>
                  <a:pt x="2926" y="653"/>
                  <a:pt x="2963" y="661"/>
                </a:cubicBezTo>
                <a:cubicBezTo>
                  <a:pt x="3015" y="672"/>
                  <a:pt x="3068" y="668"/>
                  <a:pt x="3120" y="668"/>
                </a:cubicBezTo>
                <a:moveTo>
                  <a:pt x="3596" y="387"/>
                </a:moveTo>
                <a:cubicBezTo>
                  <a:pt x="3601" y="360"/>
                  <a:pt x="3674" y="387"/>
                  <a:pt x="3702" y="390"/>
                </a:cubicBezTo>
                <a:cubicBezTo>
                  <a:pt x="3786" y="400"/>
                  <a:pt x="3869" y="403"/>
                  <a:pt x="3951" y="424"/>
                </a:cubicBezTo>
                <a:moveTo>
                  <a:pt x="3790" y="619"/>
                </a:moveTo>
                <a:cubicBezTo>
                  <a:pt x="3787" y="629"/>
                  <a:pt x="3775" y="665"/>
                  <a:pt x="3783" y="675"/>
                </a:cubicBezTo>
                <a:cubicBezTo>
                  <a:pt x="3808" y="704"/>
                  <a:pt x="3884" y="695"/>
                  <a:pt x="3917" y="698"/>
                </a:cubicBezTo>
                <a:cubicBezTo>
                  <a:pt x="3955" y="702"/>
                  <a:pt x="3991" y="709"/>
                  <a:pt x="4029" y="713"/>
                </a:cubicBezTo>
                <a:moveTo>
                  <a:pt x="3078" y="406"/>
                </a:moveTo>
                <a:cubicBezTo>
                  <a:pt x="3077" y="376"/>
                  <a:pt x="3084" y="359"/>
                  <a:pt x="3060" y="339"/>
                </a:cubicBezTo>
                <a:cubicBezTo>
                  <a:pt x="2962" y="257"/>
                  <a:pt x="2779" y="279"/>
                  <a:pt x="2686" y="344"/>
                </a:cubicBezTo>
                <a:cubicBezTo>
                  <a:pt x="2596" y="408"/>
                  <a:pt x="2529" y="498"/>
                  <a:pt x="2488" y="600"/>
                </a:cubicBezTo>
                <a:cubicBezTo>
                  <a:pt x="2465" y="659"/>
                  <a:pt x="2444" y="754"/>
                  <a:pt x="2477" y="813"/>
                </a:cubicBezTo>
                <a:cubicBezTo>
                  <a:pt x="2516" y="883"/>
                  <a:pt x="2619" y="881"/>
                  <a:pt x="2687" y="874"/>
                </a:cubicBezTo>
                <a:cubicBezTo>
                  <a:pt x="2772" y="865"/>
                  <a:pt x="2852" y="821"/>
                  <a:pt x="2898" y="748"/>
                </a:cubicBezTo>
                <a:cubicBezTo>
                  <a:pt x="2933" y="693"/>
                  <a:pt x="2939" y="624"/>
                  <a:pt x="2941" y="561"/>
                </a:cubicBezTo>
                <a:cubicBezTo>
                  <a:pt x="2943" y="519"/>
                  <a:pt x="2941" y="476"/>
                  <a:pt x="2943" y="434"/>
                </a:cubicBezTo>
                <a:cubicBezTo>
                  <a:pt x="2943" y="502"/>
                  <a:pt x="2932" y="575"/>
                  <a:pt x="2968" y="636"/>
                </a:cubicBezTo>
                <a:cubicBezTo>
                  <a:pt x="3023" y="729"/>
                  <a:pt x="3136" y="761"/>
                  <a:pt x="3235" y="775"/>
                </a:cubicBezTo>
                <a:cubicBezTo>
                  <a:pt x="3254" y="778"/>
                  <a:pt x="3427" y="801"/>
                  <a:pt x="3441" y="780"/>
                </a:cubicBezTo>
                <a:cubicBezTo>
                  <a:pt x="3457" y="756"/>
                  <a:pt x="3408" y="741"/>
                  <a:pt x="3398" y="737"/>
                </a:cubicBezTo>
                <a:cubicBezTo>
                  <a:pt x="3387" y="734"/>
                  <a:pt x="3375" y="730"/>
                  <a:pt x="3364" y="727"/>
                </a:cubicBezTo>
                <a:moveTo>
                  <a:pt x="2331" y="1041"/>
                </a:moveTo>
                <a:cubicBezTo>
                  <a:pt x="2317" y="1050"/>
                  <a:pt x="2307" y="1056"/>
                  <a:pt x="2292" y="1062"/>
                </a:cubicBezTo>
                <a:cubicBezTo>
                  <a:pt x="2280" y="1066"/>
                  <a:pt x="2267" y="1068"/>
                  <a:pt x="2255" y="1073"/>
                </a:cubicBezTo>
                <a:cubicBezTo>
                  <a:pt x="2254" y="1074"/>
                  <a:pt x="2254" y="1074"/>
                  <a:pt x="2253" y="1075"/>
                </a:cubicBezTo>
                <a:cubicBezTo>
                  <a:pt x="2259" y="1084"/>
                  <a:pt x="2270" y="1095"/>
                  <a:pt x="2274" y="1107"/>
                </a:cubicBezTo>
                <a:cubicBezTo>
                  <a:pt x="2281" y="1127"/>
                  <a:pt x="2281" y="1159"/>
                  <a:pt x="2268" y="1176"/>
                </a:cubicBezTo>
                <a:cubicBezTo>
                  <a:pt x="2253" y="1196"/>
                  <a:pt x="2230" y="1198"/>
                  <a:pt x="2207" y="1198"/>
                </a:cubicBezTo>
                <a:cubicBezTo>
                  <a:pt x="2185" y="1198"/>
                  <a:pt x="2181" y="1177"/>
                  <a:pt x="2177" y="1158"/>
                </a:cubicBezTo>
                <a:cubicBezTo>
                  <a:pt x="2172" y="1132"/>
                  <a:pt x="2168" y="1090"/>
                  <a:pt x="2174" y="1064"/>
                </a:cubicBezTo>
                <a:cubicBezTo>
                  <a:pt x="2179" y="1042"/>
                  <a:pt x="2193" y="1035"/>
                  <a:pt x="2213" y="1034"/>
                </a:cubicBezTo>
                <a:cubicBezTo>
                  <a:pt x="2216" y="1034"/>
                  <a:pt x="2220" y="1034"/>
                  <a:pt x="2223" y="1034"/>
                </a:cubicBezTo>
                <a:cubicBezTo>
                  <a:pt x="2231" y="1061"/>
                  <a:pt x="2234" y="1086"/>
                  <a:pt x="2232" y="1114"/>
                </a:cubicBezTo>
                <a:cubicBezTo>
                  <a:pt x="2230" y="1144"/>
                  <a:pt x="2212" y="1159"/>
                  <a:pt x="2182" y="1164"/>
                </a:cubicBezTo>
                <a:cubicBezTo>
                  <a:pt x="2167" y="1167"/>
                  <a:pt x="2158" y="1167"/>
                  <a:pt x="2155" y="1155"/>
                </a:cubicBezTo>
                <a:cubicBezTo>
                  <a:pt x="2155" y="1119"/>
                  <a:pt x="2162" y="1102"/>
                  <a:pt x="2190" y="1076"/>
                </a:cubicBezTo>
                <a:cubicBezTo>
                  <a:pt x="2213" y="1055"/>
                  <a:pt x="2242" y="1038"/>
                  <a:pt x="2273" y="1034"/>
                </a:cubicBezTo>
                <a:cubicBezTo>
                  <a:pt x="2276" y="1034"/>
                  <a:pt x="2278" y="1034"/>
                  <a:pt x="2281" y="1034"/>
                </a:cubicBezTo>
                <a:cubicBezTo>
                  <a:pt x="2281" y="1062"/>
                  <a:pt x="2280" y="1081"/>
                  <a:pt x="2258" y="1102"/>
                </a:cubicBezTo>
                <a:cubicBezTo>
                  <a:pt x="2239" y="1120"/>
                  <a:pt x="2216" y="1120"/>
                  <a:pt x="2192" y="1120"/>
                </a:cubicBezTo>
                <a:cubicBezTo>
                  <a:pt x="2170" y="1120"/>
                  <a:pt x="2166" y="1109"/>
                  <a:pt x="2152" y="1093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24" name=""/>
          <p:cNvSpPr/>
          <p:nvPr/>
        </p:nvSpPr>
        <p:spPr>
          <a:xfrm>
            <a:off x="4210200" y="2479680"/>
            <a:ext cx="763920" cy="279720"/>
          </a:xfrm>
          <a:custGeom>
            <a:avLst/>
            <a:gdLst/>
            <a:ahLst/>
            <a:rect l="0" t="0" r="r" b="b"/>
            <a:pathLst>
              <a:path fill="none" w="2122" h="777">
                <a:moveTo>
                  <a:pt x="164" y="89"/>
                </a:moveTo>
                <a:cubicBezTo>
                  <a:pt x="158" y="82"/>
                  <a:pt x="119" y="90"/>
                  <a:pt x="173" y="78"/>
                </a:cubicBezTo>
                <a:cubicBezTo>
                  <a:pt x="228" y="66"/>
                  <a:pt x="302" y="55"/>
                  <a:pt x="357" y="66"/>
                </a:cubicBezTo>
                <a:cubicBezTo>
                  <a:pt x="422" y="79"/>
                  <a:pt x="448" y="161"/>
                  <a:pt x="428" y="220"/>
                </a:cubicBezTo>
                <a:cubicBezTo>
                  <a:pt x="396" y="311"/>
                  <a:pt x="289" y="383"/>
                  <a:pt x="206" y="423"/>
                </a:cubicBezTo>
                <a:cubicBezTo>
                  <a:pt x="143" y="454"/>
                  <a:pt x="79" y="464"/>
                  <a:pt x="10" y="466"/>
                </a:cubicBezTo>
                <a:cubicBezTo>
                  <a:pt x="7" y="466"/>
                  <a:pt x="3" y="466"/>
                  <a:pt x="0" y="466"/>
                </a:cubicBezTo>
                <a:cubicBezTo>
                  <a:pt x="41" y="436"/>
                  <a:pt x="87" y="414"/>
                  <a:pt x="137" y="394"/>
                </a:cubicBezTo>
                <a:cubicBezTo>
                  <a:pt x="226" y="359"/>
                  <a:pt x="323" y="336"/>
                  <a:pt x="404" y="284"/>
                </a:cubicBezTo>
                <a:cubicBezTo>
                  <a:pt x="442" y="259"/>
                  <a:pt x="461" y="228"/>
                  <a:pt x="458" y="183"/>
                </a:cubicBezTo>
                <a:cubicBezTo>
                  <a:pt x="457" y="179"/>
                  <a:pt x="456" y="175"/>
                  <a:pt x="455" y="171"/>
                </a:cubicBezTo>
                <a:cubicBezTo>
                  <a:pt x="408" y="169"/>
                  <a:pt x="385" y="172"/>
                  <a:pt x="349" y="206"/>
                </a:cubicBezTo>
                <a:cubicBezTo>
                  <a:pt x="324" y="229"/>
                  <a:pt x="280" y="298"/>
                  <a:pt x="315" y="332"/>
                </a:cubicBezTo>
                <a:cubicBezTo>
                  <a:pt x="366" y="382"/>
                  <a:pt x="479" y="372"/>
                  <a:pt x="542" y="373"/>
                </a:cubicBezTo>
                <a:cubicBezTo>
                  <a:pt x="628" y="373"/>
                  <a:pt x="657" y="373"/>
                  <a:pt x="715" y="373"/>
                </a:cubicBezTo>
                <a:moveTo>
                  <a:pt x="1060" y="68"/>
                </a:moveTo>
                <a:cubicBezTo>
                  <a:pt x="1060" y="39"/>
                  <a:pt x="1060" y="35"/>
                  <a:pt x="1060" y="18"/>
                </a:cubicBezTo>
                <a:cubicBezTo>
                  <a:pt x="1079" y="45"/>
                  <a:pt x="1084" y="79"/>
                  <a:pt x="1088" y="116"/>
                </a:cubicBezTo>
                <a:cubicBezTo>
                  <a:pt x="1099" y="214"/>
                  <a:pt x="1097" y="312"/>
                  <a:pt x="1097" y="411"/>
                </a:cubicBezTo>
                <a:cubicBezTo>
                  <a:pt x="1097" y="470"/>
                  <a:pt x="1097" y="487"/>
                  <a:pt x="1097" y="526"/>
                </a:cubicBezTo>
                <a:moveTo>
                  <a:pt x="875" y="331"/>
                </a:moveTo>
                <a:cubicBezTo>
                  <a:pt x="866" y="300"/>
                  <a:pt x="862" y="293"/>
                  <a:pt x="864" y="274"/>
                </a:cubicBezTo>
                <a:cubicBezTo>
                  <a:pt x="929" y="259"/>
                  <a:pt x="994" y="263"/>
                  <a:pt x="1061" y="262"/>
                </a:cubicBezTo>
                <a:cubicBezTo>
                  <a:pt x="1141" y="261"/>
                  <a:pt x="1221" y="259"/>
                  <a:pt x="1301" y="256"/>
                </a:cubicBezTo>
                <a:moveTo>
                  <a:pt x="1618" y="103"/>
                </a:moveTo>
                <a:cubicBezTo>
                  <a:pt x="1636" y="66"/>
                  <a:pt x="1643" y="41"/>
                  <a:pt x="1680" y="24"/>
                </a:cubicBezTo>
                <a:cubicBezTo>
                  <a:pt x="1684" y="24"/>
                  <a:pt x="1689" y="24"/>
                  <a:pt x="1693" y="24"/>
                </a:cubicBezTo>
                <a:cubicBezTo>
                  <a:pt x="1712" y="73"/>
                  <a:pt x="1712" y="118"/>
                  <a:pt x="1715" y="170"/>
                </a:cubicBezTo>
                <a:cubicBezTo>
                  <a:pt x="1717" y="208"/>
                  <a:pt x="1716" y="263"/>
                  <a:pt x="1761" y="278"/>
                </a:cubicBezTo>
                <a:cubicBezTo>
                  <a:pt x="1812" y="294"/>
                  <a:pt x="1864" y="271"/>
                  <a:pt x="1906" y="243"/>
                </a:cubicBezTo>
                <a:cubicBezTo>
                  <a:pt x="1957" y="209"/>
                  <a:pt x="1995" y="163"/>
                  <a:pt x="2016" y="106"/>
                </a:cubicBezTo>
                <a:cubicBezTo>
                  <a:pt x="2028" y="74"/>
                  <a:pt x="2029" y="36"/>
                  <a:pt x="2041" y="3"/>
                </a:cubicBezTo>
                <a:cubicBezTo>
                  <a:pt x="2043" y="0"/>
                  <a:pt x="2043" y="-1"/>
                  <a:pt x="2046" y="0"/>
                </a:cubicBezTo>
                <a:cubicBezTo>
                  <a:pt x="2069" y="172"/>
                  <a:pt x="2195" y="587"/>
                  <a:pt x="2063" y="725"/>
                </a:cubicBezTo>
                <a:cubicBezTo>
                  <a:pt x="2011" y="780"/>
                  <a:pt x="1917" y="779"/>
                  <a:pt x="1848" y="775"/>
                </a:cubicBezTo>
                <a:cubicBezTo>
                  <a:pt x="1799" y="772"/>
                  <a:pt x="1726" y="758"/>
                  <a:pt x="1710" y="702"/>
                </a:cubicBezTo>
                <a:cubicBezTo>
                  <a:pt x="1691" y="638"/>
                  <a:pt x="1746" y="594"/>
                  <a:pt x="1788" y="556"/>
                </a:cubicBezTo>
                <a:cubicBezTo>
                  <a:pt x="1853" y="500"/>
                  <a:pt x="1878" y="481"/>
                  <a:pt x="1925" y="445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25" name=""/>
          <p:cNvSpPr/>
          <p:nvPr/>
        </p:nvSpPr>
        <p:spPr>
          <a:xfrm>
            <a:off x="5221440" y="2432880"/>
            <a:ext cx="61920" cy="292320"/>
          </a:xfrm>
          <a:custGeom>
            <a:avLst/>
            <a:gdLst/>
            <a:ahLst/>
            <a:rect l="0" t="0" r="r" b="b"/>
            <a:pathLst>
              <a:path fill="none" w="172" h="812">
                <a:moveTo>
                  <a:pt x="62" y="16"/>
                </a:moveTo>
                <a:cubicBezTo>
                  <a:pt x="100" y="4"/>
                  <a:pt x="149" y="-20"/>
                  <a:pt x="164" y="36"/>
                </a:cubicBezTo>
                <a:cubicBezTo>
                  <a:pt x="187" y="124"/>
                  <a:pt x="153" y="217"/>
                  <a:pt x="119" y="296"/>
                </a:cubicBezTo>
                <a:cubicBezTo>
                  <a:pt x="91" y="361"/>
                  <a:pt x="58" y="423"/>
                  <a:pt x="29" y="488"/>
                </a:cubicBezTo>
                <a:moveTo>
                  <a:pt x="67" y="678"/>
                </a:moveTo>
                <a:cubicBezTo>
                  <a:pt x="82" y="685"/>
                  <a:pt x="112" y="694"/>
                  <a:pt x="123" y="709"/>
                </a:cubicBezTo>
                <a:cubicBezTo>
                  <a:pt x="150" y="747"/>
                  <a:pt x="96" y="779"/>
                  <a:pt x="70" y="790"/>
                </a:cubicBezTo>
                <a:cubicBezTo>
                  <a:pt x="47" y="797"/>
                  <a:pt x="23" y="805"/>
                  <a:pt x="0" y="812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26" name=""/>
          <p:cNvSpPr/>
          <p:nvPr/>
        </p:nvSpPr>
        <p:spPr>
          <a:xfrm>
            <a:off x="6964920" y="2233440"/>
            <a:ext cx="1156320" cy="324360"/>
          </a:xfrm>
          <a:custGeom>
            <a:avLst/>
            <a:gdLst/>
            <a:ahLst/>
            <a:rect l="0" t="0" r="r" b="b"/>
            <a:pathLst>
              <a:path fill="none" w="3212" h="901">
                <a:moveTo>
                  <a:pt x="462" y="180"/>
                </a:moveTo>
                <a:cubicBezTo>
                  <a:pt x="447" y="172"/>
                  <a:pt x="479" y="147"/>
                  <a:pt x="398" y="168"/>
                </a:cubicBezTo>
                <a:cubicBezTo>
                  <a:pt x="257" y="205"/>
                  <a:pt x="53" y="334"/>
                  <a:pt x="7" y="480"/>
                </a:cubicBezTo>
                <a:cubicBezTo>
                  <a:pt x="-15" y="550"/>
                  <a:pt x="16" y="582"/>
                  <a:pt x="86" y="590"/>
                </a:cubicBezTo>
                <a:cubicBezTo>
                  <a:pt x="170" y="600"/>
                  <a:pt x="262" y="591"/>
                  <a:pt x="340" y="559"/>
                </a:cubicBezTo>
                <a:cubicBezTo>
                  <a:pt x="389" y="539"/>
                  <a:pt x="438" y="508"/>
                  <a:pt x="447" y="453"/>
                </a:cubicBezTo>
                <a:cubicBezTo>
                  <a:pt x="450" y="434"/>
                  <a:pt x="442" y="412"/>
                  <a:pt x="441" y="408"/>
                </a:cubicBezTo>
                <a:cubicBezTo>
                  <a:pt x="414" y="442"/>
                  <a:pt x="395" y="462"/>
                  <a:pt x="391" y="511"/>
                </a:cubicBezTo>
                <a:cubicBezTo>
                  <a:pt x="386" y="572"/>
                  <a:pt x="418" y="602"/>
                  <a:pt x="476" y="617"/>
                </a:cubicBezTo>
                <a:cubicBezTo>
                  <a:pt x="553" y="637"/>
                  <a:pt x="654" y="634"/>
                  <a:pt x="728" y="605"/>
                </a:cubicBezTo>
                <a:cubicBezTo>
                  <a:pt x="814" y="571"/>
                  <a:pt x="866" y="505"/>
                  <a:pt x="891" y="418"/>
                </a:cubicBezTo>
                <a:cubicBezTo>
                  <a:pt x="903" y="377"/>
                  <a:pt x="907" y="335"/>
                  <a:pt x="918" y="295"/>
                </a:cubicBezTo>
                <a:cubicBezTo>
                  <a:pt x="919" y="294"/>
                  <a:pt x="920" y="292"/>
                  <a:pt x="921" y="291"/>
                </a:cubicBezTo>
                <a:cubicBezTo>
                  <a:pt x="928" y="325"/>
                  <a:pt x="935" y="365"/>
                  <a:pt x="942" y="400"/>
                </a:cubicBezTo>
                <a:cubicBezTo>
                  <a:pt x="958" y="477"/>
                  <a:pt x="978" y="564"/>
                  <a:pt x="1028" y="627"/>
                </a:cubicBezTo>
                <a:cubicBezTo>
                  <a:pt x="1067" y="676"/>
                  <a:pt x="1157" y="741"/>
                  <a:pt x="1226" y="717"/>
                </a:cubicBezTo>
                <a:cubicBezTo>
                  <a:pt x="1234" y="711"/>
                  <a:pt x="1241" y="704"/>
                  <a:pt x="1249" y="698"/>
                </a:cubicBezTo>
                <a:moveTo>
                  <a:pt x="1243" y="503"/>
                </a:moveTo>
                <a:cubicBezTo>
                  <a:pt x="1191" y="381"/>
                  <a:pt x="1134" y="262"/>
                  <a:pt x="1099" y="134"/>
                </a:cubicBezTo>
                <a:cubicBezTo>
                  <a:pt x="1077" y="55"/>
                  <a:pt x="1089" y="124"/>
                  <a:pt x="1089" y="159"/>
                </a:cubicBezTo>
                <a:moveTo>
                  <a:pt x="1693" y="366"/>
                </a:moveTo>
                <a:cubicBezTo>
                  <a:pt x="1666" y="402"/>
                  <a:pt x="1647" y="424"/>
                  <a:pt x="1620" y="460"/>
                </a:cubicBezTo>
                <a:cubicBezTo>
                  <a:pt x="1572" y="522"/>
                  <a:pt x="1528" y="582"/>
                  <a:pt x="1518" y="662"/>
                </a:cubicBezTo>
                <a:cubicBezTo>
                  <a:pt x="1510" y="731"/>
                  <a:pt x="1580" y="727"/>
                  <a:pt x="1631" y="725"/>
                </a:cubicBezTo>
                <a:cubicBezTo>
                  <a:pt x="1700" y="722"/>
                  <a:pt x="1767" y="687"/>
                  <a:pt x="1805" y="627"/>
                </a:cubicBezTo>
                <a:cubicBezTo>
                  <a:pt x="1834" y="581"/>
                  <a:pt x="1830" y="504"/>
                  <a:pt x="1807" y="457"/>
                </a:cubicBezTo>
                <a:cubicBezTo>
                  <a:pt x="1783" y="409"/>
                  <a:pt x="1737" y="358"/>
                  <a:pt x="1683" y="348"/>
                </a:cubicBezTo>
                <a:cubicBezTo>
                  <a:pt x="1661" y="348"/>
                  <a:pt x="1658" y="348"/>
                  <a:pt x="1645" y="349"/>
                </a:cubicBezTo>
                <a:moveTo>
                  <a:pt x="2211" y="765"/>
                </a:moveTo>
                <a:cubicBezTo>
                  <a:pt x="2224" y="765"/>
                  <a:pt x="2238" y="767"/>
                  <a:pt x="2251" y="764"/>
                </a:cubicBezTo>
                <a:cubicBezTo>
                  <a:pt x="2255" y="763"/>
                  <a:pt x="2271" y="761"/>
                  <a:pt x="2274" y="763"/>
                </a:cubicBezTo>
                <a:cubicBezTo>
                  <a:pt x="2280" y="768"/>
                  <a:pt x="2281" y="800"/>
                  <a:pt x="2278" y="806"/>
                </a:cubicBezTo>
                <a:cubicBezTo>
                  <a:pt x="2268" y="829"/>
                  <a:pt x="2227" y="839"/>
                  <a:pt x="2205" y="841"/>
                </a:cubicBezTo>
                <a:cubicBezTo>
                  <a:pt x="2184" y="841"/>
                  <a:pt x="2178" y="841"/>
                  <a:pt x="2165" y="841"/>
                </a:cubicBezTo>
                <a:moveTo>
                  <a:pt x="2908" y="553"/>
                </a:moveTo>
                <a:cubicBezTo>
                  <a:pt x="2917" y="540"/>
                  <a:pt x="2949" y="523"/>
                  <a:pt x="2935" y="517"/>
                </a:cubicBezTo>
                <a:cubicBezTo>
                  <a:pt x="2890" y="499"/>
                  <a:pt x="2809" y="525"/>
                  <a:pt x="2768" y="538"/>
                </a:cubicBezTo>
                <a:cubicBezTo>
                  <a:pt x="2670" y="571"/>
                  <a:pt x="2572" y="622"/>
                  <a:pt x="2507" y="705"/>
                </a:cubicBezTo>
                <a:cubicBezTo>
                  <a:pt x="2477" y="743"/>
                  <a:pt x="2446" y="827"/>
                  <a:pt x="2493" y="866"/>
                </a:cubicBezTo>
                <a:cubicBezTo>
                  <a:pt x="2551" y="914"/>
                  <a:pt x="2663" y="899"/>
                  <a:pt x="2731" y="899"/>
                </a:cubicBezTo>
                <a:cubicBezTo>
                  <a:pt x="2836" y="899"/>
                  <a:pt x="2931" y="876"/>
                  <a:pt x="3005" y="796"/>
                </a:cubicBezTo>
                <a:cubicBezTo>
                  <a:pt x="3092" y="702"/>
                  <a:pt x="3109" y="552"/>
                  <a:pt x="3114" y="430"/>
                </a:cubicBezTo>
                <a:cubicBezTo>
                  <a:pt x="3120" y="288"/>
                  <a:pt x="3116" y="142"/>
                  <a:pt x="3112" y="0"/>
                </a:cubicBezTo>
                <a:cubicBezTo>
                  <a:pt x="3098" y="62"/>
                  <a:pt x="3087" y="123"/>
                  <a:pt x="3081" y="187"/>
                </a:cubicBezTo>
                <a:cubicBezTo>
                  <a:pt x="3072" y="292"/>
                  <a:pt x="3064" y="413"/>
                  <a:pt x="3079" y="518"/>
                </a:cubicBezTo>
                <a:cubicBezTo>
                  <a:pt x="3094" y="622"/>
                  <a:pt x="3136" y="704"/>
                  <a:pt x="3212" y="773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27" name=""/>
          <p:cNvSpPr/>
          <p:nvPr/>
        </p:nvSpPr>
        <p:spPr>
          <a:xfrm>
            <a:off x="8312040" y="2418480"/>
            <a:ext cx="107640" cy="119520"/>
          </a:xfrm>
          <a:custGeom>
            <a:avLst/>
            <a:gdLst/>
            <a:ahLst/>
            <a:rect l="0" t="0" r="r" b="b"/>
            <a:pathLst>
              <a:path fill="none" w="299" h="332">
                <a:moveTo>
                  <a:pt x="0" y="8"/>
                </a:moveTo>
                <a:cubicBezTo>
                  <a:pt x="13" y="-5"/>
                  <a:pt x="74" y="2"/>
                  <a:pt x="95" y="3"/>
                </a:cubicBezTo>
                <a:cubicBezTo>
                  <a:pt x="142" y="6"/>
                  <a:pt x="188" y="12"/>
                  <a:pt x="233" y="19"/>
                </a:cubicBezTo>
                <a:moveTo>
                  <a:pt x="49" y="260"/>
                </a:moveTo>
                <a:cubicBezTo>
                  <a:pt x="50" y="296"/>
                  <a:pt x="56" y="303"/>
                  <a:pt x="93" y="314"/>
                </a:cubicBezTo>
                <a:cubicBezTo>
                  <a:pt x="145" y="329"/>
                  <a:pt x="205" y="330"/>
                  <a:pt x="258" y="332"/>
                </a:cubicBezTo>
                <a:cubicBezTo>
                  <a:pt x="272" y="332"/>
                  <a:pt x="286" y="332"/>
                  <a:pt x="299" y="332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28" name=""/>
          <p:cNvSpPr/>
          <p:nvPr/>
        </p:nvSpPr>
        <p:spPr>
          <a:xfrm>
            <a:off x="8775720" y="2408400"/>
            <a:ext cx="721800" cy="328320"/>
          </a:xfrm>
          <a:custGeom>
            <a:avLst/>
            <a:gdLst/>
            <a:ahLst/>
            <a:rect l="0" t="0" r="r" b="b"/>
            <a:pathLst>
              <a:path fill="none" w="2005" h="912">
                <a:moveTo>
                  <a:pt x="38" y="102"/>
                </a:moveTo>
                <a:cubicBezTo>
                  <a:pt x="38" y="96"/>
                  <a:pt x="32" y="49"/>
                  <a:pt x="41" y="43"/>
                </a:cubicBezTo>
                <a:cubicBezTo>
                  <a:pt x="47" y="42"/>
                  <a:pt x="53" y="42"/>
                  <a:pt x="59" y="41"/>
                </a:cubicBezTo>
                <a:cubicBezTo>
                  <a:pt x="113" y="45"/>
                  <a:pt x="134" y="68"/>
                  <a:pt x="141" y="127"/>
                </a:cubicBezTo>
                <a:cubicBezTo>
                  <a:pt x="152" y="220"/>
                  <a:pt x="131" y="295"/>
                  <a:pt x="77" y="370"/>
                </a:cubicBezTo>
                <a:cubicBezTo>
                  <a:pt x="55" y="400"/>
                  <a:pt x="28" y="423"/>
                  <a:pt x="0" y="446"/>
                </a:cubicBezTo>
                <a:cubicBezTo>
                  <a:pt x="16" y="391"/>
                  <a:pt x="64" y="357"/>
                  <a:pt x="113" y="324"/>
                </a:cubicBezTo>
                <a:cubicBezTo>
                  <a:pt x="173" y="283"/>
                  <a:pt x="241" y="255"/>
                  <a:pt x="299" y="211"/>
                </a:cubicBezTo>
                <a:cubicBezTo>
                  <a:pt x="323" y="193"/>
                  <a:pt x="330" y="184"/>
                  <a:pt x="338" y="158"/>
                </a:cubicBezTo>
                <a:cubicBezTo>
                  <a:pt x="282" y="158"/>
                  <a:pt x="251" y="169"/>
                  <a:pt x="204" y="202"/>
                </a:cubicBezTo>
                <a:cubicBezTo>
                  <a:pt x="157" y="235"/>
                  <a:pt x="110" y="276"/>
                  <a:pt x="113" y="337"/>
                </a:cubicBezTo>
                <a:cubicBezTo>
                  <a:pt x="116" y="408"/>
                  <a:pt x="258" y="415"/>
                  <a:pt x="305" y="426"/>
                </a:cubicBezTo>
                <a:moveTo>
                  <a:pt x="1086" y="45"/>
                </a:moveTo>
                <a:cubicBezTo>
                  <a:pt x="1109" y="17"/>
                  <a:pt x="1113" y="10"/>
                  <a:pt x="1134" y="0"/>
                </a:cubicBezTo>
                <a:cubicBezTo>
                  <a:pt x="1165" y="35"/>
                  <a:pt x="1159" y="52"/>
                  <a:pt x="1125" y="116"/>
                </a:cubicBezTo>
                <a:cubicBezTo>
                  <a:pt x="1052" y="251"/>
                  <a:pt x="943" y="362"/>
                  <a:pt x="847" y="481"/>
                </a:cubicBezTo>
                <a:cubicBezTo>
                  <a:pt x="783" y="560"/>
                  <a:pt x="712" y="645"/>
                  <a:pt x="679" y="744"/>
                </a:cubicBezTo>
                <a:cubicBezTo>
                  <a:pt x="677" y="755"/>
                  <a:pt x="676" y="765"/>
                  <a:pt x="674" y="776"/>
                </a:cubicBezTo>
                <a:moveTo>
                  <a:pt x="1602" y="144"/>
                </a:moveTo>
                <a:cubicBezTo>
                  <a:pt x="1605" y="154"/>
                  <a:pt x="1621" y="175"/>
                  <a:pt x="1615" y="212"/>
                </a:cubicBezTo>
                <a:cubicBezTo>
                  <a:pt x="1603" y="288"/>
                  <a:pt x="1573" y="355"/>
                  <a:pt x="1571" y="433"/>
                </a:cubicBezTo>
                <a:cubicBezTo>
                  <a:pt x="1613" y="462"/>
                  <a:pt x="1675" y="465"/>
                  <a:pt x="1729" y="452"/>
                </a:cubicBezTo>
                <a:cubicBezTo>
                  <a:pt x="1808" y="433"/>
                  <a:pt x="1897" y="385"/>
                  <a:pt x="1949" y="322"/>
                </a:cubicBezTo>
                <a:cubicBezTo>
                  <a:pt x="1991" y="271"/>
                  <a:pt x="2001" y="207"/>
                  <a:pt x="2005" y="144"/>
                </a:cubicBezTo>
                <a:cubicBezTo>
                  <a:pt x="2005" y="135"/>
                  <a:pt x="2005" y="127"/>
                  <a:pt x="2005" y="118"/>
                </a:cubicBezTo>
                <a:cubicBezTo>
                  <a:pt x="1991" y="155"/>
                  <a:pt x="1986" y="167"/>
                  <a:pt x="1977" y="205"/>
                </a:cubicBezTo>
                <a:cubicBezTo>
                  <a:pt x="1949" y="320"/>
                  <a:pt x="1932" y="440"/>
                  <a:pt x="1920" y="558"/>
                </a:cubicBezTo>
                <a:cubicBezTo>
                  <a:pt x="1911" y="650"/>
                  <a:pt x="1921" y="748"/>
                  <a:pt x="1904" y="838"/>
                </a:cubicBezTo>
                <a:cubicBezTo>
                  <a:pt x="1893" y="894"/>
                  <a:pt x="1860" y="908"/>
                  <a:pt x="1808" y="912"/>
                </a:cubicBezTo>
                <a:cubicBezTo>
                  <a:pt x="1757" y="915"/>
                  <a:pt x="1725" y="899"/>
                  <a:pt x="1698" y="855"/>
                </a:cubicBezTo>
                <a:cubicBezTo>
                  <a:pt x="1672" y="813"/>
                  <a:pt x="1665" y="750"/>
                  <a:pt x="1693" y="707"/>
                </a:cubicBezTo>
                <a:cubicBezTo>
                  <a:pt x="1745" y="628"/>
                  <a:pt x="1844" y="582"/>
                  <a:pt x="1922" y="53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29" name=""/>
          <p:cNvSpPr/>
          <p:nvPr/>
        </p:nvSpPr>
        <p:spPr>
          <a:xfrm>
            <a:off x="9731520" y="2635200"/>
            <a:ext cx="79200" cy="122040"/>
          </a:xfrm>
          <a:custGeom>
            <a:avLst/>
            <a:gdLst/>
            <a:ahLst/>
            <a:rect l="0" t="0" r="r" b="b"/>
            <a:pathLst>
              <a:path fill="none" w="220" h="339">
                <a:moveTo>
                  <a:pt x="219" y="0"/>
                </a:moveTo>
                <a:cubicBezTo>
                  <a:pt x="219" y="84"/>
                  <a:pt x="230" y="167"/>
                  <a:pt x="169" y="236"/>
                </a:cubicBezTo>
                <a:cubicBezTo>
                  <a:pt x="93" y="296"/>
                  <a:pt x="64" y="317"/>
                  <a:pt x="0" y="339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30" name=""/>
          <p:cNvSpPr/>
          <p:nvPr/>
        </p:nvSpPr>
        <p:spPr>
          <a:xfrm>
            <a:off x="606600" y="4118400"/>
            <a:ext cx="3229920" cy="261000"/>
          </a:xfrm>
          <a:custGeom>
            <a:avLst/>
            <a:gdLst/>
            <a:ahLst/>
            <a:rect l="0" t="0" r="r" b="b"/>
            <a:pathLst>
              <a:path fill="none" w="8972" h="725">
                <a:moveTo>
                  <a:pt x="22" y="206"/>
                </a:moveTo>
                <a:cubicBezTo>
                  <a:pt x="-20" y="235"/>
                  <a:pt x="8" y="330"/>
                  <a:pt x="30" y="379"/>
                </a:cubicBezTo>
                <a:cubicBezTo>
                  <a:pt x="74" y="475"/>
                  <a:pt x="144" y="531"/>
                  <a:pt x="220" y="600"/>
                </a:cubicBezTo>
                <a:moveTo>
                  <a:pt x="6205" y="214"/>
                </a:moveTo>
                <a:cubicBezTo>
                  <a:pt x="6199" y="148"/>
                  <a:pt x="6182" y="92"/>
                  <a:pt x="6266" y="80"/>
                </a:cubicBezTo>
                <a:cubicBezTo>
                  <a:pt x="6367" y="66"/>
                  <a:pt x="6422" y="143"/>
                  <a:pt x="6481" y="210"/>
                </a:cubicBezTo>
                <a:moveTo>
                  <a:pt x="8306" y="155"/>
                </a:moveTo>
                <a:cubicBezTo>
                  <a:pt x="8389" y="45"/>
                  <a:pt x="8451" y="-13"/>
                  <a:pt x="8601" y="3"/>
                </a:cubicBezTo>
                <a:cubicBezTo>
                  <a:pt x="8766" y="21"/>
                  <a:pt x="8894" y="142"/>
                  <a:pt x="8947" y="295"/>
                </a:cubicBezTo>
                <a:cubicBezTo>
                  <a:pt x="9009" y="475"/>
                  <a:pt x="8949" y="584"/>
                  <a:pt x="8849" y="725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31" name=""/>
          <p:cNvSpPr/>
          <p:nvPr/>
        </p:nvSpPr>
        <p:spPr>
          <a:xfrm>
            <a:off x="593640" y="4255920"/>
            <a:ext cx="1025280" cy="290160"/>
          </a:xfrm>
          <a:custGeom>
            <a:avLst/>
            <a:gdLst/>
            <a:ahLst/>
            <a:rect l="0" t="0" r="r" b="b"/>
            <a:pathLst>
              <a:path fill="none" w="2848" h="806">
                <a:moveTo>
                  <a:pt x="22" y="406"/>
                </a:moveTo>
                <a:cubicBezTo>
                  <a:pt x="16" y="377"/>
                  <a:pt x="3" y="346"/>
                  <a:pt x="0" y="319"/>
                </a:cubicBezTo>
                <a:cubicBezTo>
                  <a:pt x="0" y="315"/>
                  <a:pt x="0" y="314"/>
                  <a:pt x="0" y="312"/>
                </a:cubicBezTo>
                <a:cubicBezTo>
                  <a:pt x="0" y="372"/>
                  <a:pt x="14" y="429"/>
                  <a:pt x="22" y="488"/>
                </a:cubicBezTo>
                <a:cubicBezTo>
                  <a:pt x="33" y="572"/>
                  <a:pt x="30" y="656"/>
                  <a:pt x="30" y="741"/>
                </a:cubicBezTo>
                <a:cubicBezTo>
                  <a:pt x="30" y="775"/>
                  <a:pt x="24" y="787"/>
                  <a:pt x="43" y="806"/>
                </a:cubicBezTo>
                <a:moveTo>
                  <a:pt x="774" y="301"/>
                </a:moveTo>
                <a:cubicBezTo>
                  <a:pt x="781" y="312"/>
                  <a:pt x="808" y="356"/>
                  <a:pt x="817" y="378"/>
                </a:cubicBezTo>
                <a:cubicBezTo>
                  <a:pt x="841" y="438"/>
                  <a:pt x="861" y="504"/>
                  <a:pt x="907" y="551"/>
                </a:cubicBezTo>
                <a:cubicBezTo>
                  <a:pt x="949" y="593"/>
                  <a:pt x="1001" y="589"/>
                  <a:pt x="1056" y="589"/>
                </a:cubicBezTo>
                <a:cubicBezTo>
                  <a:pt x="1132" y="590"/>
                  <a:pt x="1206" y="572"/>
                  <a:pt x="1282" y="569"/>
                </a:cubicBezTo>
                <a:cubicBezTo>
                  <a:pt x="1361" y="566"/>
                  <a:pt x="1431" y="567"/>
                  <a:pt x="1505" y="599"/>
                </a:cubicBezTo>
                <a:cubicBezTo>
                  <a:pt x="1580" y="631"/>
                  <a:pt x="1639" y="667"/>
                  <a:pt x="1725" y="656"/>
                </a:cubicBezTo>
                <a:cubicBezTo>
                  <a:pt x="1821" y="643"/>
                  <a:pt x="1911" y="577"/>
                  <a:pt x="1969" y="501"/>
                </a:cubicBezTo>
                <a:cubicBezTo>
                  <a:pt x="2041" y="406"/>
                  <a:pt x="2038" y="267"/>
                  <a:pt x="2029" y="154"/>
                </a:cubicBezTo>
                <a:cubicBezTo>
                  <a:pt x="2025" y="102"/>
                  <a:pt x="2013" y="51"/>
                  <a:pt x="2002" y="0"/>
                </a:cubicBezTo>
                <a:cubicBezTo>
                  <a:pt x="2013" y="73"/>
                  <a:pt x="2030" y="145"/>
                  <a:pt x="2042" y="218"/>
                </a:cubicBezTo>
                <a:cubicBezTo>
                  <a:pt x="2055" y="301"/>
                  <a:pt x="2054" y="394"/>
                  <a:pt x="2093" y="471"/>
                </a:cubicBezTo>
                <a:cubicBezTo>
                  <a:pt x="2101" y="482"/>
                  <a:pt x="2109" y="493"/>
                  <a:pt x="2117" y="504"/>
                </a:cubicBezTo>
                <a:moveTo>
                  <a:pt x="1711" y="350"/>
                </a:moveTo>
                <a:cubicBezTo>
                  <a:pt x="1767" y="338"/>
                  <a:pt x="1868" y="327"/>
                  <a:pt x="1935" y="322"/>
                </a:cubicBezTo>
                <a:cubicBezTo>
                  <a:pt x="2174" y="304"/>
                  <a:pt x="2411" y="299"/>
                  <a:pt x="2651" y="298"/>
                </a:cubicBezTo>
                <a:cubicBezTo>
                  <a:pt x="2717" y="298"/>
                  <a:pt x="2782" y="298"/>
                  <a:pt x="2848" y="298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32" name=""/>
          <p:cNvSpPr/>
          <p:nvPr/>
        </p:nvSpPr>
        <p:spPr>
          <a:xfrm>
            <a:off x="2041200" y="4135680"/>
            <a:ext cx="1361880" cy="237240"/>
          </a:xfrm>
          <a:custGeom>
            <a:avLst/>
            <a:gdLst/>
            <a:ahLst/>
            <a:rect l="0" t="0" r="r" b="b"/>
            <a:pathLst>
              <a:path fill="none" w="3783" h="659">
                <a:moveTo>
                  <a:pt x="23" y="320"/>
                </a:moveTo>
                <a:cubicBezTo>
                  <a:pt x="-10" y="268"/>
                  <a:pt x="2" y="285"/>
                  <a:pt x="4" y="249"/>
                </a:cubicBezTo>
                <a:cubicBezTo>
                  <a:pt x="44" y="244"/>
                  <a:pt x="75" y="237"/>
                  <a:pt x="116" y="256"/>
                </a:cubicBezTo>
                <a:cubicBezTo>
                  <a:pt x="191" y="290"/>
                  <a:pt x="241" y="359"/>
                  <a:pt x="265" y="437"/>
                </a:cubicBezTo>
                <a:cubicBezTo>
                  <a:pt x="283" y="495"/>
                  <a:pt x="294" y="592"/>
                  <a:pt x="274" y="652"/>
                </a:cubicBezTo>
                <a:cubicBezTo>
                  <a:pt x="270" y="654"/>
                  <a:pt x="265" y="657"/>
                  <a:pt x="261" y="659"/>
                </a:cubicBezTo>
                <a:cubicBezTo>
                  <a:pt x="224" y="648"/>
                  <a:pt x="215" y="651"/>
                  <a:pt x="210" y="602"/>
                </a:cubicBezTo>
                <a:cubicBezTo>
                  <a:pt x="203" y="533"/>
                  <a:pt x="218" y="489"/>
                  <a:pt x="277" y="447"/>
                </a:cubicBezTo>
                <a:cubicBezTo>
                  <a:pt x="377" y="376"/>
                  <a:pt x="545" y="349"/>
                  <a:pt x="644" y="432"/>
                </a:cubicBezTo>
                <a:cubicBezTo>
                  <a:pt x="702" y="481"/>
                  <a:pt x="729" y="546"/>
                  <a:pt x="732" y="619"/>
                </a:cubicBezTo>
                <a:cubicBezTo>
                  <a:pt x="711" y="589"/>
                  <a:pt x="701" y="574"/>
                  <a:pt x="702" y="529"/>
                </a:cubicBezTo>
                <a:cubicBezTo>
                  <a:pt x="704" y="461"/>
                  <a:pt x="764" y="424"/>
                  <a:pt x="818" y="394"/>
                </a:cubicBezTo>
                <a:cubicBezTo>
                  <a:pt x="879" y="360"/>
                  <a:pt x="1021" y="305"/>
                  <a:pt x="1085" y="360"/>
                </a:cubicBezTo>
                <a:cubicBezTo>
                  <a:pt x="1130" y="397"/>
                  <a:pt x="1115" y="487"/>
                  <a:pt x="1115" y="536"/>
                </a:cubicBezTo>
                <a:cubicBezTo>
                  <a:pt x="1115" y="586"/>
                  <a:pt x="1119" y="610"/>
                  <a:pt x="1133" y="646"/>
                </a:cubicBezTo>
                <a:moveTo>
                  <a:pt x="1673" y="339"/>
                </a:moveTo>
                <a:cubicBezTo>
                  <a:pt x="1677" y="318"/>
                  <a:pt x="1679" y="314"/>
                  <a:pt x="1678" y="302"/>
                </a:cubicBezTo>
                <a:cubicBezTo>
                  <a:pt x="1606" y="325"/>
                  <a:pt x="1539" y="381"/>
                  <a:pt x="1482" y="433"/>
                </a:cubicBezTo>
                <a:cubicBezTo>
                  <a:pt x="1424" y="486"/>
                  <a:pt x="1400" y="521"/>
                  <a:pt x="1396" y="596"/>
                </a:cubicBezTo>
                <a:cubicBezTo>
                  <a:pt x="1474" y="622"/>
                  <a:pt x="1562" y="627"/>
                  <a:pt x="1645" y="618"/>
                </a:cubicBezTo>
                <a:cubicBezTo>
                  <a:pt x="1727" y="609"/>
                  <a:pt x="1828" y="589"/>
                  <a:pt x="1890" y="532"/>
                </a:cubicBezTo>
                <a:cubicBezTo>
                  <a:pt x="1924" y="502"/>
                  <a:pt x="1923" y="463"/>
                  <a:pt x="1923" y="422"/>
                </a:cubicBezTo>
                <a:cubicBezTo>
                  <a:pt x="1923" y="410"/>
                  <a:pt x="1923" y="409"/>
                  <a:pt x="1923" y="402"/>
                </a:cubicBezTo>
                <a:cubicBezTo>
                  <a:pt x="1921" y="450"/>
                  <a:pt x="1903" y="511"/>
                  <a:pt x="1945" y="546"/>
                </a:cubicBezTo>
                <a:cubicBezTo>
                  <a:pt x="1991" y="584"/>
                  <a:pt x="2096" y="583"/>
                  <a:pt x="2151" y="573"/>
                </a:cubicBezTo>
                <a:cubicBezTo>
                  <a:pt x="2237" y="557"/>
                  <a:pt x="2320" y="500"/>
                  <a:pt x="2381" y="440"/>
                </a:cubicBezTo>
                <a:cubicBezTo>
                  <a:pt x="2429" y="392"/>
                  <a:pt x="2444" y="341"/>
                  <a:pt x="2458" y="277"/>
                </a:cubicBezTo>
                <a:cubicBezTo>
                  <a:pt x="2459" y="296"/>
                  <a:pt x="2461" y="337"/>
                  <a:pt x="2461" y="361"/>
                </a:cubicBezTo>
                <a:cubicBezTo>
                  <a:pt x="2461" y="408"/>
                  <a:pt x="2452" y="446"/>
                  <a:pt x="2440" y="491"/>
                </a:cubicBezTo>
                <a:moveTo>
                  <a:pt x="2682" y="354"/>
                </a:moveTo>
                <a:cubicBezTo>
                  <a:pt x="2708" y="351"/>
                  <a:pt x="2748" y="342"/>
                  <a:pt x="2773" y="350"/>
                </a:cubicBezTo>
                <a:cubicBezTo>
                  <a:pt x="2862" y="380"/>
                  <a:pt x="2896" y="473"/>
                  <a:pt x="2907" y="556"/>
                </a:cubicBezTo>
                <a:cubicBezTo>
                  <a:pt x="2918" y="531"/>
                  <a:pt x="2931" y="493"/>
                  <a:pt x="2947" y="468"/>
                </a:cubicBezTo>
                <a:cubicBezTo>
                  <a:pt x="2989" y="404"/>
                  <a:pt x="3050" y="353"/>
                  <a:pt x="3113" y="311"/>
                </a:cubicBezTo>
                <a:cubicBezTo>
                  <a:pt x="3178" y="269"/>
                  <a:pt x="3242" y="251"/>
                  <a:pt x="3319" y="253"/>
                </a:cubicBezTo>
                <a:cubicBezTo>
                  <a:pt x="3395" y="255"/>
                  <a:pt x="3404" y="323"/>
                  <a:pt x="3395" y="390"/>
                </a:cubicBezTo>
                <a:cubicBezTo>
                  <a:pt x="3388" y="439"/>
                  <a:pt x="3364" y="484"/>
                  <a:pt x="3344" y="529"/>
                </a:cubicBezTo>
                <a:moveTo>
                  <a:pt x="3783" y="31"/>
                </a:moveTo>
                <a:cubicBezTo>
                  <a:pt x="3783" y="21"/>
                  <a:pt x="3783" y="10"/>
                  <a:pt x="3783" y="0"/>
                </a:cubicBezTo>
                <a:cubicBezTo>
                  <a:pt x="3739" y="33"/>
                  <a:pt x="3702" y="83"/>
                  <a:pt x="3666" y="133"/>
                </a:cubicBezTo>
                <a:cubicBezTo>
                  <a:pt x="3597" y="228"/>
                  <a:pt x="3546" y="311"/>
                  <a:pt x="3538" y="430"/>
                </a:cubicBezTo>
                <a:cubicBezTo>
                  <a:pt x="3531" y="529"/>
                  <a:pt x="3601" y="526"/>
                  <a:pt x="3680" y="527"/>
                </a:cubicBezTo>
                <a:cubicBezTo>
                  <a:pt x="3707" y="527"/>
                  <a:pt x="3735" y="526"/>
                  <a:pt x="3762" y="526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33" name=""/>
          <p:cNvSpPr/>
          <p:nvPr/>
        </p:nvSpPr>
        <p:spPr>
          <a:xfrm>
            <a:off x="5823000" y="4404600"/>
            <a:ext cx="80640" cy="60840"/>
          </a:xfrm>
          <a:custGeom>
            <a:avLst/>
            <a:gdLst/>
            <a:ahLst/>
            <a:rect l="0" t="0" r="r" b="b"/>
            <a:pathLst>
              <a:path fill="none" w="224" h="169">
                <a:moveTo>
                  <a:pt x="0" y="12"/>
                </a:moveTo>
                <a:cubicBezTo>
                  <a:pt x="75" y="5"/>
                  <a:pt x="196" y="-33"/>
                  <a:pt x="224" y="72"/>
                </a:cubicBezTo>
                <a:cubicBezTo>
                  <a:pt x="224" y="122"/>
                  <a:pt x="222" y="141"/>
                  <a:pt x="197" y="169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34" name=""/>
          <p:cNvSpPr/>
          <p:nvPr/>
        </p:nvSpPr>
        <p:spPr>
          <a:xfrm>
            <a:off x="714240" y="4454280"/>
            <a:ext cx="210600" cy="432720"/>
          </a:xfrm>
          <a:custGeom>
            <a:avLst/>
            <a:gdLst/>
            <a:ahLst/>
            <a:rect l="0" t="0" r="r" b="b"/>
            <a:pathLst>
              <a:path fill="none" w="585" h="1202">
                <a:moveTo>
                  <a:pt x="351" y="72"/>
                </a:moveTo>
                <a:cubicBezTo>
                  <a:pt x="352" y="47"/>
                  <a:pt x="354" y="23"/>
                  <a:pt x="357" y="0"/>
                </a:cubicBezTo>
                <a:cubicBezTo>
                  <a:pt x="361" y="24"/>
                  <a:pt x="347" y="64"/>
                  <a:pt x="309" y="112"/>
                </a:cubicBezTo>
                <a:cubicBezTo>
                  <a:pt x="248" y="190"/>
                  <a:pt x="169" y="255"/>
                  <a:pt x="107" y="333"/>
                </a:cubicBezTo>
                <a:cubicBezTo>
                  <a:pt x="91" y="354"/>
                  <a:pt x="88" y="368"/>
                  <a:pt x="79" y="389"/>
                </a:cubicBezTo>
                <a:cubicBezTo>
                  <a:pt x="154" y="389"/>
                  <a:pt x="232" y="387"/>
                  <a:pt x="302" y="396"/>
                </a:cubicBezTo>
                <a:cubicBezTo>
                  <a:pt x="298" y="450"/>
                  <a:pt x="297" y="466"/>
                  <a:pt x="261" y="511"/>
                </a:cubicBezTo>
                <a:cubicBezTo>
                  <a:pt x="217" y="564"/>
                  <a:pt x="158" y="609"/>
                  <a:pt x="100" y="647"/>
                </a:cubicBezTo>
                <a:cubicBezTo>
                  <a:pt x="68" y="668"/>
                  <a:pt x="34" y="683"/>
                  <a:pt x="0" y="698"/>
                </a:cubicBezTo>
                <a:cubicBezTo>
                  <a:pt x="48" y="700"/>
                  <a:pt x="78" y="693"/>
                  <a:pt x="112" y="737"/>
                </a:cubicBezTo>
                <a:cubicBezTo>
                  <a:pt x="180" y="825"/>
                  <a:pt x="180" y="951"/>
                  <a:pt x="215" y="1052"/>
                </a:cubicBezTo>
                <a:cubicBezTo>
                  <a:pt x="237" y="1115"/>
                  <a:pt x="273" y="1170"/>
                  <a:pt x="339" y="1189"/>
                </a:cubicBezTo>
                <a:cubicBezTo>
                  <a:pt x="415" y="1211"/>
                  <a:pt x="507" y="1199"/>
                  <a:pt x="585" y="1199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35" name=""/>
          <p:cNvSpPr/>
          <p:nvPr/>
        </p:nvSpPr>
        <p:spPr>
          <a:xfrm>
            <a:off x="1741320" y="4538520"/>
            <a:ext cx="1036440" cy="271080"/>
          </a:xfrm>
          <a:custGeom>
            <a:avLst/>
            <a:gdLst/>
            <a:ahLst/>
            <a:rect l="0" t="0" r="r" b="b"/>
            <a:pathLst>
              <a:path fill="none" w="2879" h="753">
                <a:moveTo>
                  <a:pt x="143" y="376"/>
                </a:moveTo>
                <a:cubicBezTo>
                  <a:pt x="137" y="369"/>
                  <a:pt x="133" y="364"/>
                  <a:pt x="132" y="354"/>
                </a:cubicBezTo>
                <a:cubicBezTo>
                  <a:pt x="132" y="348"/>
                  <a:pt x="132" y="347"/>
                  <a:pt x="132" y="343"/>
                </a:cubicBezTo>
                <a:cubicBezTo>
                  <a:pt x="132" y="447"/>
                  <a:pt x="89" y="661"/>
                  <a:pt x="137" y="753"/>
                </a:cubicBezTo>
                <a:moveTo>
                  <a:pt x="0" y="35"/>
                </a:moveTo>
                <a:cubicBezTo>
                  <a:pt x="0" y="14"/>
                  <a:pt x="0" y="12"/>
                  <a:pt x="0" y="0"/>
                </a:cubicBezTo>
                <a:cubicBezTo>
                  <a:pt x="64" y="24"/>
                  <a:pt x="110" y="93"/>
                  <a:pt x="159" y="145"/>
                </a:cubicBezTo>
                <a:moveTo>
                  <a:pt x="626" y="286"/>
                </a:moveTo>
                <a:cubicBezTo>
                  <a:pt x="628" y="289"/>
                  <a:pt x="673" y="366"/>
                  <a:pt x="684" y="387"/>
                </a:cubicBezTo>
                <a:cubicBezTo>
                  <a:pt x="734" y="482"/>
                  <a:pt x="790" y="562"/>
                  <a:pt x="905" y="570"/>
                </a:cubicBezTo>
                <a:cubicBezTo>
                  <a:pt x="970" y="574"/>
                  <a:pt x="1007" y="556"/>
                  <a:pt x="1062" y="524"/>
                </a:cubicBezTo>
                <a:cubicBezTo>
                  <a:pt x="1119" y="491"/>
                  <a:pt x="1159" y="471"/>
                  <a:pt x="1226" y="469"/>
                </a:cubicBezTo>
                <a:cubicBezTo>
                  <a:pt x="1329" y="466"/>
                  <a:pt x="1425" y="516"/>
                  <a:pt x="1527" y="528"/>
                </a:cubicBezTo>
                <a:cubicBezTo>
                  <a:pt x="1630" y="540"/>
                  <a:pt x="1742" y="544"/>
                  <a:pt x="1842" y="513"/>
                </a:cubicBezTo>
                <a:cubicBezTo>
                  <a:pt x="1920" y="489"/>
                  <a:pt x="2016" y="444"/>
                  <a:pt x="2060" y="372"/>
                </a:cubicBezTo>
                <a:cubicBezTo>
                  <a:pt x="2092" y="319"/>
                  <a:pt x="2084" y="229"/>
                  <a:pt x="2073" y="171"/>
                </a:cubicBezTo>
                <a:cubicBezTo>
                  <a:pt x="2066" y="134"/>
                  <a:pt x="2051" y="96"/>
                  <a:pt x="2036" y="61"/>
                </a:cubicBezTo>
                <a:cubicBezTo>
                  <a:pt x="2036" y="64"/>
                  <a:pt x="2036" y="66"/>
                  <a:pt x="2036" y="69"/>
                </a:cubicBezTo>
                <a:cubicBezTo>
                  <a:pt x="2043" y="150"/>
                  <a:pt x="2066" y="231"/>
                  <a:pt x="2088" y="310"/>
                </a:cubicBezTo>
                <a:cubicBezTo>
                  <a:pt x="2111" y="390"/>
                  <a:pt x="2135" y="475"/>
                  <a:pt x="2181" y="546"/>
                </a:cubicBezTo>
                <a:cubicBezTo>
                  <a:pt x="2205" y="577"/>
                  <a:pt x="2211" y="586"/>
                  <a:pt x="2230" y="602"/>
                </a:cubicBezTo>
                <a:moveTo>
                  <a:pt x="1919" y="370"/>
                </a:moveTo>
                <a:cubicBezTo>
                  <a:pt x="1888" y="351"/>
                  <a:pt x="1880" y="352"/>
                  <a:pt x="1873" y="332"/>
                </a:cubicBezTo>
                <a:cubicBezTo>
                  <a:pt x="1962" y="334"/>
                  <a:pt x="2047" y="341"/>
                  <a:pt x="2136" y="349"/>
                </a:cubicBezTo>
                <a:cubicBezTo>
                  <a:pt x="2384" y="371"/>
                  <a:pt x="2631" y="390"/>
                  <a:pt x="2879" y="414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36" name=""/>
          <p:cNvSpPr/>
          <p:nvPr/>
        </p:nvSpPr>
        <p:spPr>
          <a:xfrm>
            <a:off x="3230640" y="4556160"/>
            <a:ext cx="910080" cy="282240"/>
          </a:xfrm>
          <a:custGeom>
            <a:avLst/>
            <a:gdLst/>
            <a:ahLst/>
            <a:rect l="0" t="0" r="r" b="b"/>
            <a:pathLst>
              <a:path fill="none" w="2528" h="784">
                <a:moveTo>
                  <a:pt x="24" y="133"/>
                </a:moveTo>
                <a:cubicBezTo>
                  <a:pt x="32" y="158"/>
                  <a:pt x="67" y="228"/>
                  <a:pt x="79" y="261"/>
                </a:cubicBezTo>
                <a:cubicBezTo>
                  <a:pt x="123" y="382"/>
                  <a:pt x="162" y="521"/>
                  <a:pt x="170" y="649"/>
                </a:cubicBezTo>
                <a:cubicBezTo>
                  <a:pt x="171" y="661"/>
                  <a:pt x="169" y="671"/>
                  <a:pt x="169" y="683"/>
                </a:cubicBezTo>
                <a:cubicBezTo>
                  <a:pt x="143" y="655"/>
                  <a:pt x="123" y="620"/>
                  <a:pt x="100" y="585"/>
                </a:cubicBezTo>
                <a:cubicBezTo>
                  <a:pt x="59" y="519"/>
                  <a:pt x="14" y="448"/>
                  <a:pt x="4" y="369"/>
                </a:cubicBezTo>
                <a:cubicBezTo>
                  <a:pt x="-7" y="283"/>
                  <a:pt x="3" y="217"/>
                  <a:pt x="85" y="175"/>
                </a:cubicBezTo>
                <a:cubicBezTo>
                  <a:pt x="165" y="133"/>
                  <a:pt x="328" y="123"/>
                  <a:pt x="406" y="171"/>
                </a:cubicBezTo>
                <a:cubicBezTo>
                  <a:pt x="466" y="207"/>
                  <a:pt x="455" y="281"/>
                  <a:pt x="407" y="317"/>
                </a:cubicBezTo>
                <a:cubicBezTo>
                  <a:pt x="328" y="375"/>
                  <a:pt x="205" y="377"/>
                  <a:pt x="112" y="369"/>
                </a:cubicBezTo>
                <a:cubicBezTo>
                  <a:pt x="73" y="366"/>
                  <a:pt x="65" y="362"/>
                  <a:pt x="55" y="332"/>
                </a:cubicBezTo>
                <a:moveTo>
                  <a:pt x="839" y="168"/>
                </a:moveTo>
                <a:cubicBezTo>
                  <a:pt x="887" y="154"/>
                  <a:pt x="939" y="149"/>
                  <a:pt x="988" y="168"/>
                </a:cubicBezTo>
                <a:cubicBezTo>
                  <a:pt x="1025" y="189"/>
                  <a:pt x="1036" y="194"/>
                  <a:pt x="1055" y="213"/>
                </a:cubicBezTo>
                <a:moveTo>
                  <a:pt x="734" y="489"/>
                </a:moveTo>
                <a:cubicBezTo>
                  <a:pt x="808" y="485"/>
                  <a:pt x="881" y="471"/>
                  <a:pt x="955" y="461"/>
                </a:cubicBezTo>
                <a:cubicBezTo>
                  <a:pt x="1094" y="442"/>
                  <a:pt x="1232" y="421"/>
                  <a:pt x="1369" y="395"/>
                </a:cubicBezTo>
                <a:moveTo>
                  <a:pt x="1503" y="67"/>
                </a:moveTo>
                <a:cubicBezTo>
                  <a:pt x="1516" y="125"/>
                  <a:pt x="1553" y="177"/>
                  <a:pt x="1570" y="235"/>
                </a:cubicBezTo>
                <a:cubicBezTo>
                  <a:pt x="1591" y="307"/>
                  <a:pt x="1595" y="382"/>
                  <a:pt x="1613" y="454"/>
                </a:cubicBezTo>
                <a:cubicBezTo>
                  <a:pt x="1616" y="463"/>
                  <a:pt x="1619" y="472"/>
                  <a:pt x="1622" y="481"/>
                </a:cubicBezTo>
                <a:moveTo>
                  <a:pt x="1941" y="25"/>
                </a:moveTo>
                <a:cubicBezTo>
                  <a:pt x="1944" y="17"/>
                  <a:pt x="1946" y="8"/>
                  <a:pt x="1949" y="0"/>
                </a:cubicBezTo>
                <a:cubicBezTo>
                  <a:pt x="1954" y="31"/>
                  <a:pt x="1955" y="88"/>
                  <a:pt x="1949" y="129"/>
                </a:cubicBezTo>
                <a:cubicBezTo>
                  <a:pt x="1943" y="168"/>
                  <a:pt x="1905" y="265"/>
                  <a:pt x="1943" y="300"/>
                </a:cubicBezTo>
                <a:cubicBezTo>
                  <a:pt x="1979" y="334"/>
                  <a:pt x="2076" y="315"/>
                  <a:pt x="2115" y="302"/>
                </a:cubicBezTo>
                <a:cubicBezTo>
                  <a:pt x="2160" y="287"/>
                  <a:pt x="2222" y="254"/>
                  <a:pt x="2242" y="207"/>
                </a:cubicBezTo>
                <a:cubicBezTo>
                  <a:pt x="2257" y="173"/>
                  <a:pt x="2242" y="138"/>
                  <a:pt x="2213" y="117"/>
                </a:cubicBezTo>
                <a:cubicBezTo>
                  <a:pt x="2180" y="93"/>
                  <a:pt x="2147" y="91"/>
                  <a:pt x="2112" y="104"/>
                </a:cubicBezTo>
                <a:moveTo>
                  <a:pt x="2498" y="393"/>
                </a:moveTo>
                <a:cubicBezTo>
                  <a:pt x="2518" y="456"/>
                  <a:pt x="2534" y="519"/>
                  <a:pt x="2525" y="586"/>
                </a:cubicBezTo>
                <a:cubicBezTo>
                  <a:pt x="2515" y="664"/>
                  <a:pt x="2467" y="723"/>
                  <a:pt x="2421" y="784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37" name=""/>
          <p:cNvSpPr/>
          <p:nvPr/>
        </p:nvSpPr>
        <p:spPr>
          <a:xfrm>
            <a:off x="4564080" y="4464360"/>
            <a:ext cx="1299960" cy="296280"/>
          </a:xfrm>
          <a:custGeom>
            <a:avLst/>
            <a:gdLst/>
            <a:ahLst/>
            <a:rect l="0" t="0" r="r" b="b"/>
            <a:pathLst>
              <a:path fill="none" w="3611" h="823">
                <a:moveTo>
                  <a:pt x="336" y="76"/>
                </a:moveTo>
                <a:cubicBezTo>
                  <a:pt x="290" y="40"/>
                  <a:pt x="271" y="50"/>
                  <a:pt x="217" y="85"/>
                </a:cubicBezTo>
                <a:cubicBezTo>
                  <a:pt x="139" y="136"/>
                  <a:pt x="66" y="207"/>
                  <a:pt x="17" y="287"/>
                </a:cubicBezTo>
                <a:cubicBezTo>
                  <a:pt x="2" y="312"/>
                  <a:pt x="5" y="323"/>
                  <a:pt x="0" y="348"/>
                </a:cubicBezTo>
                <a:cubicBezTo>
                  <a:pt x="52" y="352"/>
                  <a:pt x="95" y="353"/>
                  <a:pt x="148" y="339"/>
                </a:cubicBezTo>
                <a:cubicBezTo>
                  <a:pt x="247" y="313"/>
                  <a:pt x="328" y="262"/>
                  <a:pt x="396" y="186"/>
                </a:cubicBezTo>
                <a:cubicBezTo>
                  <a:pt x="417" y="163"/>
                  <a:pt x="437" y="142"/>
                  <a:pt x="458" y="124"/>
                </a:cubicBezTo>
                <a:cubicBezTo>
                  <a:pt x="456" y="208"/>
                  <a:pt x="435" y="280"/>
                  <a:pt x="408" y="361"/>
                </a:cubicBezTo>
                <a:cubicBezTo>
                  <a:pt x="370" y="475"/>
                  <a:pt x="307" y="604"/>
                  <a:pt x="315" y="727"/>
                </a:cubicBezTo>
                <a:cubicBezTo>
                  <a:pt x="315" y="745"/>
                  <a:pt x="314" y="749"/>
                  <a:pt x="320" y="759"/>
                </a:cubicBezTo>
                <a:cubicBezTo>
                  <a:pt x="378" y="761"/>
                  <a:pt x="420" y="760"/>
                  <a:pt x="477" y="742"/>
                </a:cubicBezTo>
                <a:cubicBezTo>
                  <a:pt x="654" y="687"/>
                  <a:pt x="803" y="575"/>
                  <a:pt x="952" y="468"/>
                </a:cubicBezTo>
                <a:moveTo>
                  <a:pt x="1104" y="308"/>
                </a:moveTo>
                <a:cubicBezTo>
                  <a:pt x="1115" y="289"/>
                  <a:pt x="1117" y="302"/>
                  <a:pt x="1152" y="312"/>
                </a:cubicBezTo>
                <a:cubicBezTo>
                  <a:pt x="1194" y="322"/>
                  <a:pt x="1208" y="326"/>
                  <a:pt x="1237" y="331"/>
                </a:cubicBezTo>
                <a:moveTo>
                  <a:pt x="1153" y="468"/>
                </a:moveTo>
                <a:cubicBezTo>
                  <a:pt x="1181" y="480"/>
                  <a:pt x="1222" y="486"/>
                  <a:pt x="1258" y="489"/>
                </a:cubicBezTo>
                <a:cubicBezTo>
                  <a:pt x="1339" y="496"/>
                  <a:pt x="1420" y="496"/>
                  <a:pt x="1501" y="496"/>
                </a:cubicBezTo>
                <a:moveTo>
                  <a:pt x="1966" y="19"/>
                </a:moveTo>
                <a:cubicBezTo>
                  <a:pt x="2049" y="0"/>
                  <a:pt x="2150" y="-10"/>
                  <a:pt x="2233" y="13"/>
                </a:cubicBezTo>
                <a:cubicBezTo>
                  <a:pt x="2298" y="31"/>
                  <a:pt x="2334" y="85"/>
                  <a:pt x="2290" y="147"/>
                </a:cubicBezTo>
                <a:cubicBezTo>
                  <a:pt x="2190" y="288"/>
                  <a:pt x="2000" y="333"/>
                  <a:pt x="1893" y="463"/>
                </a:cubicBezTo>
                <a:cubicBezTo>
                  <a:pt x="1880" y="489"/>
                  <a:pt x="1876" y="496"/>
                  <a:pt x="1879" y="515"/>
                </a:cubicBezTo>
                <a:cubicBezTo>
                  <a:pt x="1939" y="536"/>
                  <a:pt x="2014" y="537"/>
                  <a:pt x="2078" y="523"/>
                </a:cubicBezTo>
                <a:cubicBezTo>
                  <a:pt x="2191" y="498"/>
                  <a:pt x="2305" y="440"/>
                  <a:pt x="2397" y="372"/>
                </a:cubicBezTo>
                <a:cubicBezTo>
                  <a:pt x="2512" y="285"/>
                  <a:pt x="2616" y="176"/>
                  <a:pt x="2724" y="82"/>
                </a:cubicBezTo>
                <a:cubicBezTo>
                  <a:pt x="2654" y="108"/>
                  <a:pt x="2586" y="134"/>
                  <a:pt x="2524" y="181"/>
                </a:cubicBezTo>
                <a:cubicBezTo>
                  <a:pt x="2460" y="231"/>
                  <a:pt x="2435" y="267"/>
                  <a:pt x="2452" y="343"/>
                </a:cubicBezTo>
                <a:cubicBezTo>
                  <a:pt x="2525" y="369"/>
                  <a:pt x="2603" y="380"/>
                  <a:pt x="2682" y="369"/>
                </a:cubicBezTo>
                <a:cubicBezTo>
                  <a:pt x="2752" y="359"/>
                  <a:pt x="2833" y="328"/>
                  <a:pt x="2859" y="256"/>
                </a:cubicBezTo>
                <a:cubicBezTo>
                  <a:pt x="2881" y="197"/>
                  <a:pt x="2862" y="137"/>
                  <a:pt x="2825" y="91"/>
                </a:cubicBezTo>
                <a:cubicBezTo>
                  <a:pt x="2808" y="70"/>
                  <a:pt x="2786" y="46"/>
                  <a:pt x="2771" y="26"/>
                </a:cubicBezTo>
                <a:moveTo>
                  <a:pt x="3611" y="349"/>
                </a:moveTo>
                <a:cubicBezTo>
                  <a:pt x="3599" y="425"/>
                  <a:pt x="3597" y="498"/>
                  <a:pt x="3562" y="570"/>
                </a:cubicBezTo>
                <a:cubicBezTo>
                  <a:pt x="3500" y="695"/>
                  <a:pt x="3396" y="755"/>
                  <a:pt x="3280" y="823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38" name=""/>
          <p:cNvSpPr/>
          <p:nvPr/>
        </p:nvSpPr>
        <p:spPr>
          <a:xfrm>
            <a:off x="4203720" y="4854600"/>
            <a:ext cx="163080" cy="48600"/>
          </a:xfrm>
          <a:custGeom>
            <a:avLst/>
            <a:gdLst/>
            <a:ahLst/>
            <a:rect l="0" t="0" r="r" b="b"/>
            <a:pathLst>
              <a:path fill="none" w="453" h="135">
                <a:moveTo>
                  <a:pt x="0" y="105"/>
                </a:moveTo>
                <a:cubicBezTo>
                  <a:pt x="23" y="2"/>
                  <a:pt x="85" y="-9"/>
                  <a:pt x="198" y="4"/>
                </a:cubicBezTo>
                <a:cubicBezTo>
                  <a:pt x="302" y="16"/>
                  <a:pt x="375" y="72"/>
                  <a:pt x="453" y="135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39" name=""/>
          <p:cNvSpPr/>
          <p:nvPr/>
        </p:nvSpPr>
        <p:spPr>
          <a:xfrm>
            <a:off x="1593720" y="4937040"/>
            <a:ext cx="1450440" cy="239760"/>
          </a:xfrm>
          <a:custGeom>
            <a:avLst/>
            <a:gdLst/>
            <a:ahLst/>
            <a:rect l="0" t="0" r="r" b="b"/>
            <a:pathLst>
              <a:path fill="none" w="4029" h="666">
                <a:moveTo>
                  <a:pt x="561" y="148"/>
                </a:moveTo>
                <a:cubicBezTo>
                  <a:pt x="560" y="147"/>
                  <a:pt x="534" y="106"/>
                  <a:pt x="531" y="106"/>
                </a:cubicBezTo>
                <a:cubicBezTo>
                  <a:pt x="472" y="106"/>
                  <a:pt x="388" y="179"/>
                  <a:pt x="340" y="205"/>
                </a:cubicBezTo>
                <a:cubicBezTo>
                  <a:pt x="243" y="257"/>
                  <a:pt x="111" y="296"/>
                  <a:pt x="31" y="373"/>
                </a:cubicBezTo>
                <a:cubicBezTo>
                  <a:pt x="19" y="396"/>
                  <a:pt x="14" y="402"/>
                  <a:pt x="17" y="419"/>
                </a:cubicBezTo>
                <a:cubicBezTo>
                  <a:pt x="99" y="446"/>
                  <a:pt x="179" y="446"/>
                  <a:pt x="264" y="459"/>
                </a:cubicBezTo>
                <a:cubicBezTo>
                  <a:pt x="325" y="469"/>
                  <a:pt x="346" y="472"/>
                  <a:pt x="376" y="515"/>
                </a:cubicBezTo>
                <a:cubicBezTo>
                  <a:pt x="342" y="581"/>
                  <a:pt x="270" y="611"/>
                  <a:pt x="196" y="637"/>
                </a:cubicBezTo>
                <a:cubicBezTo>
                  <a:pt x="128" y="661"/>
                  <a:pt x="46" y="676"/>
                  <a:pt x="0" y="659"/>
                </a:cubicBezTo>
                <a:moveTo>
                  <a:pt x="816" y="0"/>
                </a:moveTo>
                <a:cubicBezTo>
                  <a:pt x="847" y="81"/>
                  <a:pt x="882" y="157"/>
                  <a:pt x="907" y="241"/>
                </a:cubicBezTo>
                <a:cubicBezTo>
                  <a:pt x="946" y="372"/>
                  <a:pt x="981" y="503"/>
                  <a:pt x="996" y="639"/>
                </a:cubicBezTo>
                <a:cubicBezTo>
                  <a:pt x="997" y="647"/>
                  <a:pt x="998" y="656"/>
                  <a:pt x="999" y="664"/>
                </a:cubicBezTo>
                <a:moveTo>
                  <a:pt x="831" y="460"/>
                </a:moveTo>
                <a:cubicBezTo>
                  <a:pt x="939" y="435"/>
                  <a:pt x="1046" y="428"/>
                  <a:pt x="1158" y="433"/>
                </a:cubicBezTo>
                <a:cubicBezTo>
                  <a:pt x="1191" y="436"/>
                  <a:pt x="1225" y="439"/>
                  <a:pt x="1258" y="442"/>
                </a:cubicBezTo>
                <a:moveTo>
                  <a:pt x="1578" y="556"/>
                </a:moveTo>
                <a:cubicBezTo>
                  <a:pt x="1535" y="527"/>
                  <a:pt x="1471" y="499"/>
                  <a:pt x="1459" y="443"/>
                </a:cubicBezTo>
                <a:cubicBezTo>
                  <a:pt x="1447" y="390"/>
                  <a:pt x="1509" y="391"/>
                  <a:pt x="1547" y="389"/>
                </a:cubicBezTo>
                <a:cubicBezTo>
                  <a:pt x="1649" y="383"/>
                  <a:pt x="1736" y="394"/>
                  <a:pt x="1826" y="443"/>
                </a:cubicBezTo>
                <a:cubicBezTo>
                  <a:pt x="1919" y="494"/>
                  <a:pt x="1986" y="584"/>
                  <a:pt x="2093" y="608"/>
                </a:cubicBezTo>
                <a:cubicBezTo>
                  <a:pt x="2134" y="617"/>
                  <a:pt x="2189" y="618"/>
                  <a:pt x="2228" y="602"/>
                </a:cubicBezTo>
                <a:cubicBezTo>
                  <a:pt x="2275" y="583"/>
                  <a:pt x="2313" y="545"/>
                  <a:pt x="2362" y="531"/>
                </a:cubicBezTo>
                <a:cubicBezTo>
                  <a:pt x="2405" y="519"/>
                  <a:pt x="2452" y="522"/>
                  <a:pt x="2496" y="522"/>
                </a:cubicBezTo>
                <a:moveTo>
                  <a:pt x="3142" y="351"/>
                </a:moveTo>
                <a:cubicBezTo>
                  <a:pt x="3152" y="333"/>
                  <a:pt x="3161" y="319"/>
                  <a:pt x="3172" y="302"/>
                </a:cubicBezTo>
                <a:cubicBezTo>
                  <a:pt x="3097" y="337"/>
                  <a:pt x="3019" y="373"/>
                  <a:pt x="2945" y="412"/>
                </a:cubicBezTo>
                <a:cubicBezTo>
                  <a:pt x="2866" y="454"/>
                  <a:pt x="2793" y="494"/>
                  <a:pt x="2782" y="587"/>
                </a:cubicBezTo>
                <a:cubicBezTo>
                  <a:pt x="2774" y="658"/>
                  <a:pt x="2854" y="650"/>
                  <a:pt x="2903" y="651"/>
                </a:cubicBezTo>
                <a:cubicBezTo>
                  <a:pt x="3008" y="653"/>
                  <a:pt x="3106" y="613"/>
                  <a:pt x="3199" y="566"/>
                </a:cubicBezTo>
                <a:cubicBezTo>
                  <a:pt x="3223" y="552"/>
                  <a:pt x="3246" y="539"/>
                  <a:pt x="3270" y="525"/>
                </a:cubicBezTo>
                <a:moveTo>
                  <a:pt x="3445" y="142"/>
                </a:moveTo>
                <a:cubicBezTo>
                  <a:pt x="3457" y="107"/>
                  <a:pt x="3454" y="91"/>
                  <a:pt x="3483" y="77"/>
                </a:cubicBezTo>
                <a:cubicBezTo>
                  <a:pt x="3508" y="139"/>
                  <a:pt x="3515" y="206"/>
                  <a:pt x="3518" y="274"/>
                </a:cubicBezTo>
                <a:cubicBezTo>
                  <a:pt x="3522" y="368"/>
                  <a:pt x="3505" y="468"/>
                  <a:pt x="3524" y="560"/>
                </a:cubicBezTo>
                <a:cubicBezTo>
                  <a:pt x="3526" y="567"/>
                  <a:pt x="3529" y="573"/>
                  <a:pt x="3531" y="580"/>
                </a:cubicBezTo>
                <a:moveTo>
                  <a:pt x="3349" y="478"/>
                </a:moveTo>
                <a:cubicBezTo>
                  <a:pt x="3414" y="460"/>
                  <a:pt x="3487" y="458"/>
                  <a:pt x="3555" y="457"/>
                </a:cubicBezTo>
                <a:cubicBezTo>
                  <a:pt x="3713" y="454"/>
                  <a:pt x="3871" y="458"/>
                  <a:pt x="4029" y="46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40" name=""/>
          <p:cNvSpPr/>
          <p:nvPr/>
        </p:nvSpPr>
        <p:spPr>
          <a:xfrm>
            <a:off x="3494160" y="4876920"/>
            <a:ext cx="2244240" cy="291600"/>
          </a:xfrm>
          <a:custGeom>
            <a:avLst/>
            <a:gdLst/>
            <a:ahLst/>
            <a:rect l="0" t="0" r="r" b="b"/>
            <a:pathLst>
              <a:path fill="none" w="6234" h="810">
                <a:moveTo>
                  <a:pt x="269" y="227"/>
                </a:moveTo>
                <a:cubicBezTo>
                  <a:pt x="266" y="210"/>
                  <a:pt x="274" y="201"/>
                  <a:pt x="263" y="189"/>
                </a:cubicBezTo>
                <a:cubicBezTo>
                  <a:pt x="256" y="181"/>
                  <a:pt x="242" y="182"/>
                  <a:pt x="235" y="175"/>
                </a:cubicBezTo>
                <a:cubicBezTo>
                  <a:pt x="225" y="192"/>
                  <a:pt x="204" y="236"/>
                  <a:pt x="193" y="264"/>
                </a:cubicBezTo>
                <a:cubicBezTo>
                  <a:pt x="136" y="413"/>
                  <a:pt x="58" y="558"/>
                  <a:pt x="6" y="710"/>
                </a:cubicBezTo>
                <a:cubicBezTo>
                  <a:pt x="-1" y="730"/>
                  <a:pt x="4" y="734"/>
                  <a:pt x="0" y="752"/>
                </a:cubicBezTo>
                <a:cubicBezTo>
                  <a:pt x="48" y="727"/>
                  <a:pt x="77" y="706"/>
                  <a:pt x="112" y="655"/>
                </a:cubicBezTo>
                <a:cubicBezTo>
                  <a:pt x="188" y="545"/>
                  <a:pt x="200" y="419"/>
                  <a:pt x="235" y="295"/>
                </a:cubicBezTo>
                <a:cubicBezTo>
                  <a:pt x="258" y="213"/>
                  <a:pt x="284" y="150"/>
                  <a:pt x="376" y="141"/>
                </a:cubicBezTo>
                <a:cubicBezTo>
                  <a:pt x="501" y="129"/>
                  <a:pt x="605" y="229"/>
                  <a:pt x="676" y="321"/>
                </a:cubicBezTo>
                <a:cubicBezTo>
                  <a:pt x="757" y="425"/>
                  <a:pt x="792" y="555"/>
                  <a:pt x="850" y="672"/>
                </a:cubicBezTo>
                <a:cubicBezTo>
                  <a:pt x="876" y="724"/>
                  <a:pt x="905" y="766"/>
                  <a:pt x="940" y="810"/>
                </a:cubicBezTo>
                <a:moveTo>
                  <a:pt x="270" y="431"/>
                </a:moveTo>
                <a:cubicBezTo>
                  <a:pt x="248" y="390"/>
                  <a:pt x="399" y="419"/>
                  <a:pt x="425" y="421"/>
                </a:cubicBezTo>
                <a:cubicBezTo>
                  <a:pt x="615" y="439"/>
                  <a:pt x="804" y="461"/>
                  <a:pt x="994" y="476"/>
                </a:cubicBezTo>
                <a:cubicBezTo>
                  <a:pt x="1040" y="480"/>
                  <a:pt x="1086" y="483"/>
                  <a:pt x="1132" y="487"/>
                </a:cubicBezTo>
                <a:moveTo>
                  <a:pt x="1228" y="166"/>
                </a:moveTo>
                <a:cubicBezTo>
                  <a:pt x="1280" y="222"/>
                  <a:pt x="1312" y="284"/>
                  <a:pt x="1337" y="356"/>
                </a:cubicBezTo>
                <a:cubicBezTo>
                  <a:pt x="1367" y="441"/>
                  <a:pt x="1379" y="531"/>
                  <a:pt x="1396" y="620"/>
                </a:cubicBezTo>
                <a:cubicBezTo>
                  <a:pt x="1402" y="651"/>
                  <a:pt x="1403" y="668"/>
                  <a:pt x="1422" y="689"/>
                </a:cubicBezTo>
                <a:moveTo>
                  <a:pt x="1454" y="143"/>
                </a:moveTo>
                <a:cubicBezTo>
                  <a:pt x="1459" y="111"/>
                  <a:pt x="1457" y="99"/>
                  <a:pt x="1484" y="102"/>
                </a:cubicBezTo>
                <a:cubicBezTo>
                  <a:pt x="1570" y="142"/>
                  <a:pt x="1605" y="216"/>
                  <a:pt x="1636" y="309"/>
                </a:cubicBezTo>
                <a:cubicBezTo>
                  <a:pt x="1674" y="422"/>
                  <a:pt x="1676" y="542"/>
                  <a:pt x="1713" y="656"/>
                </a:cubicBezTo>
                <a:cubicBezTo>
                  <a:pt x="1720" y="673"/>
                  <a:pt x="1726" y="690"/>
                  <a:pt x="1733" y="707"/>
                </a:cubicBezTo>
                <a:moveTo>
                  <a:pt x="2071" y="445"/>
                </a:moveTo>
                <a:cubicBezTo>
                  <a:pt x="2129" y="442"/>
                  <a:pt x="2148" y="466"/>
                  <a:pt x="2168" y="524"/>
                </a:cubicBezTo>
                <a:cubicBezTo>
                  <a:pt x="2181" y="563"/>
                  <a:pt x="2191" y="648"/>
                  <a:pt x="2178" y="689"/>
                </a:cubicBezTo>
                <a:cubicBezTo>
                  <a:pt x="2175" y="692"/>
                  <a:pt x="2171" y="694"/>
                  <a:pt x="2168" y="697"/>
                </a:cubicBezTo>
                <a:moveTo>
                  <a:pt x="2518" y="163"/>
                </a:moveTo>
                <a:cubicBezTo>
                  <a:pt x="2536" y="191"/>
                  <a:pt x="2549" y="217"/>
                  <a:pt x="2563" y="247"/>
                </a:cubicBezTo>
                <a:cubicBezTo>
                  <a:pt x="2600" y="325"/>
                  <a:pt x="2635" y="403"/>
                  <a:pt x="2672" y="480"/>
                </a:cubicBezTo>
                <a:cubicBezTo>
                  <a:pt x="2689" y="515"/>
                  <a:pt x="2705" y="545"/>
                  <a:pt x="2746" y="549"/>
                </a:cubicBezTo>
                <a:cubicBezTo>
                  <a:pt x="2784" y="553"/>
                  <a:pt x="2811" y="543"/>
                  <a:pt x="2845" y="527"/>
                </a:cubicBezTo>
                <a:cubicBezTo>
                  <a:pt x="2907" y="498"/>
                  <a:pt x="2969" y="491"/>
                  <a:pt x="3037" y="488"/>
                </a:cubicBezTo>
                <a:cubicBezTo>
                  <a:pt x="3094" y="486"/>
                  <a:pt x="3149" y="487"/>
                  <a:pt x="3206" y="485"/>
                </a:cubicBezTo>
                <a:moveTo>
                  <a:pt x="3712" y="75"/>
                </a:moveTo>
                <a:cubicBezTo>
                  <a:pt x="3704" y="35"/>
                  <a:pt x="3701" y="25"/>
                  <a:pt x="3679" y="0"/>
                </a:cubicBezTo>
                <a:cubicBezTo>
                  <a:pt x="3607" y="11"/>
                  <a:pt x="3553" y="57"/>
                  <a:pt x="3500" y="107"/>
                </a:cubicBezTo>
                <a:cubicBezTo>
                  <a:pt x="3434" y="169"/>
                  <a:pt x="3349" y="273"/>
                  <a:pt x="3375" y="374"/>
                </a:cubicBezTo>
                <a:cubicBezTo>
                  <a:pt x="3400" y="470"/>
                  <a:pt x="3538" y="479"/>
                  <a:pt x="3616" y="483"/>
                </a:cubicBezTo>
                <a:cubicBezTo>
                  <a:pt x="3740" y="489"/>
                  <a:pt x="3886" y="481"/>
                  <a:pt x="3997" y="419"/>
                </a:cubicBezTo>
                <a:cubicBezTo>
                  <a:pt x="4075" y="377"/>
                  <a:pt x="4068" y="277"/>
                  <a:pt x="4032" y="207"/>
                </a:cubicBezTo>
                <a:cubicBezTo>
                  <a:pt x="3986" y="118"/>
                  <a:pt x="3896" y="47"/>
                  <a:pt x="3797" y="31"/>
                </a:cubicBezTo>
                <a:cubicBezTo>
                  <a:pt x="3718" y="18"/>
                  <a:pt x="3685" y="26"/>
                  <a:pt x="3674" y="99"/>
                </a:cubicBezTo>
                <a:moveTo>
                  <a:pt x="4068" y="204"/>
                </a:moveTo>
                <a:cubicBezTo>
                  <a:pt x="4129" y="170"/>
                  <a:pt x="4184" y="136"/>
                  <a:pt x="4256" y="129"/>
                </a:cubicBezTo>
                <a:cubicBezTo>
                  <a:pt x="4329" y="122"/>
                  <a:pt x="4366" y="147"/>
                  <a:pt x="4388" y="217"/>
                </a:cubicBezTo>
                <a:cubicBezTo>
                  <a:pt x="4411" y="290"/>
                  <a:pt x="4401" y="374"/>
                  <a:pt x="4401" y="449"/>
                </a:cubicBezTo>
                <a:cubicBezTo>
                  <a:pt x="4401" y="454"/>
                  <a:pt x="4401" y="460"/>
                  <a:pt x="4401" y="465"/>
                </a:cubicBezTo>
                <a:cubicBezTo>
                  <a:pt x="4434" y="456"/>
                  <a:pt x="4452" y="454"/>
                  <a:pt x="4486" y="435"/>
                </a:cubicBezTo>
                <a:cubicBezTo>
                  <a:pt x="4604" y="369"/>
                  <a:pt x="4705" y="310"/>
                  <a:pt x="4846" y="321"/>
                </a:cubicBezTo>
                <a:cubicBezTo>
                  <a:pt x="4934" y="328"/>
                  <a:pt x="5013" y="375"/>
                  <a:pt x="5096" y="402"/>
                </a:cubicBezTo>
                <a:cubicBezTo>
                  <a:pt x="5165" y="421"/>
                  <a:pt x="5187" y="428"/>
                  <a:pt x="5235" y="433"/>
                </a:cubicBezTo>
                <a:moveTo>
                  <a:pt x="5529" y="377"/>
                </a:moveTo>
                <a:cubicBezTo>
                  <a:pt x="5558" y="338"/>
                  <a:pt x="5583" y="297"/>
                  <a:pt x="5633" y="285"/>
                </a:cubicBezTo>
                <a:cubicBezTo>
                  <a:pt x="5661" y="278"/>
                  <a:pt x="5666" y="298"/>
                  <a:pt x="5684" y="314"/>
                </a:cubicBezTo>
                <a:cubicBezTo>
                  <a:pt x="5715" y="343"/>
                  <a:pt x="5735" y="355"/>
                  <a:pt x="5779" y="357"/>
                </a:cubicBezTo>
                <a:cubicBezTo>
                  <a:pt x="5821" y="359"/>
                  <a:pt x="5872" y="364"/>
                  <a:pt x="5911" y="346"/>
                </a:cubicBezTo>
                <a:cubicBezTo>
                  <a:pt x="5945" y="330"/>
                  <a:pt x="5962" y="286"/>
                  <a:pt x="5948" y="250"/>
                </a:cubicBezTo>
                <a:cubicBezTo>
                  <a:pt x="5914" y="160"/>
                  <a:pt x="5798" y="158"/>
                  <a:pt x="5720" y="155"/>
                </a:cubicBezTo>
                <a:cubicBezTo>
                  <a:pt x="5595" y="151"/>
                  <a:pt x="5460" y="203"/>
                  <a:pt x="5420" y="336"/>
                </a:cubicBezTo>
                <a:cubicBezTo>
                  <a:pt x="5385" y="452"/>
                  <a:pt x="5464" y="532"/>
                  <a:pt x="5555" y="587"/>
                </a:cubicBezTo>
                <a:cubicBezTo>
                  <a:pt x="5708" y="680"/>
                  <a:pt x="5895" y="712"/>
                  <a:pt x="6070" y="730"/>
                </a:cubicBezTo>
                <a:cubicBezTo>
                  <a:pt x="6125" y="733"/>
                  <a:pt x="6179" y="737"/>
                  <a:pt x="6234" y="74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41" name=""/>
          <p:cNvSpPr/>
          <p:nvPr/>
        </p:nvSpPr>
        <p:spPr>
          <a:xfrm>
            <a:off x="6548400" y="4730760"/>
            <a:ext cx="858600" cy="294840"/>
          </a:xfrm>
          <a:custGeom>
            <a:avLst/>
            <a:gdLst/>
            <a:ahLst/>
            <a:rect l="0" t="0" r="r" b="b"/>
            <a:pathLst>
              <a:path fill="none" w="2385" h="819">
                <a:moveTo>
                  <a:pt x="57" y="535"/>
                </a:moveTo>
                <a:cubicBezTo>
                  <a:pt x="45" y="547"/>
                  <a:pt x="30" y="561"/>
                  <a:pt x="18" y="577"/>
                </a:cubicBezTo>
                <a:cubicBezTo>
                  <a:pt x="12" y="586"/>
                  <a:pt x="6" y="595"/>
                  <a:pt x="0" y="604"/>
                </a:cubicBezTo>
                <a:cubicBezTo>
                  <a:pt x="48" y="580"/>
                  <a:pt x="97" y="555"/>
                  <a:pt x="143" y="528"/>
                </a:cubicBezTo>
                <a:cubicBezTo>
                  <a:pt x="190" y="499"/>
                  <a:pt x="277" y="456"/>
                  <a:pt x="289" y="394"/>
                </a:cubicBezTo>
                <a:cubicBezTo>
                  <a:pt x="296" y="360"/>
                  <a:pt x="286" y="341"/>
                  <a:pt x="275" y="318"/>
                </a:cubicBezTo>
                <a:cubicBezTo>
                  <a:pt x="270" y="318"/>
                  <a:pt x="266" y="318"/>
                  <a:pt x="261" y="318"/>
                </a:cubicBezTo>
                <a:cubicBezTo>
                  <a:pt x="245" y="340"/>
                  <a:pt x="220" y="328"/>
                  <a:pt x="223" y="378"/>
                </a:cubicBezTo>
                <a:cubicBezTo>
                  <a:pt x="227" y="444"/>
                  <a:pt x="264" y="477"/>
                  <a:pt x="314" y="519"/>
                </a:cubicBezTo>
                <a:cubicBezTo>
                  <a:pt x="326" y="529"/>
                  <a:pt x="481" y="617"/>
                  <a:pt x="480" y="624"/>
                </a:cubicBezTo>
                <a:cubicBezTo>
                  <a:pt x="478" y="652"/>
                  <a:pt x="468" y="648"/>
                  <a:pt x="445" y="668"/>
                </a:cubicBezTo>
                <a:cubicBezTo>
                  <a:pt x="436" y="676"/>
                  <a:pt x="411" y="692"/>
                  <a:pt x="401" y="699"/>
                </a:cubicBezTo>
                <a:cubicBezTo>
                  <a:pt x="490" y="699"/>
                  <a:pt x="580" y="706"/>
                  <a:pt x="668" y="686"/>
                </a:cubicBezTo>
                <a:cubicBezTo>
                  <a:pt x="750" y="667"/>
                  <a:pt x="809" y="635"/>
                  <a:pt x="826" y="551"/>
                </a:cubicBezTo>
                <a:cubicBezTo>
                  <a:pt x="832" y="521"/>
                  <a:pt x="815" y="507"/>
                  <a:pt x="812" y="496"/>
                </a:cubicBezTo>
                <a:cubicBezTo>
                  <a:pt x="808" y="509"/>
                  <a:pt x="781" y="526"/>
                  <a:pt x="793" y="557"/>
                </a:cubicBezTo>
                <a:cubicBezTo>
                  <a:pt x="814" y="615"/>
                  <a:pt x="857" y="613"/>
                  <a:pt x="915" y="615"/>
                </a:cubicBezTo>
                <a:cubicBezTo>
                  <a:pt x="991" y="617"/>
                  <a:pt x="1123" y="602"/>
                  <a:pt x="1142" y="507"/>
                </a:cubicBezTo>
                <a:cubicBezTo>
                  <a:pt x="1153" y="451"/>
                  <a:pt x="1098" y="428"/>
                  <a:pt x="1054" y="414"/>
                </a:cubicBezTo>
                <a:cubicBezTo>
                  <a:pt x="977" y="390"/>
                  <a:pt x="875" y="389"/>
                  <a:pt x="802" y="424"/>
                </a:cubicBezTo>
                <a:cubicBezTo>
                  <a:pt x="727" y="461"/>
                  <a:pt x="646" y="584"/>
                  <a:pt x="684" y="672"/>
                </a:cubicBezTo>
                <a:cubicBezTo>
                  <a:pt x="719" y="753"/>
                  <a:pt x="869" y="733"/>
                  <a:pt x="933" y="733"/>
                </a:cubicBezTo>
                <a:cubicBezTo>
                  <a:pt x="1093" y="733"/>
                  <a:pt x="1245" y="695"/>
                  <a:pt x="1398" y="649"/>
                </a:cubicBezTo>
                <a:cubicBezTo>
                  <a:pt x="1477" y="625"/>
                  <a:pt x="1655" y="580"/>
                  <a:pt x="1680" y="477"/>
                </a:cubicBezTo>
                <a:cubicBezTo>
                  <a:pt x="1690" y="436"/>
                  <a:pt x="1685" y="397"/>
                  <a:pt x="1646" y="374"/>
                </a:cubicBezTo>
                <a:cubicBezTo>
                  <a:pt x="1615" y="356"/>
                  <a:pt x="1548" y="353"/>
                  <a:pt x="1525" y="385"/>
                </a:cubicBezTo>
                <a:cubicBezTo>
                  <a:pt x="1495" y="427"/>
                  <a:pt x="1493" y="484"/>
                  <a:pt x="1517" y="531"/>
                </a:cubicBezTo>
                <a:cubicBezTo>
                  <a:pt x="1573" y="637"/>
                  <a:pt x="1705" y="683"/>
                  <a:pt x="1761" y="782"/>
                </a:cubicBezTo>
                <a:cubicBezTo>
                  <a:pt x="1766" y="796"/>
                  <a:pt x="1768" y="799"/>
                  <a:pt x="1767" y="808"/>
                </a:cubicBezTo>
                <a:cubicBezTo>
                  <a:pt x="1719" y="816"/>
                  <a:pt x="1675" y="819"/>
                  <a:pt x="1625" y="819"/>
                </a:cubicBezTo>
                <a:cubicBezTo>
                  <a:pt x="1571" y="819"/>
                  <a:pt x="1548" y="812"/>
                  <a:pt x="1507" y="790"/>
                </a:cubicBezTo>
                <a:moveTo>
                  <a:pt x="2369" y="32"/>
                </a:moveTo>
                <a:cubicBezTo>
                  <a:pt x="2369" y="9"/>
                  <a:pt x="2362" y="0"/>
                  <a:pt x="2385" y="0"/>
                </a:cubicBezTo>
                <a:cubicBezTo>
                  <a:pt x="2385" y="15"/>
                  <a:pt x="2381" y="19"/>
                  <a:pt x="2367" y="26"/>
                </a:cubicBezTo>
                <a:cubicBezTo>
                  <a:pt x="2352" y="33"/>
                  <a:pt x="2335" y="35"/>
                  <a:pt x="2318" y="35"/>
                </a:cubicBezTo>
                <a:cubicBezTo>
                  <a:pt x="2315" y="35"/>
                  <a:pt x="2313" y="36"/>
                  <a:pt x="2312" y="36"/>
                </a:cubicBezTo>
                <a:cubicBezTo>
                  <a:pt x="2318" y="36"/>
                  <a:pt x="2329" y="38"/>
                  <a:pt x="2334" y="35"/>
                </a:cubicBezTo>
                <a:cubicBezTo>
                  <a:pt x="2337" y="33"/>
                  <a:pt x="2335" y="30"/>
                  <a:pt x="2337" y="29"/>
                </a:cubicBezTo>
                <a:cubicBezTo>
                  <a:pt x="2339" y="29"/>
                  <a:pt x="2339" y="29"/>
                  <a:pt x="2339" y="28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42" name=""/>
          <p:cNvSpPr/>
          <p:nvPr/>
        </p:nvSpPr>
        <p:spPr>
          <a:xfrm>
            <a:off x="6099120" y="5353200"/>
            <a:ext cx="1072080" cy="369360"/>
          </a:xfrm>
          <a:custGeom>
            <a:avLst/>
            <a:gdLst/>
            <a:ahLst/>
            <a:rect l="0" t="0" r="r" b="b"/>
            <a:pathLst>
              <a:path fill="none" w="2978" h="1026">
                <a:moveTo>
                  <a:pt x="233" y="693"/>
                </a:moveTo>
                <a:cubicBezTo>
                  <a:pt x="228" y="787"/>
                  <a:pt x="210" y="843"/>
                  <a:pt x="152" y="920"/>
                </a:cubicBezTo>
                <a:cubicBezTo>
                  <a:pt x="120" y="963"/>
                  <a:pt x="77" y="1014"/>
                  <a:pt x="21" y="1026"/>
                </a:cubicBezTo>
                <a:cubicBezTo>
                  <a:pt x="14" y="1026"/>
                  <a:pt x="7" y="1026"/>
                  <a:pt x="0" y="1026"/>
                </a:cubicBezTo>
                <a:moveTo>
                  <a:pt x="2924" y="0"/>
                </a:moveTo>
                <a:cubicBezTo>
                  <a:pt x="2983" y="20"/>
                  <a:pt x="2981" y="79"/>
                  <a:pt x="2976" y="141"/>
                </a:cubicBezTo>
                <a:cubicBezTo>
                  <a:pt x="2972" y="187"/>
                  <a:pt x="2953" y="231"/>
                  <a:pt x="2938" y="275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43" name=""/>
          <p:cNvSpPr/>
          <p:nvPr/>
        </p:nvSpPr>
        <p:spPr>
          <a:xfrm>
            <a:off x="1586160" y="5489280"/>
            <a:ext cx="667800" cy="201960"/>
          </a:xfrm>
          <a:custGeom>
            <a:avLst/>
            <a:gdLst/>
            <a:ahLst/>
            <a:rect l="0" t="0" r="r" b="b"/>
            <a:pathLst>
              <a:path fill="none" w="1855" h="561">
                <a:moveTo>
                  <a:pt x="125" y="291"/>
                </a:moveTo>
                <a:cubicBezTo>
                  <a:pt x="91" y="292"/>
                  <a:pt x="37" y="285"/>
                  <a:pt x="7" y="300"/>
                </a:cubicBezTo>
                <a:cubicBezTo>
                  <a:pt x="0" y="303"/>
                  <a:pt x="3" y="320"/>
                  <a:pt x="0" y="321"/>
                </a:cubicBezTo>
                <a:cubicBezTo>
                  <a:pt x="3" y="302"/>
                  <a:pt x="1" y="263"/>
                  <a:pt x="13" y="247"/>
                </a:cubicBezTo>
                <a:cubicBezTo>
                  <a:pt x="31" y="223"/>
                  <a:pt x="-5" y="253"/>
                  <a:pt x="28" y="230"/>
                </a:cubicBezTo>
                <a:cubicBezTo>
                  <a:pt x="67" y="203"/>
                  <a:pt x="119" y="198"/>
                  <a:pt x="155" y="159"/>
                </a:cubicBezTo>
                <a:cubicBezTo>
                  <a:pt x="188" y="123"/>
                  <a:pt x="184" y="78"/>
                  <a:pt x="152" y="43"/>
                </a:cubicBezTo>
                <a:cubicBezTo>
                  <a:pt x="105" y="-8"/>
                  <a:pt x="59" y="-2"/>
                  <a:pt x="1" y="5"/>
                </a:cubicBezTo>
                <a:cubicBezTo>
                  <a:pt x="9" y="84"/>
                  <a:pt x="-1" y="113"/>
                  <a:pt x="82" y="164"/>
                </a:cubicBezTo>
                <a:cubicBezTo>
                  <a:pt x="156" y="210"/>
                  <a:pt x="317" y="218"/>
                  <a:pt x="364" y="297"/>
                </a:cubicBezTo>
                <a:cubicBezTo>
                  <a:pt x="392" y="345"/>
                  <a:pt x="343" y="406"/>
                  <a:pt x="320" y="442"/>
                </a:cubicBezTo>
                <a:cubicBezTo>
                  <a:pt x="289" y="489"/>
                  <a:pt x="291" y="513"/>
                  <a:pt x="283" y="560"/>
                </a:cubicBezTo>
                <a:cubicBezTo>
                  <a:pt x="352" y="562"/>
                  <a:pt x="406" y="564"/>
                  <a:pt x="473" y="543"/>
                </a:cubicBezTo>
                <a:cubicBezTo>
                  <a:pt x="563" y="516"/>
                  <a:pt x="688" y="478"/>
                  <a:pt x="749" y="403"/>
                </a:cubicBezTo>
                <a:cubicBezTo>
                  <a:pt x="788" y="355"/>
                  <a:pt x="784" y="273"/>
                  <a:pt x="774" y="215"/>
                </a:cubicBezTo>
                <a:cubicBezTo>
                  <a:pt x="768" y="200"/>
                  <a:pt x="767" y="198"/>
                  <a:pt x="763" y="190"/>
                </a:cubicBezTo>
                <a:cubicBezTo>
                  <a:pt x="783" y="216"/>
                  <a:pt x="796" y="239"/>
                  <a:pt x="825" y="261"/>
                </a:cubicBezTo>
                <a:cubicBezTo>
                  <a:pt x="875" y="298"/>
                  <a:pt x="961" y="309"/>
                  <a:pt x="1022" y="297"/>
                </a:cubicBezTo>
                <a:cubicBezTo>
                  <a:pt x="1099" y="281"/>
                  <a:pt x="1150" y="241"/>
                  <a:pt x="1198" y="189"/>
                </a:cubicBezTo>
                <a:cubicBezTo>
                  <a:pt x="1159" y="146"/>
                  <a:pt x="1134" y="122"/>
                  <a:pt x="1058" y="110"/>
                </a:cubicBezTo>
                <a:cubicBezTo>
                  <a:pt x="972" y="96"/>
                  <a:pt x="881" y="93"/>
                  <a:pt x="813" y="156"/>
                </a:cubicBezTo>
                <a:cubicBezTo>
                  <a:pt x="760" y="205"/>
                  <a:pt x="727" y="319"/>
                  <a:pt x="749" y="389"/>
                </a:cubicBezTo>
                <a:cubicBezTo>
                  <a:pt x="783" y="494"/>
                  <a:pt x="907" y="495"/>
                  <a:pt x="995" y="498"/>
                </a:cubicBezTo>
                <a:cubicBezTo>
                  <a:pt x="1157" y="503"/>
                  <a:pt x="1311" y="453"/>
                  <a:pt x="1458" y="390"/>
                </a:cubicBezTo>
                <a:cubicBezTo>
                  <a:pt x="1550" y="351"/>
                  <a:pt x="1673" y="296"/>
                  <a:pt x="1736" y="215"/>
                </a:cubicBezTo>
                <a:cubicBezTo>
                  <a:pt x="1772" y="168"/>
                  <a:pt x="1763" y="99"/>
                  <a:pt x="1728" y="58"/>
                </a:cubicBezTo>
                <a:cubicBezTo>
                  <a:pt x="1689" y="11"/>
                  <a:pt x="1626" y="15"/>
                  <a:pt x="1582" y="52"/>
                </a:cubicBezTo>
                <a:cubicBezTo>
                  <a:pt x="1540" y="87"/>
                  <a:pt x="1504" y="173"/>
                  <a:pt x="1534" y="227"/>
                </a:cubicBezTo>
                <a:cubicBezTo>
                  <a:pt x="1575" y="300"/>
                  <a:pt x="1675" y="336"/>
                  <a:pt x="1744" y="374"/>
                </a:cubicBezTo>
                <a:cubicBezTo>
                  <a:pt x="1798" y="403"/>
                  <a:pt x="1831" y="422"/>
                  <a:pt x="1855" y="474"/>
                </a:cubicBezTo>
                <a:cubicBezTo>
                  <a:pt x="1855" y="479"/>
                  <a:pt x="1855" y="484"/>
                  <a:pt x="1855" y="489"/>
                </a:cubicBezTo>
                <a:cubicBezTo>
                  <a:pt x="1807" y="504"/>
                  <a:pt x="1769" y="512"/>
                  <a:pt x="1717" y="513"/>
                </a:cubicBezTo>
                <a:cubicBezTo>
                  <a:pt x="1699" y="513"/>
                  <a:pt x="1685" y="510"/>
                  <a:pt x="1667" y="509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44" name=""/>
          <p:cNvSpPr/>
          <p:nvPr/>
        </p:nvSpPr>
        <p:spPr>
          <a:xfrm>
            <a:off x="2570040" y="5547960"/>
            <a:ext cx="360000" cy="144360"/>
          </a:xfrm>
          <a:custGeom>
            <a:avLst/>
            <a:gdLst/>
            <a:ahLst/>
            <a:rect l="0" t="0" r="r" b="b"/>
            <a:pathLst>
              <a:path fill="none" w="1000" h="401">
                <a:moveTo>
                  <a:pt x="0" y="113"/>
                </a:moveTo>
                <a:cubicBezTo>
                  <a:pt x="71" y="102"/>
                  <a:pt x="137" y="86"/>
                  <a:pt x="207" y="70"/>
                </a:cubicBezTo>
                <a:cubicBezTo>
                  <a:pt x="367" y="33"/>
                  <a:pt x="529" y="7"/>
                  <a:pt x="694" y="1"/>
                </a:cubicBezTo>
                <a:cubicBezTo>
                  <a:pt x="796" y="-2"/>
                  <a:pt x="898" y="1"/>
                  <a:pt x="1000" y="1"/>
                </a:cubicBezTo>
                <a:moveTo>
                  <a:pt x="353" y="401"/>
                </a:moveTo>
                <a:cubicBezTo>
                  <a:pt x="524" y="344"/>
                  <a:pt x="693" y="310"/>
                  <a:pt x="873" y="294"/>
                </a:cubicBezTo>
                <a:cubicBezTo>
                  <a:pt x="909" y="291"/>
                  <a:pt x="932" y="288"/>
                  <a:pt x="964" y="274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45" name=""/>
          <p:cNvSpPr/>
          <p:nvPr/>
        </p:nvSpPr>
        <p:spPr>
          <a:xfrm>
            <a:off x="3238200" y="5311800"/>
            <a:ext cx="2139840" cy="353880"/>
          </a:xfrm>
          <a:custGeom>
            <a:avLst/>
            <a:gdLst/>
            <a:ahLst/>
            <a:rect l="0" t="0" r="r" b="b"/>
            <a:pathLst>
              <a:path fill="none" w="5944" h="983">
                <a:moveTo>
                  <a:pt x="557" y="693"/>
                </a:moveTo>
                <a:cubicBezTo>
                  <a:pt x="556" y="677"/>
                  <a:pt x="572" y="657"/>
                  <a:pt x="557" y="640"/>
                </a:cubicBezTo>
                <a:cubicBezTo>
                  <a:pt x="514" y="592"/>
                  <a:pt x="382" y="595"/>
                  <a:pt x="329" y="610"/>
                </a:cubicBezTo>
                <a:cubicBezTo>
                  <a:pt x="197" y="646"/>
                  <a:pt x="67" y="766"/>
                  <a:pt x="13" y="891"/>
                </a:cubicBezTo>
                <a:cubicBezTo>
                  <a:pt x="2" y="928"/>
                  <a:pt x="-2" y="937"/>
                  <a:pt x="1" y="962"/>
                </a:cubicBezTo>
                <a:cubicBezTo>
                  <a:pt x="67" y="999"/>
                  <a:pt x="128" y="982"/>
                  <a:pt x="199" y="951"/>
                </a:cubicBezTo>
                <a:cubicBezTo>
                  <a:pt x="336" y="892"/>
                  <a:pt x="488" y="796"/>
                  <a:pt x="527" y="642"/>
                </a:cubicBezTo>
                <a:cubicBezTo>
                  <a:pt x="554" y="536"/>
                  <a:pt x="533" y="412"/>
                  <a:pt x="514" y="307"/>
                </a:cubicBezTo>
                <a:cubicBezTo>
                  <a:pt x="496" y="204"/>
                  <a:pt x="474" y="104"/>
                  <a:pt x="466" y="0"/>
                </a:cubicBezTo>
                <a:cubicBezTo>
                  <a:pt x="466" y="114"/>
                  <a:pt x="462" y="228"/>
                  <a:pt x="463" y="342"/>
                </a:cubicBezTo>
                <a:cubicBezTo>
                  <a:pt x="465" y="480"/>
                  <a:pt x="491" y="606"/>
                  <a:pt x="599" y="702"/>
                </a:cubicBezTo>
                <a:cubicBezTo>
                  <a:pt x="664" y="745"/>
                  <a:pt x="686" y="759"/>
                  <a:pt x="739" y="765"/>
                </a:cubicBezTo>
                <a:moveTo>
                  <a:pt x="1081" y="634"/>
                </a:moveTo>
                <a:cubicBezTo>
                  <a:pt x="1084" y="583"/>
                  <a:pt x="1099" y="521"/>
                  <a:pt x="1063" y="478"/>
                </a:cubicBezTo>
                <a:cubicBezTo>
                  <a:pt x="1057" y="475"/>
                  <a:pt x="1051" y="471"/>
                  <a:pt x="1045" y="468"/>
                </a:cubicBezTo>
                <a:cubicBezTo>
                  <a:pt x="984" y="487"/>
                  <a:pt x="969" y="549"/>
                  <a:pt x="958" y="614"/>
                </a:cubicBezTo>
                <a:cubicBezTo>
                  <a:pt x="946" y="685"/>
                  <a:pt x="934" y="785"/>
                  <a:pt x="990" y="841"/>
                </a:cubicBezTo>
                <a:cubicBezTo>
                  <a:pt x="1042" y="891"/>
                  <a:pt x="1151" y="873"/>
                  <a:pt x="1209" y="850"/>
                </a:cubicBezTo>
                <a:cubicBezTo>
                  <a:pt x="1283" y="821"/>
                  <a:pt x="1339" y="773"/>
                  <a:pt x="1348" y="693"/>
                </a:cubicBezTo>
                <a:cubicBezTo>
                  <a:pt x="1357" y="614"/>
                  <a:pt x="1284" y="564"/>
                  <a:pt x="1222" y="531"/>
                </a:cubicBezTo>
                <a:cubicBezTo>
                  <a:pt x="1187" y="512"/>
                  <a:pt x="1085" y="466"/>
                  <a:pt x="1042" y="492"/>
                </a:cubicBezTo>
                <a:cubicBezTo>
                  <a:pt x="1013" y="509"/>
                  <a:pt x="1044" y="547"/>
                  <a:pt x="1052" y="561"/>
                </a:cubicBezTo>
                <a:moveTo>
                  <a:pt x="1430" y="527"/>
                </a:moveTo>
                <a:cubicBezTo>
                  <a:pt x="1399" y="492"/>
                  <a:pt x="1373" y="458"/>
                  <a:pt x="1349" y="417"/>
                </a:cubicBezTo>
                <a:cubicBezTo>
                  <a:pt x="1339" y="400"/>
                  <a:pt x="1335" y="386"/>
                  <a:pt x="1328" y="369"/>
                </a:cubicBezTo>
                <a:cubicBezTo>
                  <a:pt x="1328" y="380"/>
                  <a:pt x="1327" y="408"/>
                  <a:pt x="1327" y="420"/>
                </a:cubicBezTo>
                <a:cubicBezTo>
                  <a:pt x="1327" y="492"/>
                  <a:pt x="1333" y="557"/>
                  <a:pt x="1354" y="626"/>
                </a:cubicBezTo>
                <a:cubicBezTo>
                  <a:pt x="1373" y="689"/>
                  <a:pt x="1400" y="741"/>
                  <a:pt x="1439" y="792"/>
                </a:cubicBezTo>
                <a:cubicBezTo>
                  <a:pt x="1424" y="752"/>
                  <a:pt x="1402" y="709"/>
                  <a:pt x="1388" y="667"/>
                </a:cubicBezTo>
                <a:cubicBezTo>
                  <a:pt x="1363" y="590"/>
                  <a:pt x="1354" y="518"/>
                  <a:pt x="1354" y="436"/>
                </a:cubicBezTo>
                <a:cubicBezTo>
                  <a:pt x="1354" y="364"/>
                  <a:pt x="1380" y="294"/>
                  <a:pt x="1458" y="275"/>
                </a:cubicBezTo>
                <a:cubicBezTo>
                  <a:pt x="1545" y="254"/>
                  <a:pt x="1609" y="290"/>
                  <a:pt x="1651" y="364"/>
                </a:cubicBezTo>
                <a:cubicBezTo>
                  <a:pt x="1703" y="456"/>
                  <a:pt x="1698" y="575"/>
                  <a:pt x="1719" y="677"/>
                </a:cubicBezTo>
                <a:cubicBezTo>
                  <a:pt x="1722" y="694"/>
                  <a:pt x="1736" y="713"/>
                  <a:pt x="1739" y="722"/>
                </a:cubicBezTo>
                <a:cubicBezTo>
                  <a:pt x="1753" y="632"/>
                  <a:pt x="1763" y="497"/>
                  <a:pt x="1841" y="434"/>
                </a:cubicBezTo>
                <a:cubicBezTo>
                  <a:pt x="1887" y="397"/>
                  <a:pt x="1964" y="412"/>
                  <a:pt x="2007" y="443"/>
                </a:cubicBezTo>
                <a:cubicBezTo>
                  <a:pt x="2104" y="514"/>
                  <a:pt x="2096" y="628"/>
                  <a:pt x="2133" y="729"/>
                </a:cubicBezTo>
                <a:cubicBezTo>
                  <a:pt x="2162" y="808"/>
                  <a:pt x="2219" y="813"/>
                  <a:pt x="2294" y="815"/>
                </a:cubicBezTo>
                <a:cubicBezTo>
                  <a:pt x="2316" y="815"/>
                  <a:pt x="2338" y="815"/>
                  <a:pt x="2360" y="815"/>
                </a:cubicBezTo>
                <a:moveTo>
                  <a:pt x="2669" y="660"/>
                </a:moveTo>
                <a:cubicBezTo>
                  <a:pt x="2697" y="605"/>
                  <a:pt x="2708" y="569"/>
                  <a:pt x="2709" y="508"/>
                </a:cubicBezTo>
                <a:cubicBezTo>
                  <a:pt x="2709" y="504"/>
                  <a:pt x="2709" y="499"/>
                  <a:pt x="2709" y="495"/>
                </a:cubicBezTo>
                <a:cubicBezTo>
                  <a:pt x="2652" y="509"/>
                  <a:pt x="2637" y="528"/>
                  <a:pt x="2591" y="575"/>
                </a:cubicBezTo>
                <a:cubicBezTo>
                  <a:pt x="2541" y="627"/>
                  <a:pt x="2484" y="683"/>
                  <a:pt x="2470" y="757"/>
                </a:cubicBezTo>
                <a:cubicBezTo>
                  <a:pt x="2470" y="764"/>
                  <a:pt x="2470" y="772"/>
                  <a:pt x="2470" y="779"/>
                </a:cubicBezTo>
                <a:cubicBezTo>
                  <a:pt x="2525" y="787"/>
                  <a:pt x="2568" y="793"/>
                  <a:pt x="2627" y="774"/>
                </a:cubicBezTo>
                <a:cubicBezTo>
                  <a:pt x="2682" y="756"/>
                  <a:pt x="2752" y="727"/>
                  <a:pt x="2794" y="686"/>
                </a:cubicBezTo>
                <a:cubicBezTo>
                  <a:pt x="2809" y="672"/>
                  <a:pt x="2819" y="654"/>
                  <a:pt x="2833" y="642"/>
                </a:cubicBezTo>
                <a:cubicBezTo>
                  <a:pt x="2835" y="642"/>
                  <a:pt x="2837" y="642"/>
                  <a:pt x="2839" y="642"/>
                </a:cubicBezTo>
                <a:cubicBezTo>
                  <a:pt x="2858" y="680"/>
                  <a:pt x="2874" y="725"/>
                  <a:pt x="2903" y="757"/>
                </a:cubicBezTo>
                <a:cubicBezTo>
                  <a:pt x="2957" y="818"/>
                  <a:pt x="3032" y="817"/>
                  <a:pt x="3107" y="816"/>
                </a:cubicBezTo>
                <a:cubicBezTo>
                  <a:pt x="3205" y="814"/>
                  <a:pt x="3292" y="776"/>
                  <a:pt x="3364" y="708"/>
                </a:cubicBezTo>
                <a:cubicBezTo>
                  <a:pt x="3444" y="632"/>
                  <a:pt x="3448" y="537"/>
                  <a:pt x="3444" y="433"/>
                </a:cubicBezTo>
                <a:cubicBezTo>
                  <a:pt x="3442" y="379"/>
                  <a:pt x="3431" y="326"/>
                  <a:pt x="3424" y="272"/>
                </a:cubicBezTo>
                <a:cubicBezTo>
                  <a:pt x="3426" y="346"/>
                  <a:pt x="3440" y="411"/>
                  <a:pt x="3464" y="481"/>
                </a:cubicBezTo>
                <a:cubicBezTo>
                  <a:pt x="3491" y="560"/>
                  <a:pt x="3559" y="660"/>
                  <a:pt x="3562" y="743"/>
                </a:cubicBezTo>
                <a:cubicBezTo>
                  <a:pt x="3562" y="763"/>
                  <a:pt x="3563" y="768"/>
                  <a:pt x="3555" y="779"/>
                </a:cubicBezTo>
                <a:moveTo>
                  <a:pt x="3188" y="600"/>
                </a:moveTo>
                <a:cubicBezTo>
                  <a:pt x="3141" y="556"/>
                  <a:pt x="3150" y="560"/>
                  <a:pt x="3127" y="515"/>
                </a:cubicBezTo>
                <a:cubicBezTo>
                  <a:pt x="3194" y="497"/>
                  <a:pt x="3259" y="497"/>
                  <a:pt x="3328" y="496"/>
                </a:cubicBezTo>
                <a:cubicBezTo>
                  <a:pt x="3407" y="495"/>
                  <a:pt x="3644" y="538"/>
                  <a:pt x="3707" y="482"/>
                </a:cubicBezTo>
                <a:cubicBezTo>
                  <a:pt x="3737" y="456"/>
                  <a:pt x="3681" y="411"/>
                  <a:pt x="3667" y="399"/>
                </a:cubicBezTo>
                <a:cubicBezTo>
                  <a:pt x="3651" y="385"/>
                  <a:pt x="3644" y="385"/>
                  <a:pt x="3629" y="375"/>
                </a:cubicBezTo>
                <a:cubicBezTo>
                  <a:pt x="3634" y="416"/>
                  <a:pt x="3646" y="445"/>
                  <a:pt x="3665" y="484"/>
                </a:cubicBezTo>
                <a:cubicBezTo>
                  <a:pt x="3694" y="545"/>
                  <a:pt x="3726" y="614"/>
                  <a:pt x="3786" y="649"/>
                </a:cubicBezTo>
                <a:cubicBezTo>
                  <a:pt x="3826" y="673"/>
                  <a:pt x="3901" y="681"/>
                  <a:pt x="3947" y="671"/>
                </a:cubicBezTo>
                <a:cubicBezTo>
                  <a:pt x="4062" y="645"/>
                  <a:pt x="4151" y="546"/>
                  <a:pt x="4268" y="524"/>
                </a:cubicBezTo>
                <a:cubicBezTo>
                  <a:pt x="4322" y="514"/>
                  <a:pt x="4315" y="522"/>
                  <a:pt x="4332" y="557"/>
                </a:cubicBezTo>
                <a:cubicBezTo>
                  <a:pt x="4348" y="591"/>
                  <a:pt x="4331" y="574"/>
                  <a:pt x="4365" y="599"/>
                </a:cubicBezTo>
                <a:moveTo>
                  <a:pt x="4507" y="586"/>
                </a:moveTo>
                <a:cubicBezTo>
                  <a:pt x="4576" y="554"/>
                  <a:pt x="4670" y="522"/>
                  <a:pt x="4704" y="446"/>
                </a:cubicBezTo>
                <a:cubicBezTo>
                  <a:pt x="4714" y="423"/>
                  <a:pt x="4707" y="403"/>
                  <a:pt x="4703" y="382"/>
                </a:cubicBezTo>
                <a:cubicBezTo>
                  <a:pt x="4668" y="375"/>
                  <a:pt x="4663" y="393"/>
                  <a:pt x="4652" y="427"/>
                </a:cubicBezTo>
                <a:cubicBezTo>
                  <a:pt x="4635" y="478"/>
                  <a:pt x="4619" y="561"/>
                  <a:pt x="4634" y="613"/>
                </a:cubicBezTo>
                <a:cubicBezTo>
                  <a:pt x="4652" y="677"/>
                  <a:pt x="4713" y="728"/>
                  <a:pt x="4750" y="781"/>
                </a:cubicBezTo>
                <a:cubicBezTo>
                  <a:pt x="4768" y="806"/>
                  <a:pt x="4773" y="822"/>
                  <a:pt x="4776" y="851"/>
                </a:cubicBezTo>
                <a:cubicBezTo>
                  <a:pt x="4743" y="861"/>
                  <a:pt x="4694" y="866"/>
                  <a:pt x="4659" y="855"/>
                </a:cubicBezTo>
                <a:cubicBezTo>
                  <a:pt x="4631" y="840"/>
                  <a:pt x="4622" y="835"/>
                  <a:pt x="4612" y="814"/>
                </a:cubicBezTo>
                <a:moveTo>
                  <a:pt x="5881" y="43"/>
                </a:moveTo>
                <a:cubicBezTo>
                  <a:pt x="5755" y="32"/>
                  <a:pt x="5682" y="79"/>
                  <a:pt x="5574" y="148"/>
                </a:cubicBezTo>
                <a:cubicBezTo>
                  <a:pt x="5449" y="229"/>
                  <a:pt x="5293" y="333"/>
                  <a:pt x="5249" y="484"/>
                </a:cubicBezTo>
                <a:cubicBezTo>
                  <a:pt x="5215" y="601"/>
                  <a:pt x="5270" y="670"/>
                  <a:pt x="5376" y="706"/>
                </a:cubicBezTo>
                <a:cubicBezTo>
                  <a:pt x="5515" y="754"/>
                  <a:pt x="5680" y="748"/>
                  <a:pt x="5825" y="752"/>
                </a:cubicBezTo>
                <a:cubicBezTo>
                  <a:pt x="5865" y="752"/>
                  <a:pt x="5904" y="753"/>
                  <a:pt x="5944" y="753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46" name=""/>
          <p:cNvSpPr/>
          <p:nvPr/>
        </p:nvSpPr>
        <p:spPr>
          <a:xfrm>
            <a:off x="5765760" y="5421240"/>
            <a:ext cx="220320" cy="299520"/>
          </a:xfrm>
          <a:custGeom>
            <a:avLst/>
            <a:gdLst/>
            <a:ahLst/>
            <a:rect l="0" t="0" r="r" b="b"/>
            <a:pathLst>
              <a:path fill="none" w="612" h="832">
                <a:moveTo>
                  <a:pt x="62" y="93"/>
                </a:moveTo>
                <a:cubicBezTo>
                  <a:pt x="43" y="76"/>
                  <a:pt x="15" y="57"/>
                  <a:pt x="0" y="37"/>
                </a:cubicBezTo>
                <a:cubicBezTo>
                  <a:pt x="0" y="36"/>
                  <a:pt x="0" y="34"/>
                  <a:pt x="0" y="33"/>
                </a:cubicBezTo>
                <a:cubicBezTo>
                  <a:pt x="55" y="33"/>
                  <a:pt x="112" y="28"/>
                  <a:pt x="166" y="40"/>
                </a:cubicBezTo>
                <a:cubicBezTo>
                  <a:pt x="240" y="56"/>
                  <a:pt x="307" y="87"/>
                  <a:pt x="318" y="166"/>
                </a:cubicBezTo>
                <a:cubicBezTo>
                  <a:pt x="328" y="237"/>
                  <a:pt x="283" y="296"/>
                  <a:pt x="223" y="327"/>
                </a:cubicBezTo>
                <a:cubicBezTo>
                  <a:pt x="196" y="341"/>
                  <a:pt x="169" y="341"/>
                  <a:pt x="140" y="342"/>
                </a:cubicBezTo>
                <a:cubicBezTo>
                  <a:pt x="149" y="287"/>
                  <a:pt x="164" y="280"/>
                  <a:pt x="218" y="240"/>
                </a:cubicBezTo>
                <a:cubicBezTo>
                  <a:pt x="302" y="176"/>
                  <a:pt x="401" y="128"/>
                  <a:pt x="478" y="57"/>
                </a:cubicBezTo>
                <a:cubicBezTo>
                  <a:pt x="497" y="35"/>
                  <a:pt x="503" y="30"/>
                  <a:pt x="511" y="14"/>
                </a:cubicBezTo>
                <a:cubicBezTo>
                  <a:pt x="499" y="11"/>
                  <a:pt x="481" y="26"/>
                  <a:pt x="459" y="57"/>
                </a:cubicBezTo>
                <a:cubicBezTo>
                  <a:pt x="422" y="110"/>
                  <a:pt x="401" y="164"/>
                  <a:pt x="397" y="229"/>
                </a:cubicBezTo>
                <a:cubicBezTo>
                  <a:pt x="392" y="295"/>
                  <a:pt x="422" y="313"/>
                  <a:pt x="486" y="324"/>
                </a:cubicBezTo>
                <a:cubicBezTo>
                  <a:pt x="548" y="328"/>
                  <a:pt x="570" y="329"/>
                  <a:pt x="612" y="328"/>
                </a:cubicBezTo>
                <a:moveTo>
                  <a:pt x="118" y="0"/>
                </a:moveTo>
                <a:cubicBezTo>
                  <a:pt x="129" y="64"/>
                  <a:pt x="143" y="128"/>
                  <a:pt x="146" y="193"/>
                </a:cubicBezTo>
                <a:cubicBezTo>
                  <a:pt x="152" y="318"/>
                  <a:pt x="154" y="450"/>
                  <a:pt x="140" y="573"/>
                </a:cubicBezTo>
                <a:cubicBezTo>
                  <a:pt x="131" y="650"/>
                  <a:pt x="111" y="724"/>
                  <a:pt x="98" y="799"/>
                </a:cubicBezTo>
                <a:cubicBezTo>
                  <a:pt x="96" y="817"/>
                  <a:pt x="95" y="821"/>
                  <a:pt x="95" y="832"/>
                </a:cubicBezTo>
                <a:cubicBezTo>
                  <a:pt x="102" y="788"/>
                  <a:pt x="112" y="744"/>
                  <a:pt x="121" y="700"/>
                </a:cubicBezTo>
                <a:cubicBezTo>
                  <a:pt x="154" y="541"/>
                  <a:pt x="207" y="371"/>
                  <a:pt x="322" y="250"/>
                </a:cubicBezTo>
                <a:cubicBezTo>
                  <a:pt x="371" y="197"/>
                  <a:pt x="452" y="153"/>
                  <a:pt x="527" y="169"/>
                </a:cubicBezTo>
                <a:cubicBezTo>
                  <a:pt x="592" y="183"/>
                  <a:pt x="589" y="272"/>
                  <a:pt x="585" y="322"/>
                </a:cubicBezTo>
                <a:cubicBezTo>
                  <a:pt x="579" y="392"/>
                  <a:pt x="545" y="457"/>
                  <a:pt x="479" y="487"/>
                </a:cubicBezTo>
                <a:cubicBezTo>
                  <a:pt x="416" y="516"/>
                  <a:pt x="324" y="505"/>
                  <a:pt x="260" y="483"/>
                </a:cubicBezTo>
                <a:cubicBezTo>
                  <a:pt x="236" y="474"/>
                  <a:pt x="129" y="427"/>
                  <a:pt x="169" y="378"/>
                </a:cubicBezTo>
                <a:cubicBezTo>
                  <a:pt x="183" y="369"/>
                  <a:pt x="198" y="360"/>
                  <a:pt x="212" y="351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47" name=""/>
          <p:cNvSpPr/>
          <p:nvPr/>
        </p:nvSpPr>
        <p:spPr>
          <a:xfrm>
            <a:off x="6456240" y="5343840"/>
            <a:ext cx="685440" cy="381960"/>
          </a:xfrm>
          <a:custGeom>
            <a:avLst/>
            <a:gdLst/>
            <a:ahLst/>
            <a:rect l="0" t="0" r="r" b="b"/>
            <a:pathLst>
              <a:path fill="none" w="1904" h="1061">
                <a:moveTo>
                  <a:pt x="356" y="25"/>
                </a:moveTo>
                <a:cubicBezTo>
                  <a:pt x="269" y="40"/>
                  <a:pt x="202" y="88"/>
                  <a:pt x="130" y="143"/>
                </a:cubicBezTo>
                <a:cubicBezTo>
                  <a:pt x="84" y="179"/>
                  <a:pt x="20" y="227"/>
                  <a:pt x="1" y="286"/>
                </a:cubicBezTo>
                <a:cubicBezTo>
                  <a:pt x="0" y="296"/>
                  <a:pt x="0" y="297"/>
                  <a:pt x="0" y="302"/>
                </a:cubicBezTo>
                <a:cubicBezTo>
                  <a:pt x="39" y="291"/>
                  <a:pt x="65" y="278"/>
                  <a:pt x="100" y="256"/>
                </a:cubicBezTo>
                <a:cubicBezTo>
                  <a:pt x="141" y="230"/>
                  <a:pt x="178" y="201"/>
                  <a:pt x="212" y="166"/>
                </a:cubicBezTo>
                <a:cubicBezTo>
                  <a:pt x="240" y="137"/>
                  <a:pt x="253" y="132"/>
                  <a:pt x="289" y="123"/>
                </a:cubicBezTo>
                <a:cubicBezTo>
                  <a:pt x="312" y="176"/>
                  <a:pt x="314" y="247"/>
                  <a:pt x="306" y="305"/>
                </a:cubicBezTo>
                <a:cubicBezTo>
                  <a:pt x="289" y="430"/>
                  <a:pt x="211" y="520"/>
                  <a:pt x="176" y="634"/>
                </a:cubicBezTo>
                <a:cubicBezTo>
                  <a:pt x="173" y="647"/>
                  <a:pt x="172" y="650"/>
                  <a:pt x="173" y="658"/>
                </a:cubicBezTo>
                <a:cubicBezTo>
                  <a:pt x="224" y="658"/>
                  <a:pt x="268" y="656"/>
                  <a:pt x="319" y="647"/>
                </a:cubicBezTo>
                <a:cubicBezTo>
                  <a:pt x="418" y="630"/>
                  <a:pt x="520" y="610"/>
                  <a:pt x="616" y="581"/>
                </a:cubicBezTo>
                <a:cubicBezTo>
                  <a:pt x="643" y="572"/>
                  <a:pt x="669" y="562"/>
                  <a:pt x="696" y="553"/>
                </a:cubicBezTo>
                <a:moveTo>
                  <a:pt x="1096" y="1"/>
                </a:moveTo>
                <a:cubicBezTo>
                  <a:pt x="1160" y="-2"/>
                  <a:pt x="1192" y="5"/>
                  <a:pt x="1235" y="60"/>
                </a:cubicBezTo>
                <a:cubicBezTo>
                  <a:pt x="1293" y="134"/>
                  <a:pt x="1322" y="231"/>
                  <a:pt x="1311" y="325"/>
                </a:cubicBezTo>
                <a:cubicBezTo>
                  <a:pt x="1298" y="437"/>
                  <a:pt x="1208" y="513"/>
                  <a:pt x="1110" y="555"/>
                </a:cubicBezTo>
                <a:cubicBezTo>
                  <a:pt x="1030" y="591"/>
                  <a:pt x="949" y="592"/>
                  <a:pt x="864" y="592"/>
                </a:cubicBezTo>
                <a:moveTo>
                  <a:pt x="1904" y="655"/>
                </a:moveTo>
                <a:cubicBezTo>
                  <a:pt x="1839" y="746"/>
                  <a:pt x="1786" y="832"/>
                  <a:pt x="1693" y="898"/>
                </a:cubicBezTo>
                <a:cubicBezTo>
                  <a:pt x="1584" y="976"/>
                  <a:pt x="1454" y="1018"/>
                  <a:pt x="1329" y="1061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48" name=""/>
          <p:cNvSpPr/>
          <p:nvPr/>
        </p:nvSpPr>
        <p:spPr>
          <a:xfrm>
            <a:off x="1797120" y="5962320"/>
            <a:ext cx="1736280" cy="334080"/>
          </a:xfrm>
          <a:custGeom>
            <a:avLst/>
            <a:gdLst/>
            <a:ahLst/>
            <a:rect l="0" t="0" r="r" b="b"/>
            <a:pathLst>
              <a:path fill="none" w="4823" h="928">
                <a:moveTo>
                  <a:pt x="0" y="103"/>
                </a:moveTo>
                <a:cubicBezTo>
                  <a:pt x="28" y="33"/>
                  <a:pt x="52" y="8"/>
                  <a:pt x="132" y="1"/>
                </a:cubicBezTo>
                <a:cubicBezTo>
                  <a:pt x="210" y="-6"/>
                  <a:pt x="259" y="45"/>
                  <a:pt x="287" y="115"/>
                </a:cubicBezTo>
                <a:cubicBezTo>
                  <a:pt x="315" y="183"/>
                  <a:pt x="313" y="271"/>
                  <a:pt x="265" y="327"/>
                </a:cubicBezTo>
                <a:cubicBezTo>
                  <a:pt x="220" y="379"/>
                  <a:pt x="155" y="399"/>
                  <a:pt x="91" y="415"/>
                </a:cubicBezTo>
                <a:moveTo>
                  <a:pt x="4590" y="17"/>
                </a:moveTo>
                <a:cubicBezTo>
                  <a:pt x="4528" y="84"/>
                  <a:pt x="4518" y="164"/>
                  <a:pt x="4501" y="255"/>
                </a:cubicBezTo>
                <a:cubicBezTo>
                  <a:pt x="4476" y="389"/>
                  <a:pt x="4457" y="543"/>
                  <a:pt x="4489" y="678"/>
                </a:cubicBezTo>
                <a:cubicBezTo>
                  <a:pt x="4512" y="776"/>
                  <a:pt x="4572" y="878"/>
                  <a:pt x="4671" y="914"/>
                </a:cubicBezTo>
                <a:cubicBezTo>
                  <a:pt x="4745" y="927"/>
                  <a:pt x="4772" y="931"/>
                  <a:pt x="4823" y="926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49" name=""/>
          <p:cNvSpPr/>
          <p:nvPr/>
        </p:nvSpPr>
        <p:spPr>
          <a:xfrm>
            <a:off x="1380960" y="5712840"/>
            <a:ext cx="4930560" cy="676440"/>
          </a:xfrm>
          <a:custGeom>
            <a:avLst/>
            <a:gdLst/>
            <a:ahLst/>
            <a:rect l="0" t="0" r="r" b="b"/>
            <a:pathLst>
              <a:path fill="none" w="13696" h="1879">
                <a:moveTo>
                  <a:pt x="0" y="560"/>
                </a:moveTo>
                <a:cubicBezTo>
                  <a:pt x="6" y="524"/>
                  <a:pt x="14" y="504"/>
                  <a:pt x="28" y="472"/>
                </a:cubicBezTo>
                <a:cubicBezTo>
                  <a:pt x="29" y="482"/>
                  <a:pt x="37" y="579"/>
                  <a:pt x="38" y="593"/>
                </a:cubicBezTo>
                <a:cubicBezTo>
                  <a:pt x="44" y="742"/>
                  <a:pt x="56" y="887"/>
                  <a:pt x="89" y="1034"/>
                </a:cubicBezTo>
                <a:cubicBezTo>
                  <a:pt x="124" y="1188"/>
                  <a:pt x="169" y="1340"/>
                  <a:pt x="210" y="1492"/>
                </a:cubicBezTo>
                <a:cubicBezTo>
                  <a:pt x="240" y="1603"/>
                  <a:pt x="272" y="1714"/>
                  <a:pt x="292" y="1828"/>
                </a:cubicBezTo>
                <a:cubicBezTo>
                  <a:pt x="294" y="1845"/>
                  <a:pt x="297" y="1862"/>
                  <a:pt x="299" y="1879"/>
                </a:cubicBezTo>
                <a:moveTo>
                  <a:pt x="398" y="441"/>
                </a:moveTo>
                <a:cubicBezTo>
                  <a:pt x="376" y="496"/>
                  <a:pt x="362" y="588"/>
                  <a:pt x="356" y="663"/>
                </a:cubicBezTo>
                <a:cubicBezTo>
                  <a:pt x="337" y="886"/>
                  <a:pt x="365" y="1050"/>
                  <a:pt x="438" y="1259"/>
                </a:cubicBezTo>
                <a:cubicBezTo>
                  <a:pt x="472" y="1358"/>
                  <a:pt x="505" y="1459"/>
                  <a:pt x="530" y="1560"/>
                </a:cubicBezTo>
                <a:cubicBezTo>
                  <a:pt x="530" y="1560"/>
                  <a:pt x="552" y="1647"/>
                  <a:pt x="550" y="1648"/>
                </a:cubicBezTo>
                <a:cubicBezTo>
                  <a:pt x="536" y="1656"/>
                  <a:pt x="509" y="1637"/>
                  <a:pt x="496" y="1632"/>
                </a:cubicBezTo>
                <a:moveTo>
                  <a:pt x="1112" y="797"/>
                </a:moveTo>
                <a:cubicBezTo>
                  <a:pt x="1093" y="770"/>
                  <a:pt x="1105" y="815"/>
                  <a:pt x="1106" y="838"/>
                </a:cubicBezTo>
                <a:cubicBezTo>
                  <a:pt x="1115" y="1007"/>
                  <a:pt x="1141" y="1169"/>
                  <a:pt x="1172" y="1334"/>
                </a:cubicBezTo>
                <a:cubicBezTo>
                  <a:pt x="1183" y="1392"/>
                  <a:pt x="1191" y="1450"/>
                  <a:pt x="1209" y="1506"/>
                </a:cubicBezTo>
                <a:moveTo>
                  <a:pt x="1649" y="1193"/>
                </a:moveTo>
                <a:cubicBezTo>
                  <a:pt x="1638" y="1196"/>
                  <a:pt x="1629" y="1198"/>
                  <a:pt x="1618" y="1200"/>
                </a:cubicBezTo>
                <a:cubicBezTo>
                  <a:pt x="1631" y="1166"/>
                  <a:pt x="1643" y="1154"/>
                  <a:pt x="1682" y="1135"/>
                </a:cubicBezTo>
                <a:cubicBezTo>
                  <a:pt x="1762" y="1097"/>
                  <a:pt x="1848" y="1083"/>
                  <a:pt x="1936" y="1086"/>
                </a:cubicBezTo>
                <a:cubicBezTo>
                  <a:pt x="1997" y="1088"/>
                  <a:pt x="2032" y="1126"/>
                  <a:pt x="2085" y="1152"/>
                </a:cubicBezTo>
                <a:cubicBezTo>
                  <a:pt x="2176" y="1197"/>
                  <a:pt x="2306" y="1201"/>
                  <a:pt x="2405" y="1180"/>
                </a:cubicBezTo>
                <a:cubicBezTo>
                  <a:pt x="2485" y="1163"/>
                  <a:pt x="2550" y="1099"/>
                  <a:pt x="2631" y="1087"/>
                </a:cubicBezTo>
                <a:cubicBezTo>
                  <a:pt x="2678" y="1080"/>
                  <a:pt x="2715" y="1087"/>
                  <a:pt x="2753" y="1113"/>
                </a:cubicBezTo>
                <a:cubicBezTo>
                  <a:pt x="2778" y="1130"/>
                  <a:pt x="2799" y="1145"/>
                  <a:pt x="2825" y="1159"/>
                </a:cubicBezTo>
                <a:moveTo>
                  <a:pt x="2552" y="702"/>
                </a:moveTo>
                <a:cubicBezTo>
                  <a:pt x="2578" y="667"/>
                  <a:pt x="2578" y="659"/>
                  <a:pt x="2638" y="702"/>
                </a:cubicBezTo>
                <a:cubicBezTo>
                  <a:pt x="2708" y="753"/>
                  <a:pt x="2759" y="828"/>
                  <a:pt x="2813" y="894"/>
                </a:cubicBezTo>
                <a:cubicBezTo>
                  <a:pt x="2892" y="991"/>
                  <a:pt x="2970" y="1035"/>
                  <a:pt x="3092" y="1037"/>
                </a:cubicBezTo>
                <a:cubicBezTo>
                  <a:pt x="3142" y="1038"/>
                  <a:pt x="3165" y="1047"/>
                  <a:pt x="3208" y="1073"/>
                </a:cubicBezTo>
                <a:cubicBezTo>
                  <a:pt x="3285" y="1120"/>
                  <a:pt x="3365" y="1112"/>
                  <a:pt x="3453" y="1111"/>
                </a:cubicBezTo>
                <a:cubicBezTo>
                  <a:pt x="3534" y="1110"/>
                  <a:pt x="3614" y="1094"/>
                  <a:pt x="3687" y="1056"/>
                </a:cubicBezTo>
                <a:cubicBezTo>
                  <a:pt x="3743" y="1027"/>
                  <a:pt x="3764" y="994"/>
                  <a:pt x="3766" y="933"/>
                </a:cubicBezTo>
                <a:cubicBezTo>
                  <a:pt x="3768" y="882"/>
                  <a:pt x="3752" y="853"/>
                  <a:pt x="3723" y="814"/>
                </a:cubicBezTo>
                <a:cubicBezTo>
                  <a:pt x="3722" y="832"/>
                  <a:pt x="3719" y="872"/>
                  <a:pt x="3721" y="893"/>
                </a:cubicBezTo>
                <a:cubicBezTo>
                  <a:pt x="3728" y="962"/>
                  <a:pt x="3755" y="1029"/>
                  <a:pt x="3772" y="1094"/>
                </a:cubicBezTo>
                <a:cubicBezTo>
                  <a:pt x="3782" y="1131"/>
                  <a:pt x="3793" y="1165"/>
                  <a:pt x="3806" y="1200"/>
                </a:cubicBezTo>
                <a:moveTo>
                  <a:pt x="3464" y="1073"/>
                </a:moveTo>
                <a:cubicBezTo>
                  <a:pt x="3506" y="1025"/>
                  <a:pt x="3606" y="1013"/>
                  <a:pt x="3672" y="1000"/>
                </a:cubicBezTo>
                <a:cubicBezTo>
                  <a:pt x="3859" y="963"/>
                  <a:pt x="4050" y="948"/>
                  <a:pt x="4239" y="924"/>
                </a:cubicBezTo>
                <a:cubicBezTo>
                  <a:pt x="4290" y="917"/>
                  <a:pt x="4342" y="911"/>
                  <a:pt x="4393" y="904"/>
                </a:cubicBezTo>
                <a:moveTo>
                  <a:pt x="4791" y="672"/>
                </a:moveTo>
                <a:cubicBezTo>
                  <a:pt x="4745" y="633"/>
                  <a:pt x="4598" y="526"/>
                  <a:pt x="4537" y="602"/>
                </a:cubicBezTo>
                <a:cubicBezTo>
                  <a:pt x="4494" y="655"/>
                  <a:pt x="4531" y="764"/>
                  <a:pt x="4554" y="815"/>
                </a:cubicBezTo>
                <a:cubicBezTo>
                  <a:pt x="4628" y="976"/>
                  <a:pt x="4735" y="1123"/>
                  <a:pt x="4819" y="1278"/>
                </a:cubicBezTo>
                <a:cubicBezTo>
                  <a:pt x="4869" y="1369"/>
                  <a:pt x="4928" y="1469"/>
                  <a:pt x="4946" y="1573"/>
                </a:cubicBezTo>
                <a:cubicBezTo>
                  <a:pt x="4958" y="1639"/>
                  <a:pt x="4950" y="1660"/>
                  <a:pt x="4895" y="1688"/>
                </a:cubicBezTo>
                <a:moveTo>
                  <a:pt x="4619" y="1434"/>
                </a:moveTo>
                <a:cubicBezTo>
                  <a:pt x="4758" y="1390"/>
                  <a:pt x="4898" y="1366"/>
                  <a:pt x="5044" y="1358"/>
                </a:cubicBezTo>
                <a:cubicBezTo>
                  <a:pt x="5160" y="1351"/>
                  <a:pt x="5276" y="1354"/>
                  <a:pt x="5392" y="1354"/>
                </a:cubicBezTo>
                <a:moveTo>
                  <a:pt x="5944" y="284"/>
                </a:moveTo>
                <a:cubicBezTo>
                  <a:pt x="5969" y="284"/>
                  <a:pt x="5974" y="303"/>
                  <a:pt x="5980" y="326"/>
                </a:cubicBezTo>
                <a:cubicBezTo>
                  <a:pt x="5991" y="366"/>
                  <a:pt x="5986" y="406"/>
                  <a:pt x="6001" y="445"/>
                </a:cubicBezTo>
                <a:moveTo>
                  <a:pt x="6044" y="275"/>
                </a:moveTo>
                <a:cubicBezTo>
                  <a:pt x="6067" y="331"/>
                  <a:pt x="6080" y="392"/>
                  <a:pt x="6092" y="452"/>
                </a:cubicBezTo>
                <a:cubicBezTo>
                  <a:pt x="6110" y="539"/>
                  <a:pt x="6126" y="597"/>
                  <a:pt x="6178" y="669"/>
                </a:cubicBezTo>
                <a:moveTo>
                  <a:pt x="6718" y="422"/>
                </a:moveTo>
                <a:cubicBezTo>
                  <a:pt x="6713" y="515"/>
                  <a:pt x="6696" y="600"/>
                  <a:pt x="6669" y="690"/>
                </a:cubicBezTo>
                <a:cubicBezTo>
                  <a:pt x="6652" y="747"/>
                  <a:pt x="6631" y="803"/>
                  <a:pt x="6611" y="859"/>
                </a:cubicBezTo>
                <a:moveTo>
                  <a:pt x="6557" y="715"/>
                </a:moveTo>
                <a:cubicBezTo>
                  <a:pt x="6561" y="688"/>
                  <a:pt x="6574" y="693"/>
                  <a:pt x="6599" y="693"/>
                </a:cubicBezTo>
                <a:cubicBezTo>
                  <a:pt x="6624" y="693"/>
                  <a:pt x="6623" y="708"/>
                  <a:pt x="6642" y="720"/>
                </a:cubicBezTo>
                <a:cubicBezTo>
                  <a:pt x="6648" y="723"/>
                  <a:pt x="6654" y="726"/>
                  <a:pt x="6660" y="729"/>
                </a:cubicBezTo>
                <a:moveTo>
                  <a:pt x="6958" y="971"/>
                </a:moveTo>
                <a:cubicBezTo>
                  <a:pt x="6969" y="971"/>
                  <a:pt x="6980" y="973"/>
                  <a:pt x="6991" y="974"/>
                </a:cubicBezTo>
                <a:moveTo>
                  <a:pt x="7640" y="971"/>
                </a:moveTo>
                <a:cubicBezTo>
                  <a:pt x="7574" y="956"/>
                  <a:pt x="7486" y="947"/>
                  <a:pt x="7420" y="967"/>
                </a:cubicBezTo>
                <a:cubicBezTo>
                  <a:pt x="7303" y="1002"/>
                  <a:pt x="7198" y="1111"/>
                  <a:pt x="7188" y="1232"/>
                </a:cubicBezTo>
                <a:cubicBezTo>
                  <a:pt x="7181" y="1312"/>
                  <a:pt x="7258" y="1314"/>
                  <a:pt x="7319" y="1313"/>
                </a:cubicBezTo>
                <a:cubicBezTo>
                  <a:pt x="7419" y="1312"/>
                  <a:pt x="7513" y="1261"/>
                  <a:pt x="7586" y="1193"/>
                </a:cubicBezTo>
                <a:cubicBezTo>
                  <a:pt x="7653" y="1130"/>
                  <a:pt x="7651" y="1056"/>
                  <a:pt x="7652" y="971"/>
                </a:cubicBezTo>
                <a:cubicBezTo>
                  <a:pt x="7653" y="872"/>
                  <a:pt x="7644" y="781"/>
                  <a:pt x="7634" y="684"/>
                </a:cubicBezTo>
                <a:cubicBezTo>
                  <a:pt x="7630" y="641"/>
                  <a:pt x="7629" y="597"/>
                  <a:pt x="7626" y="554"/>
                </a:cubicBezTo>
                <a:cubicBezTo>
                  <a:pt x="7620" y="609"/>
                  <a:pt x="7619" y="662"/>
                  <a:pt x="7619" y="718"/>
                </a:cubicBezTo>
                <a:cubicBezTo>
                  <a:pt x="7619" y="798"/>
                  <a:pt x="7611" y="880"/>
                  <a:pt x="7629" y="959"/>
                </a:cubicBezTo>
                <a:cubicBezTo>
                  <a:pt x="7636" y="990"/>
                  <a:pt x="7655" y="1039"/>
                  <a:pt x="7698" y="1022"/>
                </a:cubicBezTo>
                <a:cubicBezTo>
                  <a:pt x="7709" y="1013"/>
                  <a:pt x="7720" y="1004"/>
                  <a:pt x="7731" y="995"/>
                </a:cubicBezTo>
                <a:moveTo>
                  <a:pt x="7935" y="1"/>
                </a:moveTo>
                <a:cubicBezTo>
                  <a:pt x="7956" y="-12"/>
                  <a:pt x="7969" y="125"/>
                  <a:pt x="7971" y="158"/>
                </a:cubicBezTo>
                <a:cubicBezTo>
                  <a:pt x="7976" y="255"/>
                  <a:pt x="7959" y="351"/>
                  <a:pt x="7989" y="445"/>
                </a:cubicBezTo>
                <a:cubicBezTo>
                  <a:pt x="8003" y="475"/>
                  <a:pt x="8005" y="484"/>
                  <a:pt x="8023" y="497"/>
                </a:cubicBezTo>
                <a:moveTo>
                  <a:pt x="8120" y="333"/>
                </a:moveTo>
                <a:cubicBezTo>
                  <a:pt x="8148" y="405"/>
                  <a:pt x="8172" y="473"/>
                  <a:pt x="8184" y="550"/>
                </a:cubicBezTo>
                <a:cubicBezTo>
                  <a:pt x="8205" y="678"/>
                  <a:pt x="8214" y="803"/>
                  <a:pt x="8244" y="930"/>
                </a:cubicBezTo>
                <a:moveTo>
                  <a:pt x="8832" y="1341"/>
                </a:moveTo>
                <a:cubicBezTo>
                  <a:pt x="8785" y="1363"/>
                  <a:pt x="8756" y="1403"/>
                  <a:pt x="8718" y="1438"/>
                </a:cubicBezTo>
                <a:cubicBezTo>
                  <a:pt x="8673" y="1479"/>
                  <a:pt x="8586" y="1522"/>
                  <a:pt x="8557" y="1578"/>
                </a:cubicBezTo>
                <a:cubicBezTo>
                  <a:pt x="8557" y="1596"/>
                  <a:pt x="8558" y="1602"/>
                  <a:pt x="8573" y="1605"/>
                </a:cubicBezTo>
                <a:moveTo>
                  <a:pt x="9229" y="861"/>
                </a:moveTo>
                <a:cubicBezTo>
                  <a:pt x="9190" y="881"/>
                  <a:pt x="9184" y="865"/>
                  <a:pt x="9167" y="917"/>
                </a:cubicBezTo>
                <a:cubicBezTo>
                  <a:pt x="9161" y="936"/>
                  <a:pt x="9170" y="950"/>
                  <a:pt x="9169" y="964"/>
                </a:cubicBezTo>
                <a:cubicBezTo>
                  <a:pt x="9221" y="963"/>
                  <a:pt x="9253" y="964"/>
                  <a:pt x="9301" y="935"/>
                </a:cubicBezTo>
                <a:cubicBezTo>
                  <a:pt x="9366" y="894"/>
                  <a:pt x="9387" y="845"/>
                  <a:pt x="9389" y="772"/>
                </a:cubicBezTo>
                <a:cubicBezTo>
                  <a:pt x="9390" y="713"/>
                  <a:pt x="9359" y="670"/>
                  <a:pt x="9339" y="616"/>
                </a:cubicBezTo>
                <a:cubicBezTo>
                  <a:pt x="9339" y="614"/>
                  <a:pt x="9339" y="613"/>
                  <a:pt x="9339" y="611"/>
                </a:cubicBezTo>
                <a:cubicBezTo>
                  <a:pt x="9376" y="653"/>
                  <a:pt x="9417" y="693"/>
                  <a:pt x="9452" y="736"/>
                </a:cubicBezTo>
                <a:cubicBezTo>
                  <a:pt x="9522" y="822"/>
                  <a:pt x="9550" y="927"/>
                  <a:pt x="9610" y="1017"/>
                </a:cubicBezTo>
                <a:cubicBezTo>
                  <a:pt x="9628" y="1043"/>
                  <a:pt x="9639" y="1052"/>
                  <a:pt x="9673" y="1046"/>
                </a:cubicBezTo>
                <a:cubicBezTo>
                  <a:pt x="9730" y="1036"/>
                  <a:pt x="9816" y="947"/>
                  <a:pt x="9856" y="907"/>
                </a:cubicBezTo>
                <a:cubicBezTo>
                  <a:pt x="9905" y="858"/>
                  <a:pt x="9920" y="798"/>
                  <a:pt x="9959" y="745"/>
                </a:cubicBezTo>
                <a:cubicBezTo>
                  <a:pt x="9967" y="737"/>
                  <a:pt x="9968" y="734"/>
                  <a:pt x="9976" y="736"/>
                </a:cubicBezTo>
                <a:cubicBezTo>
                  <a:pt x="9986" y="764"/>
                  <a:pt x="9993" y="805"/>
                  <a:pt x="10008" y="832"/>
                </a:cubicBezTo>
                <a:cubicBezTo>
                  <a:pt x="10038" y="887"/>
                  <a:pt x="10099" y="879"/>
                  <a:pt x="10153" y="880"/>
                </a:cubicBezTo>
                <a:cubicBezTo>
                  <a:pt x="10228" y="881"/>
                  <a:pt x="10305" y="861"/>
                  <a:pt x="10362" y="807"/>
                </a:cubicBezTo>
                <a:cubicBezTo>
                  <a:pt x="10398" y="773"/>
                  <a:pt x="10403" y="714"/>
                  <a:pt x="10377" y="673"/>
                </a:cubicBezTo>
                <a:cubicBezTo>
                  <a:pt x="10345" y="622"/>
                  <a:pt x="10274" y="596"/>
                  <a:pt x="10217" y="609"/>
                </a:cubicBezTo>
                <a:cubicBezTo>
                  <a:pt x="10134" y="627"/>
                  <a:pt x="10084" y="722"/>
                  <a:pt x="10064" y="797"/>
                </a:cubicBezTo>
                <a:cubicBezTo>
                  <a:pt x="10046" y="867"/>
                  <a:pt x="10042" y="945"/>
                  <a:pt x="10117" y="978"/>
                </a:cubicBezTo>
                <a:cubicBezTo>
                  <a:pt x="10205" y="1017"/>
                  <a:pt x="10339" y="1004"/>
                  <a:pt x="10430" y="987"/>
                </a:cubicBezTo>
                <a:cubicBezTo>
                  <a:pt x="10459" y="979"/>
                  <a:pt x="10487" y="972"/>
                  <a:pt x="10516" y="964"/>
                </a:cubicBezTo>
                <a:moveTo>
                  <a:pt x="10722" y="825"/>
                </a:moveTo>
                <a:cubicBezTo>
                  <a:pt x="10736" y="785"/>
                  <a:pt x="10745" y="739"/>
                  <a:pt x="10765" y="702"/>
                </a:cubicBezTo>
                <a:cubicBezTo>
                  <a:pt x="10779" y="676"/>
                  <a:pt x="10808" y="651"/>
                  <a:pt x="10841" y="664"/>
                </a:cubicBezTo>
                <a:cubicBezTo>
                  <a:pt x="10887" y="682"/>
                  <a:pt x="10908" y="753"/>
                  <a:pt x="10913" y="797"/>
                </a:cubicBezTo>
                <a:cubicBezTo>
                  <a:pt x="10920" y="864"/>
                  <a:pt x="10912" y="918"/>
                  <a:pt x="10877" y="976"/>
                </a:cubicBezTo>
                <a:cubicBezTo>
                  <a:pt x="10862" y="1001"/>
                  <a:pt x="10859" y="996"/>
                  <a:pt x="10841" y="1007"/>
                </a:cubicBezTo>
                <a:cubicBezTo>
                  <a:pt x="10838" y="974"/>
                  <a:pt x="10835" y="951"/>
                  <a:pt x="10853" y="917"/>
                </a:cubicBezTo>
                <a:cubicBezTo>
                  <a:pt x="10883" y="864"/>
                  <a:pt x="10934" y="823"/>
                  <a:pt x="10975" y="779"/>
                </a:cubicBezTo>
                <a:cubicBezTo>
                  <a:pt x="11000" y="752"/>
                  <a:pt x="11018" y="724"/>
                  <a:pt x="11037" y="693"/>
                </a:cubicBezTo>
                <a:cubicBezTo>
                  <a:pt x="11022" y="710"/>
                  <a:pt x="10970" y="777"/>
                  <a:pt x="10949" y="812"/>
                </a:cubicBezTo>
                <a:cubicBezTo>
                  <a:pt x="10905" y="886"/>
                  <a:pt x="10884" y="960"/>
                  <a:pt x="10880" y="1045"/>
                </a:cubicBezTo>
                <a:cubicBezTo>
                  <a:pt x="10877" y="1107"/>
                  <a:pt x="10884" y="1138"/>
                  <a:pt x="10949" y="1153"/>
                </a:cubicBezTo>
                <a:cubicBezTo>
                  <a:pt x="10965" y="1155"/>
                  <a:pt x="10980" y="1157"/>
                  <a:pt x="10996" y="1159"/>
                </a:cubicBezTo>
                <a:moveTo>
                  <a:pt x="10822" y="590"/>
                </a:moveTo>
                <a:cubicBezTo>
                  <a:pt x="10826" y="580"/>
                  <a:pt x="10830" y="571"/>
                  <a:pt x="10835" y="561"/>
                </a:cubicBezTo>
                <a:cubicBezTo>
                  <a:pt x="10791" y="576"/>
                  <a:pt x="10753" y="591"/>
                  <a:pt x="10715" y="623"/>
                </a:cubicBezTo>
                <a:cubicBezTo>
                  <a:pt x="10668" y="663"/>
                  <a:pt x="10639" y="705"/>
                  <a:pt x="10643" y="768"/>
                </a:cubicBezTo>
                <a:cubicBezTo>
                  <a:pt x="10647" y="836"/>
                  <a:pt x="10724" y="871"/>
                  <a:pt x="10774" y="905"/>
                </a:cubicBezTo>
                <a:cubicBezTo>
                  <a:pt x="10839" y="949"/>
                  <a:pt x="10934" y="991"/>
                  <a:pt x="10977" y="1059"/>
                </a:cubicBezTo>
                <a:cubicBezTo>
                  <a:pt x="11015" y="1120"/>
                  <a:pt x="10973" y="1168"/>
                  <a:pt x="10923" y="1199"/>
                </a:cubicBezTo>
                <a:cubicBezTo>
                  <a:pt x="10802" y="1275"/>
                  <a:pt x="10662" y="1274"/>
                  <a:pt x="10527" y="1296"/>
                </a:cubicBezTo>
                <a:cubicBezTo>
                  <a:pt x="10514" y="1296"/>
                  <a:pt x="10516" y="1296"/>
                  <a:pt x="10541" y="1296"/>
                </a:cubicBezTo>
                <a:moveTo>
                  <a:pt x="11225" y="1187"/>
                </a:moveTo>
                <a:cubicBezTo>
                  <a:pt x="11225" y="1183"/>
                  <a:pt x="11221" y="1153"/>
                  <a:pt x="11226" y="1149"/>
                </a:cubicBezTo>
                <a:cubicBezTo>
                  <a:pt x="11243" y="1137"/>
                  <a:pt x="11277" y="1142"/>
                  <a:pt x="11296" y="1142"/>
                </a:cubicBezTo>
                <a:cubicBezTo>
                  <a:pt x="11307" y="1142"/>
                  <a:pt x="11310" y="1142"/>
                  <a:pt x="11308" y="1152"/>
                </a:cubicBezTo>
                <a:cubicBezTo>
                  <a:pt x="11302" y="1191"/>
                  <a:pt x="11277" y="1208"/>
                  <a:pt x="11238" y="1221"/>
                </a:cubicBezTo>
                <a:cubicBezTo>
                  <a:pt x="11203" y="1232"/>
                  <a:pt x="11125" y="1243"/>
                  <a:pt x="11090" y="1227"/>
                </a:cubicBezTo>
                <a:cubicBezTo>
                  <a:pt x="11084" y="1218"/>
                  <a:pt x="11082" y="1215"/>
                  <a:pt x="11084" y="1207"/>
                </a:cubicBezTo>
                <a:cubicBezTo>
                  <a:pt x="11109" y="1177"/>
                  <a:pt x="11149" y="1160"/>
                  <a:pt x="11183" y="1139"/>
                </a:cubicBezTo>
                <a:moveTo>
                  <a:pt x="11967" y="856"/>
                </a:moveTo>
                <a:cubicBezTo>
                  <a:pt x="11964" y="833"/>
                  <a:pt x="11972" y="831"/>
                  <a:pt x="11954" y="815"/>
                </a:cubicBezTo>
                <a:cubicBezTo>
                  <a:pt x="11933" y="797"/>
                  <a:pt x="11875" y="797"/>
                  <a:pt x="11851" y="802"/>
                </a:cubicBezTo>
                <a:cubicBezTo>
                  <a:pt x="11774" y="819"/>
                  <a:pt x="11701" y="883"/>
                  <a:pt x="11650" y="942"/>
                </a:cubicBezTo>
                <a:cubicBezTo>
                  <a:pt x="11608" y="990"/>
                  <a:pt x="11564" y="1058"/>
                  <a:pt x="11576" y="1126"/>
                </a:cubicBezTo>
                <a:cubicBezTo>
                  <a:pt x="11585" y="1179"/>
                  <a:pt x="11730" y="1156"/>
                  <a:pt x="11760" y="1151"/>
                </a:cubicBezTo>
                <a:cubicBezTo>
                  <a:pt x="11858" y="1135"/>
                  <a:pt x="11976" y="1102"/>
                  <a:pt x="12057" y="1041"/>
                </a:cubicBezTo>
                <a:cubicBezTo>
                  <a:pt x="12100" y="1009"/>
                  <a:pt x="12110" y="968"/>
                  <a:pt x="12112" y="917"/>
                </a:cubicBezTo>
                <a:cubicBezTo>
                  <a:pt x="12112" y="901"/>
                  <a:pt x="12112" y="898"/>
                  <a:pt x="12112" y="888"/>
                </a:cubicBezTo>
                <a:cubicBezTo>
                  <a:pt x="12112" y="960"/>
                  <a:pt x="12102" y="1029"/>
                  <a:pt x="12099" y="1100"/>
                </a:cubicBezTo>
                <a:cubicBezTo>
                  <a:pt x="12096" y="1169"/>
                  <a:pt x="12095" y="1242"/>
                  <a:pt x="12152" y="1292"/>
                </a:cubicBezTo>
                <a:cubicBezTo>
                  <a:pt x="12193" y="1315"/>
                  <a:pt x="12209" y="1323"/>
                  <a:pt x="12243" y="1325"/>
                </a:cubicBezTo>
                <a:moveTo>
                  <a:pt x="12761" y="437"/>
                </a:moveTo>
                <a:cubicBezTo>
                  <a:pt x="12743" y="435"/>
                  <a:pt x="12740" y="424"/>
                  <a:pt x="12759" y="448"/>
                </a:cubicBezTo>
                <a:cubicBezTo>
                  <a:pt x="12801" y="500"/>
                  <a:pt x="12831" y="551"/>
                  <a:pt x="12856" y="613"/>
                </a:cubicBezTo>
                <a:cubicBezTo>
                  <a:pt x="12900" y="723"/>
                  <a:pt x="12928" y="838"/>
                  <a:pt x="12953" y="955"/>
                </a:cubicBezTo>
                <a:cubicBezTo>
                  <a:pt x="12964" y="1007"/>
                  <a:pt x="13002" y="1146"/>
                  <a:pt x="12953" y="1189"/>
                </a:cubicBezTo>
                <a:cubicBezTo>
                  <a:pt x="12917" y="1221"/>
                  <a:pt x="12812" y="1210"/>
                  <a:pt x="12770" y="1202"/>
                </a:cubicBezTo>
                <a:cubicBezTo>
                  <a:pt x="12733" y="1191"/>
                  <a:pt x="12723" y="1188"/>
                  <a:pt x="12701" y="1176"/>
                </a:cubicBezTo>
                <a:moveTo>
                  <a:pt x="13587" y="497"/>
                </a:moveTo>
                <a:cubicBezTo>
                  <a:pt x="13587" y="484"/>
                  <a:pt x="13587" y="484"/>
                  <a:pt x="13587" y="477"/>
                </a:cubicBezTo>
                <a:cubicBezTo>
                  <a:pt x="13593" y="497"/>
                  <a:pt x="13592" y="515"/>
                  <a:pt x="13592" y="536"/>
                </a:cubicBezTo>
                <a:cubicBezTo>
                  <a:pt x="13592" y="542"/>
                  <a:pt x="13592" y="548"/>
                  <a:pt x="13592" y="554"/>
                </a:cubicBezTo>
                <a:moveTo>
                  <a:pt x="13696" y="953"/>
                </a:moveTo>
                <a:cubicBezTo>
                  <a:pt x="13665" y="1096"/>
                  <a:pt x="13643" y="1240"/>
                  <a:pt x="13574" y="1371"/>
                </a:cubicBezTo>
                <a:cubicBezTo>
                  <a:pt x="13534" y="1447"/>
                  <a:pt x="13476" y="1518"/>
                  <a:pt x="13405" y="1566"/>
                </a:cubicBezTo>
                <a:cubicBezTo>
                  <a:pt x="13394" y="1572"/>
                  <a:pt x="13382" y="1578"/>
                  <a:pt x="13371" y="1584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50" name=""/>
          <p:cNvSpPr/>
          <p:nvPr/>
        </p:nvSpPr>
        <p:spPr>
          <a:xfrm>
            <a:off x="6666840" y="6170760"/>
            <a:ext cx="352440" cy="45720"/>
          </a:xfrm>
          <a:custGeom>
            <a:avLst/>
            <a:gdLst/>
            <a:ahLst/>
            <a:rect l="0" t="0" r="r" b="b"/>
            <a:pathLst>
              <a:path fill="none" w="979" h="127">
                <a:moveTo>
                  <a:pt x="0" y="127"/>
                </a:moveTo>
                <a:cubicBezTo>
                  <a:pt x="19" y="121"/>
                  <a:pt x="76" y="105"/>
                  <a:pt x="104" y="99"/>
                </a:cubicBezTo>
                <a:cubicBezTo>
                  <a:pt x="167" y="87"/>
                  <a:pt x="190" y="82"/>
                  <a:pt x="232" y="70"/>
                </a:cubicBezTo>
                <a:moveTo>
                  <a:pt x="609" y="0"/>
                </a:moveTo>
                <a:cubicBezTo>
                  <a:pt x="602" y="8"/>
                  <a:pt x="597" y="24"/>
                  <a:pt x="613" y="30"/>
                </a:cubicBezTo>
                <a:cubicBezTo>
                  <a:pt x="686" y="59"/>
                  <a:pt x="794" y="49"/>
                  <a:pt x="870" y="51"/>
                </a:cubicBezTo>
                <a:cubicBezTo>
                  <a:pt x="906" y="52"/>
                  <a:pt x="943" y="52"/>
                  <a:pt x="979" y="53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51" name=""/>
          <p:cNvSpPr/>
          <p:nvPr/>
        </p:nvSpPr>
        <p:spPr>
          <a:xfrm>
            <a:off x="7372440" y="5805360"/>
            <a:ext cx="1860120" cy="448920"/>
          </a:xfrm>
          <a:custGeom>
            <a:avLst/>
            <a:gdLst/>
            <a:ahLst/>
            <a:rect l="0" t="0" r="r" b="b"/>
            <a:pathLst>
              <a:path fill="none" w="5167" h="1247">
                <a:moveTo>
                  <a:pt x="0" y="1111"/>
                </a:moveTo>
                <a:cubicBezTo>
                  <a:pt x="132" y="1138"/>
                  <a:pt x="263" y="1163"/>
                  <a:pt x="397" y="1174"/>
                </a:cubicBezTo>
                <a:cubicBezTo>
                  <a:pt x="791" y="1207"/>
                  <a:pt x="1192" y="1222"/>
                  <a:pt x="1587" y="1238"/>
                </a:cubicBezTo>
                <a:cubicBezTo>
                  <a:pt x="1811" y="1247"/>
                  <a:pt x="2040" y="1251"/>
                  <a:pt x="2264" y="1240"/>
                </a:cubicBezTo>
                <a:cubicBezTo>
                  <a:pt x="2315" y="1237"/>
                  <a:pt x="2366" y="1235"/>
                  <a:pt x="2418" y="1234"/>
                </a:cubicBezTo>
                <a:cubicBezTo>
                  <a:pt x="2509" y="1232"/>
                  <a:pt x="2601" y="1234"/>
                  <a:pt x="2692" y="1236"/>
                </a:cubicBezTo>
                <a:moveTo>
                  <a:pt x="3090" y="357"/>
                </a:moveTo>
                <a:cubicBezTo>
                  <a:pt x="3091" y="357"/>
                  <a:pt x="3072" y="378"/>
                  <a:pt x="3099" y="372"/>
                </a:cubicBezTo>
                <a:cubicBezTo>
                  <a:pt x="3151" y="360"/>
                  <a:pt x="3205" y="331"/>
                  <a:pt x="3250" y="304"/>
                </a:cubicBezTo>
                <a:cubicBezTo>
                  <a:pt x="3284" y="283"/>
                  <a:pt x="3289" y="273"/>
                  <a:pt x="3299" y="240"/>
                </a:cubicBezTo>
                <a:cubicBezTo>
                  <a:pt x="3301" y="232"/>
                  <a:pt x="3301" y="210"/>
                  <a:pt x="3302" y="205"/>
                </a:cubicBezTo>
                <a:cubicBezTo>
                  <a:pt x="3339" y="235"/>
                  <a:pt x="3381" y="263"/>
                  <a:pt x="3414" y="297"/>
                </a:cubicBezTo>
                <a:cubicBezTo>
                  <a:pt x="3471" y="354"/>
                  <a:pt x="3457" y="405"/>
                  <a:pt x="3475" y="474"/>
                </a:cubicBezTo>
                <a:cubicBezTo>
                  <a:pt x="3478" y="477"/>
                  <a:pt x="3480" y="479"/>
                  <a:pt x="3483" y="482"/>
                </a:cubicBezTo>
                <a:cubicBezTo>
                  <a:pt x="3522" y="480"/>
                  <a:pt x="3545" y="483"/>
                  <a:pt x="3585" y="470"/>
                </a:cubicBezTo>
                <a:cubicBezTo>
                  <a:pt x="3644" y="451"/>
                  <a:pt x="3699" y="424"/>
                  <a:pt x="3751" y="391"/>
                </a:cubicBezTo>
                <a:cubicBezTo>
                  <a:pt x="3784" y="370"/>
                  <a:pt x="3803" y="348"/>
                  <a:pt x="3828" y="319"/>
                </a:cubicBezTo>
                <a:cubicBezTo>
                  <a:pt x="3834" y="310"/>
                  <a:pt x="3835" y="308"/>
                  <a:pt x="3840" y="304"/>
                </a:cubicBezTo>
                <a:cubicBezTo>
                  <a:pt x="3840" y="314"/>
                  <a:pt x="3827" y="356"/>
                  <a:pt x="3831" y="362"/>
                </a:cubicBezTo>
                <a:cubicBezTo>
                  <a:pt x="3843" y="382"/>
                  <a:pt x="3865" y="378"/>
                  <a:pt x="3897" y="375"/>
                </a:cubicBezTo>
                <a:cubicBezTo>
                  <a:pt x="3936" y="371"/>
                  <a:pt x="4038" y="349"/>
                  <a:pt x="4057" y="308"/>
                </a:cubicBezTo>
                <a:cubicBezTo>
                  <a:pt x="4084" y="247"/>
                  <a:pt x="4031" y="211"/>
                  <a:pt x="3977" y="197"/>
                </a:cubicBezTo>
                <a:cubicBezTo>
                  <a:pt x="3889" y="175"/>
                  <a:pt x="3792" y="190"/>
                  <a:pt x="3715" y="235"/>
                </a:cubicBezTo>
                <a:cubicBezTo>
                  <a:pt x="3630" y="285"/>
                  <a:pt x="3549" y="368"/>
                  <a:pt x="3530" y="467"/>
                </a:cubicBezTo>
                <a:cubicBezTo>
                  <a:pt x="3510" y="568"/>
                  <a:pt x="3623" y="569"/>
                  <a:pt x="3693" y="573"/>
                </a:cubicBezTo>
                <a:cubicBezTo>
                  <a:pt x="3849" y="581"/>
                  <a:pt x="3999" y="547"/>
                  <a:pt x="4145" y="494"/>
                </a:cubicBezTo>
                <a:cubicBezTo>
                  <a:pt x="4283" y="444"/>
                  <a:pt x="4431" y="371"/>
                  <a:pt x="4498" y="234"/>
                </a:cubicBezTo>
                <a:cubicBezTo>
                  <a:pt x="4525" y="179"/>
                  <a:pt x="4537" y="103"/>
                  <a:pt x="4527" y="42"/>
                </a:cubicBezTo>
                <a:cubicBezTo>
                  <a:pt x="4518" y="16"/>
                  <a:pt x="4517" y="8"/>
                  <a:pt x="4499" y="0"/>
                </a:cubicBezTo>
                <a:cubicBezTo>
                  <a:pt x="4435" y="27"/>
                  <a:pt x="4393" y="46"/>
                  <a:pt x="4345" y="109"/>
                </a:cubicBezTo>
                <a:cubicBezTo>
                  <a:pt x="4291" y="179"/>
                  <a:pt x="4283" y="258"/>
                  <a:pt x="4345" y="323"/>
                </a:cubicBezTo>
                <a:cubicBezTo>
                  <a:pt x="4389" y="371"/>
                  <a:pt x="4474" y="399"/>
                  <a:pt x="4496" y="464"/>
                </a:cubicBezTo>
                <a:cubicBezTo>
                  <a:pt x="4509" y="502"/>
                  <a:pt x="4472" y="516"/>
                  <a:pt x="4448" y="532"/>
                </a:cubicBezTo>
                <a:cubicBezTo>
                  <a:pt x="4431" y="543"/>
                  <a:pt x="4412" y="553"/>
                  <a:pt x="4395" y="563"/>
                </a:cubicBezTo>
                <a:moveTo>
                  <a:pt x="4745" y="625"/>
                </a:moveTo>
                <a:cubicBezTo>
                  <a:pt x="4770" y="618"/>
                  <a:pt x="4794" y="616"/>
                  <a:pt x="4820" y="615"/>
                </a:cubicBezTo>
                <a:cubicBezTo>
                  <a:pt x="4822" y="615"/>
                  <a:pt x="4825" y="615"/>
                  <a:pt x="4827" y="615"/>
                </a:cubicBezTo>
                <a:cubicBezTo>
                  <a:pt x="4803" y="615"/>
                  <a:pt x="4778" y="614"/>
                  <a:pt x="4754" y="612"/>
                </a:cubicBezTo>
                <a:cubicBezTo>
                  <a:pt x="4740" y="611"/>
                  <a:pt x="4711" y="612"/>
                  <a:pt x="4708" y="596"/>
                </a:cubicBezTo>
                <a:cubicBezTo>
                  <a:pt x="4708" y="593"/>
                  <a:pt x="4708" y="590"/>
                  <a:pt x="4708" y="587"/>
                </a:cubicBezTo>
                <a:moveTo>
                  <a:pt x="5145" y="204"/>
                </a:moveTo>
                <a:cubicBezTo>
                  <a:pt x="5160" y="191"/>
                  <a:pt x="5165" y="188"/>
                  <a:pt x="5167" y="169"/>
                </a:cubicBezTo>
                <a:cubicBezTo>
                  <a:pt x="5167" y="167"/>
                  <a:pt x="5167" y="164"/>
                  <a:pt x="5167" y="162"/>
                </a:cubicBezTo>
                <a:cubicBezTo>
                  <a:pt x="5123" y="151"/>
                  <a:pt x="5067" y="149"/>
                  <a:pt x="5023" y="163"/>
                </a:cubicBezTo>
                <a:cubicBezTo>
                  <a:pt x="4959" y="183"/>
                  <a:pt x="4865" y="231"/>
                  <a:pt x="4842" y="300"/>
                </a:cubicBezTo>
                <a:cubicBezTo>
                  <a:pt x="4821" y="363"/>
                  <a:pt x="4891" y="390"/>
                  <a:pt x="4938" y="404"/>
                </a:cubicBezTo>
                <a:cubicBezTo>
                  <a:pt x="5005" y="424"/>
                  <a:pt x="5076" y="423"/>
                  <a:pt x="5144" y="440"/>
                </a:cubicBezTo>
                <a:cubicBezTo>
                  <a:pt x="5150" y="442"/>
                  <a:pt x="5157" y="445"/>
                  <a:pt x="5163" y="447"/>
                </a:cubicBezTo>
                <a:cubicBezTo>
                  <a:pt x="5134" y="478"/>
                  <a:pt x="5107" y="484"/>
                  <a:pt x="5056" y="495"/>
                </a:cubicBezTo>
                <a:cubicBezTo>
                  <a:pt x="4982" y="511"/>
                  <a:pt x="4898" y="510"/>
                  <a:pt x="4829" y="542"/>
                </a:cubicBezTo>
                <a:cubicBezTo>
                  <a:pt x="4825" y="545"/>
                  <a:pt x="4821" y="547"/>
                  <a:pt x="4817" y="55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52" name=""/>
          <p:cNvSpPr/>
          <p:nvPr/>
        </p:nvSpPr>
        <p:spPr>
          <a:xfrm>
            <a:off x="9702720" y="6062760"/>
            <a:ext cx="331560" cy="28080"/>
          </a:xfrm>
          <a:custGeom>
            <a:avLst/>
            <a:gdLst/>
            <a:ahLst/>
            <a:rect l="0" t="0" r="r" b="b"/>
            <a:pathLst>
              <a:path fill="none" w="921" h="78">
                <a:moveTo>
                  <a:pt x="31" y="20"/>
                </a:moveTo>
                <a:cubicBezTo>
                  <a:pt x="27" y="18"/>
                  <a:pt x="2" y="12"/>
                  <a:pt x="0" y="10"/>
                </a:cubicBezTo>
                <a:cubicBezTo>
                  <a:pt x="0" y="4"/>
                  <a:pt x="3" y="1"/>
                  <a:pt x="11" y="0"/>
                </a:cubicBezTo>
                <a:moveTo>
                  <a:pt x="610" y="75"/>
                </a:moveTo>
                <a:cubicBezTo>
                  <a:pt x="685" y="75"/>
                  <a:pt x="760" y="77"/>
                  <a:pt x="836" y="78"/>
                </a:cubicBezTo>
                <a:cubicBezTo>
                  <a:pt x="864" y="78"/>
                  <a:pt x="893" y="78"/>
                  <a:pt x="921" y="78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53" name=""/>
          <p:cNvSpPr/>
          <p:nvPr/>
        </p:nvSpPr>
        <p:spPr>
          <a:xfrm>
            <a:off x="10363320" y="5835240"/>
            <a:ext cx="637920" cy="267120"/>
          </a:xfrm>
          <a:custGeom>
            <a:avLst/>
            <a:gdLst/>
            <a:ahLst/>
            <a:rect l="0" t="0" r="r" b="b"/>
            <a:pathLst>
              <a:path fill="none" w="1772" h="742">
                <a:moveTo>
                  <a:pt x="0" y="741"/>
                </a:moveTo>
                <a:cubicBezTo>
                  <a:pt x="34" y="741"/>
                  <a:pt x="61" y="747"/>
                  <a:pt x="87" y="724"/>
                </a:cubicBezTo>
                <a:cubicBezTo>
                  <a:pt x="100" y="711"/>
                  <a:pt x="104" y="707"/>
                  <a:pt x="112" y="699"/>
                </a:cubicBezTo>
                <a:moveTo>
                  <a:pt x="394" y="435"/>
                </a:moveTo>
                <a:cubicBezTo>
                  <a:pt x="407" y="398"/>
                  <a:pt x="416" y="320"/>
                  <a:pt x="454" y="298"/>
                </a:cubicBezTo>
                <a:cubicBezTo>
                  <a:pt x="473" y="287"/>
                  <a:pt x="520" y="288"/>
                  <a:pt x="540" y="292"/>
                </a:cubicBezTo>
                <a:cubicBezTo>
                  <a:pt x="585" y="302"/>
                  <a:pt x="629" y="346"/>
                  <a:pt x="639" y="391"/>
                </a:cubicBezTo>
                <a:cubicBezTo>
                  <a:pt x="641" y="401"/>
                  <a:pt x="646" y="444"/>
                  <a:pt x="639" y="454"/>
                </a:cubicBezTo>
                <a:cubicBezTo>
                  <a:pt x="633" y="454"/>
                  <a:pt x="632" y="454"/>
                  <a:pt x="628" y="454"/>
                </a:cubicBezTo>
                <a:cubicBezTo>
                  <a:pt x="659" y="446"/>
                  <a:pt x="686" y="445"/>
                  <a:pt x="718" y="445"/>
                </a:cubicBezTo>
                <a:cubicBezTo>
                  <a:pt x="745" y="445"/>
                  <a:pt x="769" y="442"/>
                  <a:pt x="794" y="452"/>
                </a:cubicBezTo>
                <a:cubicBezTo>
                  <a:pt x="810" y="458"/>
                  <a:pt x="823" y="471"/>
                  <a:pt x="841" y="473"/>
                </a:cubicBezTo>
                <a:cubicBezTo>
                  <a:pt x="848" y="473"/>
                  <a:pt x="855" y="473"/>
                  <a:pt x="862" y="473"/>
                </a:cubicBezTo>
                <a:moveTo>
                  <a:pt x="1207" y="447"/>
                </a:moveTo>
                <a:cubicBezTo>
                  <a:pt x="1230" y="446"/>
                  <a:pt x="1254" y="446"/>
                  <a:pt x="1277" y="438"/>
                </a:cubicBezTo>
                <a:cubicBezTo>
                  <a:pt x="1295" y="432"/>
                  <a:pt x="1315" y="421"/>
                  <a:pt x="1320" y="402"/>
                </a:cubicBezTo>
                <a:cubicBezTo>
                  <a:pt x="1320" y="400"/>
                  <a:pt x="1320" y="399"/>
                  <a:pt x="1320" y="398"/>
                </a:cubicBezTo>
                <a:cubicBezTo>
                  <a:pt x="1306" y="397"/>
                  <a:pt x="1293" y="396"/>
                  <a:pt x="1279" y="395"/>
                </a:cubicBezTo>
                <a:cubicBezTo>
                  <a:pt x="1263" y="394"/>
                  <a:pt x="1232" y="390"/>
                  <a:pt x="1217" y="398"/>
                </a:cubicBezTo>
                <a:cubicBezTo>
                  <a:pt x="1212" y="401"/>
                  <a:pt x="1208" y="405"/>
                  <a:pt x="1204" y="408"/>
                </a:cubicBezTo>
                <a:cubicBezTo>
                  <a:pt x="1212" y="409"/>
                  <a:pt x="1216" y="410"/>
                  <a:pt x="1222" y="412"/>
                </a:cubicBezTo>
                <a:moveTo>
                  <a:pt x="195" y="589"/>
                </a:moveTo>
                <a:cubicBezTo>
                  <a:pt x="195" y="574"/>
                  <a:pt x="189" y="556"/>
                  <a:pt x="206" y="549"/>
                </a:cubicBezTo>
                <a:cubicBezTo>
                  <a:pt x="237" y="536"/>
                  <a:pt x="273" y="538"/>
                  <a:pt x="306" y="539"/>
                </a:cubicBezTo>
                <a:cubicBezTo>
                  <a:pt x="329" y="540"/>
                  <a:pt x="337" y="564"/>
                  <a:pt x="328" y="586"/>
                </a:cubicBezTo>
                <a:cubicBezTo>
                  <a:pt x="314" y="622"/>
                  <a:pt x="264" y="621"/>
                  <a:pt x="233" y="622"/>
                </a:cubicBezTo>
                <a:cubicBezTo>
                  <a:pt x="205" y="623"/>
                  <a:pt x="168" y="634"/>
                  <a:pt x="164" y="599"/>
                </a:cubicBezTo>
                <a:cubicBezTo>
                  <a:pt x="164" y="592"/>
                  <a:pt x="164" y="584"/>
                  <a:pt x="164" y="577"/>
                </a:cubicBezTo>
                <a:moveTo>
                  <a:pt x="617" y="11"/>
                </a:moveTo>
                <a:cubicBezTo>
                  <a:pt x="649" y="14"/>
                  <a:pt x="606" y="-20"/>
                  <a:pt x="656" y="17"/>
                </a:cubicBezTo>
                <a:cubicBezTo>
                  <a:pt x="750" y="86"/>
                  <a:pt x="902" y="205"/>
                  <a:pt x="919" y="329"/>
                </a:cubicBezTo>
                <a:cubicBezTo>
                  <a:pt x="922" y="353"/>
                  <a:pt x="922" y="365"/>
                  <a:pt x="906" y="379"/>
                </a:cubicBezTo>
                <a:cubicBezTo>
                  <a:pt x="893" y="391"/>
                  <a:pt x="865" y="384"/>
                  <a:pt x="849" y="385"/>
                </a:cubicBezTo>
                <a:cubicBezTo>
                  <a:pt x="863" y="362"/>
                  <a:pt x="856" y="356"/>
                  <a:pt x="889" y="338"/>
                </a:cubicBezTo>
                <a:cubicBezTo>
                  <a:pt x="912" y="326"/>
                  <a:pt x="969" y="313"/>
                  <a:pt x="992" y="332"/>
                </a:cubicBezTo>
                <a:cubicBezTo>
                  <a:pt x="1006" y="343"/>
                  <a:pt x="1003" y="375"/>
                  <a:pt x="1017" y="385"/>
                </a:cubicBezTo>
                <a:cubicBezTo>
                  <a:pt x="1035" y="398"/>
                  <a:pt x="1048" y="395"/>
                  <a:pt x="1071" y="395"/>
                </a:cubicBezTo>
                <a:cubicBezTo>
                  <a:pt x="1125" y="396"/>
                  <a:pt x="1174" y="353"/>
                  <a:pt x="1217" y="325"/>
                </a:cubicBezTo>
                <a:cubicBezTo>
                  <a:pt x="1314" y="262"/>
                  <a:pt x="1419" y="156"/>
                  <a:pt x="1532" y="124"/>
                </a:cubicBezTo>
                <a:cubicBezTo>
                  <a:pt x="1583" y="110"/>
                  <a:pt x="1634" y="120"/>
                  <a:pt x="1666" y="161"/>
                </a:cubicBezTo>
                <a:cubicBezTo>
                  <a:pt x="1705" y="210"/>
                  <a:pt x="1690" y="273"/>
                  <a:pt x="1698" y="331"/>
                </a:cubicBezTo>
                <a:cubicBezTo>
                  <a:pt x="1706" y="393"/>
                  <a:pt x="1729" y="426"/>
                  <a:pt x="1772" y="468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54" name=""/>
          <p:cNvSpPr/>
          <p:nvPr/>
        </p:nvSpPr>
        <p:spPr>
          <a:xfrm>
            <a:off x="11565000" y="5584680"/>
            <a:ext cx="345600" cy="417240"/>
          </a:xfrm>
          <a:custGeom>
            <a:avLst/>
            <a:gdLst/>
            <a:ahLst/>
            <a:rect l="0" t="0" r="r" b="b"/>
            <a:pathLst>
              <a:path fill="none" w="960" h="1159">
                <a:moveTo>
                  <a:pt x="118" y="758"/>
                </a:moveTo>
                <a:cubicBezTo>
                  <a:pt x="123" y="754"/>
                  <a:pt x="130" y="749"/>
                  <a:pt x="133" y="745"/>
                </a:cubicBezTo>
                <a:lnTo>
                  <a:pt x="133" y="744"/>
                </a:lnTo>
                <a:cubicBezTo>
                  <a:pt x="122" y="744"/>
                  <a:pt x="113" y="742"/>
                  <a:pt x="103" y="738"/>
                </a:cubicBezTo>
                <a:cubicBezTo>
                  <a:pt x="99" y="736"/>
                  <a:pt x="95" y="733"/>
                  <a:pt x="92" y="731"/>
                </a:cubicBezTo>
                <a:cubicBezTo>
                  <a:pt x="96" y="730"/>
                  <a:pt x="109" y="729"/>
                  <a:pt x="116" y="729"/>
                </a:cubicBezTo>
                <a:cubicBezTo>
                  <a:pt x="122" y="729"/>
                  <a:pt x="122" y="729"/>
                  <a:pt x="125" y="729"/>
                </a:cubicBezTo>
                <a:cubicBezTo>
                  <a:pt x="103" y="743"/>
                  <a:pt x="80" y="749"/>
                  <a:pt x="54" y="755"/>
                </a:cubicBezTo>
                <a:cubicBezTo>
                  <a:pt x="39" y="759"/>
                  <a:pt x="6" y="760"/>
                  <a:pt x="0" y="778"/>
                </a:cubicBezTo>
                <a:moveTo>
                  <a:pt x="640" y="595"/>
                </a:moveTo>
                <a:cubicBezTo>
                  <a:pt x="608" y="594"/>
                  <a:pt x="555" y="590"/>
                  <a:pt x="509" y="605"/>
                </a:cubicBezTo>
                <a:cubicBezTo>
                  <a:pt x="400" y="640"/>
                  <a:pt x="234" y="702"/>
                  <a:pt x="168" y="804"/>
                </a:cubicBezTo>
                <a:cubicBezTo>
                  <a:pt x="166" y="813"/>
                  <a:pt x="164" y="822"/>
                  <a:pt x="162" y="831"/>
                </a:cubicBezTo>
                <a:cubicBezTo>
                  <a:pt x="202" y="851"/>
                  <a:pt x="266" y="869"/>
                  <a:pt x="338" y="858"/>
                </a:cubicBezTo>
                <a:cubicBezTo>
                  <a:pt x="525" y="829"/>
                  <a:pt x="688" y="719"/>
                  <a:pt x="772" y="551"/>
                </a:cubicBezTo>
                <a:cubicBezTo>
                  <a:pt x="854" y="388"/>
                  <a:pt x="901" y="187"/>
                  <a:pt x="958" y="14"/>
                </a:cubicBezTo>
                <a:cubicBezTo>
                  <a:pt x="959" y="9"/>
                  <a:pt x="959" y="5"/>
                  <a:pt x="960" y="0"/>
                </a:cubicBezTo>
                <a:cubicBezTo>
                  <a:pt x="925" y="68"/>
                  <a:pt x="884" y="136"/>
                  <a:pt x="851" y="207"/>
                </a:cubicBezTo>
                <a:cubicBezTo>
                  <a:pt x="770" y="377"/>
                  <a:pt x="751" y="534"/>
                  <a:pt x="753" y="720"/>
                </a:cubicBezTo>
                <a:cubicBezTo>
                  <a:pt x="755" y="872"/>
                  <a:pt x="767" y="1010"/>
                  <a:pt x="741" y="1159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55" name=""/>
          <p:cNvSpPr/>
          <p:nvPr/>
        </p:nvSpPr>
        <p:spPr>
          <a:xfrm>
            <a:off x="423720" y="1724040"/>
            <a:ext cx="1560960" cy="274320"/>
          </a:xfrm>
          <a:custGeom>
            <a:avLst/>
            <a:gdLst/>
            <a:ahLst/>
            <a:rect l="0" t="0" r="r" b="b"/>
            <a:pathLst>
              <a:path fill="none" w="4336" h="762">
                <a:moveTo>
                  <a:pt x="4336" y="0"/>
                </a:moveTo>
                <a:cubicBezTo>
                  <a:pt x="4333" y="0"/>
                  <a:pt x="4296" y="2"/>
                  <a:pt x="4286" y="2"/>
                </a:cubicBezTo>
                <a:cubicBezTo>
                  <a:pt x="4114" y="10"/>
                  <a:pt x="3941" y="25"/>
                  <a:pt x="3770" y="42"/>
                </a:cubicBezTo>
                <a:cubicBezTo>
                  <a:pt x="3207" y="97"/>
                  <a:pt x="2636" y="199"/>
                  <a:pt x="2082" y="306"/>
                </a:cubicBezTo>
                <a:cubicBezTo>
                  <a:pt x="1523" y="415"/>
                  <a:pt x="986" y="588"/>
                  <a:pt x="417" y="643"/>
                </a:cubicBezTo>
                <a:cubicBezTo>
                  <a:pt x="263" y="658"/>
                  <a:pt x="141" y="700"/>
                  <a:pt x="0" y="762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"/>
          <p:cNvSpPr/>
          <p:nvPr/>
        </p:nvSpPr>
        <p:spPr>
          <a:xfrm>
            <a:off x="1373040" y="601560"/>
            <a:ext cx="1293480" cy="344160"/>
          </a:xfrm>
          <a:custGeom>
            <a:avLst/>
            <a:gdLst/>
            <a:ahLst/>
            <a:rect l="0" t="0" r="r" b="b"/>
            <a:pathLst>
              <a:path fill="none" w="3593" h="956">
                <a:moveTo>
                  <a:pt x="97" y="27"/>
                </a:moveTo>
                <a:cubicBezTo>
                  <a:pt x="114" y="23"/>
                  <a:pt x="127" y="16"/>
                  <a:pt x="142" y="11"/>
                </a:cubicBezTo>
                <a:cubicBezTo>
                  <a:pt x="143" y="11"/>
                  <a:pt x="144" y="11"/>
                  <a:pt x="145" y="11"/>
                </a:cubicBezTo>
                <a:cubicBezTo>
                  <a:pt x="159" y="74"/>
                  <a:pt x="167" y="134"/>
                  <a:pt x="170" y="200"/>
                </a:cubicBezTo>
                <a:cubicBezTo>
                  <a:pt x="175" y="324"/>
                  <a:pt x="183" y="455"/>
                  <a:pt x="160" y="577"/>
                </a:cubicBezTo>
                <a:cubicBezTo>
                  <a:pt x="138" y="696"/>
                  <a:pt x="86" y="829"/>
                  <a:pt x="20" y="931"/>
                </a:cubicBezTo>
                <a:cubicBezTo>
                  <a:pt x="13" y="939"/>
                  <a:pt x="7" y="948"/>
                  <a:pt x="0" y="956"/>
                </a:cubicBezTo>
                <a:moveTo>
                  <a:pt x="45" y="277"/>
                </a:moveTo>
                <a:cubicBezTo>
                  <a:pt x="70" y="199"/>
                  <a:pt x="99" y="157"/>
                  <a:pt x="161" y="103"/>
                </a:cubicBezTo>
                <a:cubicBezTo>
                  <a:pt x="203" y="66"/>
                  <a:pt x="258" y="17"/>
                  <a:pt x="313" y="1"/>
                </a:cubicBezTo>
                <a:cubicBezTo>
                  <a:pt x="332" y="0"/>
                  <a:pt x="337" y="0"/>
                  <a:pt x="349" y="0"/>
                </a:cubicBezTo>
                <a:cubicBezTo>
                  <a:pt x="369" y="69"/>
                  <a:pt x="370" y="143"/>
                  <a:pt x="345" y="213"/>
                </a:cubicBezTo>
                <a:cubicBezTo>
                  <a:pt x="316" y="296"/>
                  <a:pt x="258" y="367"/>
                  <a:pt x="188" y="418"/>
                </a:cubicBezTo>
                <a:cubicBezTo>
                  <a:pt x="178" y="426"/>
                  <a:pt x="88" y="462"/>
                  <a:pt x="84" y="474"/>
                </a:cubicBezTo>
                <a:cubicBezTo>
                  <a:pt x="78" y="476"/>
                  <a:pt x="80" y="476"/>
                  <a:pt x="94" y="475"/>
                </a:cubicBezTo>
                <a:moveTo>
                  <a:pt x="670" y="437"/>
                </a:moveTo>
                <a:cubicBezTo>
                  <a:pt x="663" y="466"/>
                  <a:pt x="650" y="476"/>
                  <a:pt x="627" y="500"/>
                </a:cubicBezTo>
                <a:cubicBezTo>
                  <a:pt x="573" y="557"/>
                  <a:pt x="515" y="615"/>
                  <a:pt x="479" y="685"/>
                </a:cubicBezTo>
                <a:cubicBezTo>
                  <a:pt x="465" y="712"/>
                  <a:pt x="437" y="798"/>
                  <a:pt x="467" y="826"/>
                </a:cubicBezTo>
                <a:cubicBezTo>
                  <a:pt x="499" y="856"/>
                  <a:pt x="582" y="839"/>
                  <a:pt x="616" y="826"/>
                </a:cubicBezTo>
                <a:cubicBezTo>
                  <a:pt x="685" y="799"/>
                  <a:pt x="750" y="744"/>
                  <a:pt x="795" y="686"/>
                </a:cubicBezTo>
                <a:cubicBezTo>
                  <a:pt x="826" y="646"/>
                  <a:pt x="851" y="575"/>
                  <a:pt x="820" y="526"/>
                </a:cubicBezTo>
                <a:cubicBezTo>
                  <a:pt x="786" y="474"/>
                  <a:pt x="701" y="467"/>
                  <a:pt x="646" y="475"/>
                </a:cubicBezTo>
                <a:cubicBezTo>
                  <a:pt x="580" y="485"/>
                  <a:pt x="527" y="517"/>
                  <a:pt x="486" y="566"/>
                </a:cubicBezTo>
                <a:moveTo>
                  <a:pt x="1211" y="385"/>
                </a:moveTo>
                <a:cubicBezTo>
                  <a:pt x="1211" y="361"/>
                  <a:pt x="1207" y="448"/>
                  <a:pt x="1207" y="451"/>
                </a:cubicBezTo>
                <a:cubicBezTo>
                  <a:pt x="1200" y="509"/>
                  <a:pt x="1198" y="567"/>
                  <a:pt x="1201" y="625"/>
                </a:cubicBezTo>
                <a:cubicBezTo>
                  <a:pt x="1202" y="658"/>
                  <a:pt x="1210" y="702"/>
                  <a:pt x="1237" y="726"/>
                </a:cubicBezTo>
                <a:cubicBezTo>
                  <a:pt x="1248" y="731"/>
                  <a:pt x="1251" y="733"/>
                  <a:pt x="1259" y="732"/>
                </a:cubicBezTo>
                <a:moveTo>
                  <a:pt x="1079" y="41"/>
                </a:moveTo>
                <a:cubicBezTo>
                  <a:pt x="1073" y="24"/>
                  <a:pt x="1078" y="16"/>
                  <a:pt x="1068" y="17"/>
                </a:cubicBezTo>
                <a:cubicBezTo>
                  <a:pt x="1089" y="44"/>
                  <a:pt x="1110" y="75"/>
                  <a:pt x="1131" y="103"/>
                </a:cubicBezTo>
                <a:cubicBezTo>
                  <a:pt x="1157" y="137"/>
                  <a:pt x="1166" y="149"/>
                  <a:pt x="1190" y="166"/>
                </a:cubicBezTo>
                <a:moveTo>
                  <a:pt x="1502" y="280"/>
                </a:moveTo>
                <a:cubicBezTo>
                  <a:pt x="1513" y="296"/>
                  <a:pt x="1520" y="290"/>
                  <a:pt x="1529" y="318"/>
                </a:cubicBezTo>
                <a:cubicBezTo>
                  <a:pt x="1546" y="374"/>
                  <a:pt x="1548" y="434"/>
                  <a:pt x="1557" y="491"/>
                </a:cubicBezTo>
                <a:cubicBezTo>
                  <a:pt x="1564" y="538"/>
                  <a:pt x="1573" y="589"/>
                  <a:pt x="1617" y="617"/>
                </a:cubicBezTo>
                <a:cubicBezTo>
                  <a:pt x="1655" y="641"/>
                  <a:pt x="1714" y="639"/>
                  <a:pt x="1757" y="635"/>
                </a:cubicBezTo>
                <a:cubicBezTo>
                  <a:pt x="1816" y="630"/>
                  <a:pt x="1868" y="601"/>
                  <a:pt x="1923" y="581"/>
                </a:cubicBezTo>
                <a:cubicBezTo>
                  <a:pt x="1972" y="563"/>
                  <a:pt x="2015" y="555"/>
                  <a:pt x="2067" y="554"/>
                </a:cubicBezTo>
                <a:cubicBezTo>
                  <a:pt x="2125" y="553"/>
                  <a:pt x="2168" y="569"/>
                  <a:pt x="2224" y="581"/>
                </a:cubicBezTo>
                <a:cubicBezTo>
                  <a:pt x="2297" y="596"/>
                  <a:pt x="2383" y="602"/>
                  <a:pt x="2451" y="568"/>
                </a:cubicBezTo>
                <a:cubicBezTo>
                  <a:pt x="2545" y="520"/>
                  <a:pt x="2562" y="434"/>
                  <a:pt x="2563" y="338"/>
                </a:cubicBezTo>
                <a:cubicBezTo>
                  <a:pt x="2564" y="263"/>
                  <a:pt x="2546" y="186"/>
                  <a:pt x="2519" y="116"/>
                </a:cubicBezTo>
                <a:cubicBezTo>
                  <a:pt x="2517" y="111"/>
                  <a:pt x="2514" y="106"/>
                  <a:pt x="2512" y="101"/>
                </a:cubicBezTo>
                <a:cubicBezTo>
                  <a:pt x="2510" y="107"/>
                  <a:pt x="2493" y="160"/>
                  <a:pt x="2491" y="180"/>
                </a:cubicBezTo>
                <a:cubicBezTo>
                  <a:pt x="2482" y="273"/>
                  <a:pt x="2472" y="380"/>
                  <a:pt x="2497" y="470"/>
                </a:cubicBezTo>
                <a:cubicBezTo>
                  <a:pt x="2514" y="532"/>
                  <a:pt x="2548" y="593"/>
                  <a:pt x="2573" y="653"/>
                </a:cubicBezTo>
                <a:moveTo>
                  <a:pt x="2343" y="375"/>
                </a:moveTo>
                <a:cubicBezTo>
                  <a:pt x="2365" y="381"/>
                  <a:pt x="2369" y="383"/>
                  <a:pt x="2391" y="388"/>
                </a:cubicBezTo>
                <a:cubicBezTo>
                  <a:pt x="2504" y="411"/>
                  <a:pt x="2633" y="394"/>
                  <a:pt x="2742" y="434"/>
                </a:cubicBezTo>
                <a:cubicBezTo>
                  <a:pt x="2767" y="443"/>
                  <a:pt x="2781" y="458"/>
                  <a:pt x="2801" y="474"/>
                </a:cubicBezTo>
                <a:cubicBezTo>
                  <a:pt x="2827" y="495"/>
                  <a:pt x="2849" y="510"/>
                  <a:pt x="2882" y="520"/>
                </a:cubicBezTo>
                <a:cubicBezTo>
                  <a:pt x="2918" y="531"/>
                  <a:pt x="2994" y="531"/>
                  <a:pt x="3027" y="514"/>
                </a:cubicBezTo>
                <a:cubicBezTo>
                  <a:pt x="3061" y="497"/>
                  <a:pt x="3062" y="471"/>
                  <a:pt x="3064" y="438"/>
                </a:cubicBezTo>
                <a:cubicBezTo>
                  <a:pt x="3067" y="393"/>
                  <a:pt x="3008" y="348"/>
                  <a:pt x="2973" y="332"/>
                </a:cubicBezTo>
                <a:cubicBezTo>
                  <a:pt x="2925" y="309"/>
                  <a:pt x="2859" y="310"/>
                  <a:pt x="2819" y="346"/>
                </a:cubicBezTo>
                <a:cubicBezTo>
                  <a:pt x="2766" y="393"/>
                  <a:pt x="2696" y="516"/>
                  <a:pt x="2728" y="591"/>
                </a:cubicBezTo>
                <a:cubicBezTo>
                  <a:pt x="2755" y="656"/>
                  <a:pt x="2860" y="657"/>
                  <a:pt x="2916" y="652"/>
                </a:cubicBezTo>
                <a:cubicBezTo>
                  <a:pt x="2995" y="645"/>
                  <a:pt x="3063" y="600"/>
                  <a:pt x="3123" y="551"/>
                </a:cubicBezTo>
                <a:cubicBezTo>
                  <a:pt x="3179" y="506"/>
                  <a:pt x="3231" y="452"/>
                  <a:pt x="3252" y="381"/>
                </a:cubicBezTo>
                <a:cubicBezTo>
                  <a:pt x="3264" y="338"/>
                  <a:pt x="3262" y="278"/>
                  <a:pt x="3256" y="233"/>
                </a:cubicBezTo>
                <a:cubicBezTo>
                  <a:pt x="3255" y="233"/>
                  <a:pt x="3254" y="233"/>
                  <a:pt x="3253" y="233"/>
                </a:cubicBezTo>
                <a:cubicBezTo>
                  <a:pt x="3247" y="253"/>
                  <a:pt x="3239" y="278"/>
                  <a:pt x="3237" y="302"/>
                </a:cubicBezTo>
                <a:cubicBezTo>
                  <a:pt x="3233" y="358"/>
                  <a:pt x="3240" y="391"/>
                  <a:pt x="3277" y="434"/>
                </a:cubicBezTo>
                <a:cubicBezTo>
                  <a:pt x="3339" y="506"/>
                  <a:pt x="3418" y="553"/>
                  <a:pt x="3426" y="657"/>
                </a:cubicBezTo>
                <a:cubicBezTo>
                  <a:pt x="3431" y="720"/>
                  <a:pt x="3418" y="766"/>
                  <a:pt x="3485" y="795"/>
                </a:cubicBezTo>
                <a:cubicBezTo>
                  <a:pt x="3536" y="809"/>
                  <a:pt x="3556" y="814"/>
                  <a:pt x="3593" y="813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57" name=""/>
          <p:cNvSpPr/>
          <p:nvPr/>
        </p:nvSpPr>
        <p:spPr>
          <a:xfrm>
            <a:off x="2969640" y="598320"/>
            <a:ext cx="373320" cy="314280"/>
          </a:xfrm>
          <a:custGeom>
            <a:avLst/>
            <a:gdLst/>
            <a:ahLst/>
            <a:rect l="0" t="0" r="r" b="b"/>
            <a:pathLst>
              <a:path fill="none" w="1037" h="873">
                <a:moveTo>
                  <a:pt x="404" y="38"/>
                </a:moveTo>
                <a:cubicBezTo>
                  <a:pt x="405" y="25"/>
                  <a:pt x="406" y="12"/>
                  <a:pt x="407" y="0"/>
                </a:cubicBezTo>
                <a:cubicBezTo>
                  <a:pt x="408" y="17"/>
                  <a:pt x="413" y="31"/>
                  <a:pt x="413" y="48"/>
                </a:cubicBezTo>
                <a:cubicBezTo>
                  <a:pt x="415" y="171"/>
                  <a:pt x="403" y="282"/>
                  <a:pt x="379" y="402"/>
                </a:cubicBezTo>
                <a:cubicBezTo>
                  <a:pt x="358" y="506"/>
                  <a:pt x="335" y="611"/>
                  <a:pt x="340" y="719"/>
                </a:cubicBezTo>
                <a:cubicBezTo>
                  <a:pt x="343" y="783"/>
                  <a:pt x="377" y="828"/>
                  <a:pt x="436" y="854"/>
                </a:cubicBezTo>
                <a:cubicBezTo>
                  <a:pt x="475" y="871"/>
                  <a:pt x="551" y="880"/>
                  <a:pt x="592" y="865"/>
                </a:cubicBezTo>
                <a:cubicBezTo>
                  <a:pt x="601" y="859"/>
                  <a:pt x="609" y="853"/>
                  <a:pt x="618" y="847"/>
                </a:cubicBezTo>
                <a:moveTo>
                  <a:pt x="0" y="488"/>
                </a:moveTo>
                <a:cubicBezTo>
                  <a:pt x="26" y="488"/>
                  <a:pt x="96" y="488"/>
                  <a:pt x="131" y="488"/>
                </a:cubicBezTo>
                <a:cubicBezTo>
                  <a:pt x="287" y="488"/>
                  <a:pt x="442" y="489"/>
                  <a:pt x="598" y="486"/>
                </a:cubicBezTo>
                <a:cubicBezTo>
                  <a:pt x="615" y="486"/>
                  <a:pt x="632" y="486"/>
                  <a:pt x="649" y="486"/>
                </a:cubicBezTo>
                <a:cubicBezTo>
                  <a:pt x="655" y="514"/>
                  <a:pt x="659" y="546"/>
                  <a:pt x="662" y="576"/>
                </a:cubicBezTo>
                <a:cubicBezTo>
                  <a:pt x="667" y="627"/>
                  <a:pt x="673" y="676"/>
                  <a:pt x="719" y="707"/>
                </a:cubicBezTo>
                <a:cubicBezTo>
                  <a:pt x="775" y="745"/>
                  <a:pt x="880" y="741"/>
                  <a:pt x="943" y="730"/>
                </a:cubicBezTo>
                <a:cubicBezTo>
                  <a:pt x="988" y="722"/>
                  <a:pt x="1037" y="703"/>
                  <a:pt x="1037" y="653"/>
                </a:cubicBezTo>
                <a:cubicBezTo>
                  <a:pt x="1037" y="596"/>
                  <a:pt x="965" y="569"/>
                  <a:pt x="919" y="554"/>
                </a:cubicBezTo>
                <a:cubicBezTo>
                  <a:pt x="863" y="536"/>
                  <a:pt x="804" y="541"/>
                  <a:pt x="746" y="541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58" name=""/>
          <p:cNvSpPr/>
          <p:nvPr/>
        </p:nvSpPr>
        <p:spPr>
          <a:xfrm>
            <a:off x="3686040" y="617400"/>
            <a:ext cx="1220760" cy="388440"/>
          </a:xfrm>
          <a:custGeom>
            <a:avLst/>
            <a:gdLst/>
            <a:ahLst/>
            <a:rect l="0" t="0" r="r" b="b"/>
            <a:pathLst>
              <a:path fill="none" w="3391" h="1079">
                <a:moveTo>
                  <a:pt x="331" y="385"/>
                </a:moveTo>
                <a:cubicBezTo>
                  <a:pt x="326" y="357"/>
                  <a:pt x="346" y="336"/>
                  <a:pt x="320" y="319"/>
                </a:cubicBezTo>
                <a:cubicBezTo>
                  <a:pt x="278" y="292"/>
                  <a:pt x="200" y="303"/>
                  <a:pt x="162" y="326"/>
                </a:cubicBezTo>
                <a:cubicBezTo>
                  <a:pt x="78" y="377"/>
                  <a:pt x="12" y="486"/>
                  <a:pt x="0" y="581"/>
                </a:cubicBezTo>
                <a:cubicBezTo>
                  <a:pt x="0" y="599"/>
                  <a:pt x="0" y="603"/>
                  <a:pt x="3" y="614"/>
                </a:cubicBezTo>
                <a:cubicBezTo>
                  <a:pt x="55" y="617"/>
                  <a:pt x="89" y="621"/>
                  <a:pt x="140" y="600"/>
                </a:cubicBezTo>
                <a:cubicBezTo>
                  <a:pt x="195" y="577"/>
                  <a:pt x="250" y="543"/>
                  <a:pt x="292" y="501"/>
                </a:cubicBezTo>
                <a:cubicBezTo>
                  <a:pt x="318" y="474"/>
                  <a:pt x="337" y="443"/>
                  <a:pt x="359" y="413"/>
                </a:cubicBezTo>
                <a:cubicBezTo>
                  <a:pt x="360" y="455"/>
                  <a:pt x="347" y="509"/>
                  <a:pt x="383" y="540"/>
                </a:cubicBezTo>
                <a:cubicBezTo>
                  <a:pt x="429" y="578"/>
                  <a:pt x="528" y="566"/>
                  <a:pt x="579" y="552"/>
                </a:cubicBezTo>
                <a:cubicBezTo>
                  <a:pt x="645" y="535"/>
                  <a:pt x="727" y="498"/>
                  <a:pt x="771" y="443"/>
                </a:cubicBezTo>
                <a:cubicBezTo>
                  <a:pt x="803" y="402"/>
                  <a:pt x="816" y="303"/>
                  <a:pt x="785" y="258"/>
                </a:cubicBezTo>
                <a:cubicBezTo>
                  <a:pt x="767" y="233"/>
                  <a:pt x="721" y="185"/>
                  <a:pt x="683" y="207"/>
                </a:cubicBezTo>
                <a:cubicBezTo>
                  <a:pt x="659" y="221"/>
                  <a:pt x="649" y="264"/>
                  <a:pt x="658" y="289"/>
                </a:cubicBezTo>
                <a:cubicBezTo>
                  <a:pt x="677" y="339"/>
                  <a:pt x="804" y="372"/>
                  <a:pt x="846" y="390"/>
                </a:cubicBezTo>
                <a:cubicBezTo>
                  <a:pt x="901" y="414"/>
                  <a:pt x="980" y="440"/>
                  <a:pt x="1017" y="491"/>
                </a:cubicBezTo>
                <a:cubicBezTo>
                  <a:pt x="1034" y="514"/>
                  <a:pt x="1031" y="552"/>
                  <a:pt x="1028" y="579"/>
                </a:cubicBezTo>
                <a:cubicBezTo>
                  <a:pt x="1026" y="598"/>
                  <a:pt x="1021" y="617"/>
                  <a:pt x="1019" y="636"/>
                </a:cubicBezTo>
                <a:cubicBezTo>
                  <a:pt x="1051" y="638"/>
                  <a:pt x="1082" y="648"/>
                  <a:pt x="1118" y="638"/>
                </a:cubicBezTo>
                <a:cubicBezTo>
                  <a:pt x="1243" y="603"/>
                  <a:pt x="1388" y="538"/>
                  <a:pt x="1502" y="475"/>
                </a:cubicBezTo>
                <a:cubicBezTo>
                  <a:pt x="1554" y="446"/>
                  <a:pt x="1603" y="414"/>
                  <a:pt x="1601" y="350"/>
                </a:cubicBezTo>
                <a:cubicBezTo>
                  <a:pt x="1600" y="302"/>
                  <a:pt x="1560" y="295"/>
                  <a:pt x="1519" y="286"/>
                </a:cubicBezTo>
                <a:cubicBezTo>
                  <a:pt x="1487" y="279"/>
                  <a:pt x="1453" y="281"/>
                  <a:pt x="1420" y="280"/>
                </a:cubicBezTo>
                <a:cubicBezTo>
                  <a:pt x="1443" y="305"/>
                  <a:pt x="1442" y="320"/>
                  <a:pt x="1491" y="340"/>
                </a:cubicBezTo>
                <a:cubicBezTo>
                  <a:pt x="1580" y="376"/>
                  <a:pt x="1790" y="381"/>
                  <a:pt x="1846" y="471"/>
                </a:cubicBezTo>
                <a:cubicBezTo>
                  <a:pt x="1878" y="522"/>
                  <a:pt x="1867" y="552"/>
                  <a:pt x="1832" y="596"/>
                </a:cubicBezTo>
                <a:cubicBezTo>
                  <a:pt x="1805" y="631"/>
                  <a:pt x="1765" y="659"/>
                  <a:pt x="1737" y="693"/>
                </a:cubicBezTo>
                <a:cubicBezTo>
                  <a:pt x="1737" y="694"/>
                  <a:pt x="1737" y="695"/>
                  <a:pt x="1737" y="696"/>
                </a:cubicBezTo>
                <a:cubicBezTo>
                  <a:pt x="1777" y="680"/>
                  <a:pt x="1816" y="666"/>
                  <a:pt x="1858" y="645"/>
                </a:cubicBezTo>
                <a:moveTo>
                  <a:pt x="2547" y="269"/>
                </a:moveTo>
                <a:cubicBezTo>
                  <a:pt x="2535" y="210"/>
                  <a:pt x="2478" y="230"/>
                  <a:pt x="2423" y="230"/>
                </a:cubicBezTo>
                <a:cubicBezTo>
                  <a:pt x="2322" y="230"/>
                  <a:pt x="2219" y="236"/>
                  <a:pt x="2132" y="293"/>
                </a:cubicBezTo>
                <a:cubicBezTo>
                  <a:pt x="2082" y="326"/>
                  <a:pt x="2076" y="363"/>
                  <a:pt x="2074" y="417"/>
                </a:cubicBezTo>
                <a:cubicBezTo>
                  <a:pt x="2140" y="448"/>
                  <a:pt x="2198" y="447"/>
                  <a:pt x="2271" y="447"/>
                </a:cubicBezTo>
                <a:cubicBezTo>
                  <a:pt x="2348" y="447"/>
                  <a:pt x="2426" y="434"/>
                  <a:pt x="2489" y="385"/>
                </a:cubicBezTo>
                <a:cubicBezTo>
                  <a:pt x="2523" y="359"/>
                  <a:pt x="2528" y="330"/>
                  <a:pt x="2529" y="291"/>
                </a:cubicBezTo>
                <a:cubicBezTo>
                  <a:pt x="2529" y="287"/>
                  <a:pt x="2529" y="284"/>
                  <a:pt x="2529" y="280"/>
                </a:cubicBezTo>
                <a:cubicBezTo>
                  <a:pt x="2506" y="279"/>
                  <a:pt x="2503" y="284"/>
                  <a:pt x="2486" y="313"/>
                </a:cubicBezTo>
                <a:cubicBezTo>
                  <a:pt x="2453" y="371"/>
                  <a:pt x="2426" y="432"/>
                  <a:pt x="2416" y="498"/>
                </a:cubicBezTo>
                <a:cubicBezTo>
                  <a:pt x="2412" y="526"/>
                  <a:pt x="2413" y="554"/>
                  <a:pt x="2413" y="583"/>
                </a:cubicBezTo>
                <a:moveTo>
                  <a:pt x="2943" y="148"/>
                </a:moveTo>
                <a:cubicBezTo>
                  <a:pt x="2914" y="98"/>
                  <a:pt x="2916" y="101"/>
                  <a:pt x="2865" y="93"/>
                </a:cubicBezTo>
                <a:cubicBezTo>
                  <a:pt x="2817" y="124"/>
                  <a:pt x="2799" y="160"/>
                  <a:pt x="2793" y="221"/>
                </a:cubicBezTo>
                <a:cubicBezTo>
                  <a:pt x="2787" y="279"/>
                  <a:pt x="2784" y="342"/>
                  <a:pt x="2834" y="380"/>
                </a:cubicBezTo>
                <a:cubicBezTo>
                  <a:pt x="2886" y="419"/>
                  <a:pt x="2974" y="412"/>
                  <a:pt x="3034" y="407"/>
                </a:cubicBezTo>
                <a:cubicBezTo>
                  <a:pt x="3134" y="398"/>
                  <a:pt x="3237" y="358"/>
                  <a:pt x="3308" y="285"/>
                </a:cubicBezTo>
                <a:cubicBezTo>
                  <a:pt x="3365" y="227"/>
                  <a:pt x="3385" y="148"/>
                  <a:pt x="3390" y="70"/>
                </a:cubicBezTo>
                <a:cubicBezTo>
                  <a:pt x="3393" y="15"/>
                  <a:pt x="3387" y="26"/>
                  <a:pt x="3366" y="0"/>
                </a:cubicBezTo>
                <a:cubicBezTo>
                  <a:pt x="3319" y="47"/>
                  <a:pt x="3287" y="92"/>
                  <a:pt x="3256" y="161"/>
                </a:cubicBezTo>
                <a:cubicBezTo>
                  <a:pt x="3202" y="279"/>
                  <a:pt x="3168" y="404"/>
                  <a:pt x="3153" y="533"/>
                </a:cubicBezTo>
                <a:cubicBezTo>
                  <a:pt x="3141" y="635"/>
                  <a:pt x="3143" y="745"/>
                  <a:pt x="3147" y="848"/>
                </a:cubicBezTo>
                <a:cubicBezTo>
                  <a:pt x="3149" y="913"/>
                  <a:pt x="3182" y="1015"/>
                  <a:pt x="3162" y="1079"/>
                </a:cubicBezTo>
                <a:cubicBezTo>
                  <a:pt x="3158" y="1079"/>
                  <a:pt x="3153" y="1079"/>
                  <a:pt x="3149" y="1079"/>
                </a:cubicBezTo>
                <a:cubicBezTo>
                  <a:pt x="3099" y="1050"/>
                  <a:pt x="3063" y="1028"/>
                  <a:pt x="3028" y="974"/>
                </a:cubicBezTo>
                <a:cubicBezTo>
                  <a:pt x="2982" y="903"/>
                  <a:pt x="2974" y="819"/>
                  <a:pt x="3032" y="754"/>
                </a:cubicBezTo>
                <a:cubicBezTo>
                  <a:pt x="3082" y="698"/>
                  <a:pt x="3154" y="655"/>
                  <a:pt x="3224" y="631"/>
                </a:cubicBezTo>
                <a:cubicBezTo>
                  <a:pt x="3275" y="614"/>
                  <a:pt x="3323" y="613"/>
                  <a:pt x="3375" y="611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59" name=""/>
          <p:cNvSpPr/>
          <p:nvPr/>
        </p:nvSpPr>
        <p:spPr>
          <a:xfrm>
            <a:off x="2038320" y="1433520"/>
            <a:ext cx="25200" cy="37800"/>
          </a:xfrm>
          <a:custGeom>
            <a:avLst/>
            <a:gdLst/>
            <a:ahLst/>
            <a:rect l="0" t="0" r="r" b="b"/>
            <a:pathLst>
              <a:path fill="none" w="70" h="105">
                <a:moveTo>
                  <a:pt x="2" y="26"/>
                </a:moveTo>
                <a:cubicBezTo>
                  <a:pt x="-15" y="-60"/>
                  <a:pt x="64" y="94"/>
                  <a:pt x="70" y="105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60" name=""/>
          <p:cNvSpPr/>
          <p:nvPr/>
        </p:nvSpPr>
        <p:spPr>
          <a:xfrm>
            <a:off x="1443240" y="1463760"/>
            <a:ext cx="667800" cy="421200"/>
          </a:xfrm>
          <a:custGeom>
            <a:avLst/>
            <a:gdLst/>
            <a:ahLst/>
            <a:rect l="0" t="0" r="r" b="b"/>
            <a:pathLst>
              <a:path fill="none" w="1855" h="1170">
                <a:moveTo>
                  <a:pt x="37" y="136"/>
                </a:moveTo>
                <a:cubicBezTo>
                  <a:pt x="32" y="131"/>
                  <a:pt x="-14" y="132"/>
                  <a:pt x="4" y="107"/>
                </a:cubicBezTo>
                <a:cubicBezTo>
                  <a:pt x="50" y="44"/>
                  <a:pt x="284" y="81"/>
                  <a:pt x="354" y="15"/>
                </a:cubicBezTo>
                <a:cubicBezTo>
                  <a:pt x="363" y="7"/>
                  <a:pt x="367" y="14"/>
                  <a:pt x="371" y="6"/>
                </a:cubicBezTo>
                <a:cubicBezTo>
                  <a:pt x="360" y="2"/>
                  <a:pt x="355" y="1"/>
                  <a:pt x="347" y="0"/>
                </a:cubicBezTo>
                <a:cubicBezTo>
                  <a:pt x="330" y="17"/>
                  <a:pt x="315" y="-19"/>
                  <a:pt x="305" y="15"/>
                </a:cubicBezTo>
                <a:cubicBezTo>
                  <a:pt x="275" y="115"/>
                  <a:pt x="295" y="244"/>
                  <a:pt x="305" y="344"/>
                </a:cubicBezTo>
                <a:cubicBezTo>
                  <a:pt x="318" y="479"/>
                  <a:pt x="345" y="642"/>
                  <a:pt x="313" y="776"/>
                </a:cubicBezTo>
                <a:cubicBezTo>
                  <a:pt x="309" y="792"/>
                  <a:pt x="301" y="788"/>
                  <a:pt x="299" y="793"/>
                </a:cubicBezTo>
                <a:cubicBezTo>
                  <a:pt x="260" y="783"/>
                  <a:pt x="242" y="789"/>
                  <a:pt x="211" y="752"/>
                </a:cubicBezTo>
                <a:cubicBezTo>
                  <a:pt x="195" y="732"/>
                  <a:pt x="164" y="670"/>
                  <a:pt x="183" y="644"/>
                </a:cubicBezTo>
                <a:cubicBezTo>
                  <a:pt x="221" y="591"/>
                  <a:pt x="315" y="586"/>
                  <a:pt x="374" y="574"/>
                </a:cubicBezTo>
                <a:cubicBezTo>
                  <a:pt x="515" y="545"/>
                  <a:pt x="845" y="482"/>
                  <a:pt x="909" y="327"/>
                </a:cubicBezTo>
                <a:cubicBezTo>
                  <a:pt x="940" y="254"/>
                  <a:pt x="902" y="206"/>
                  <a:pt x="841" y="165"/>
                </a:cubicBezTo>
                <a:cubicBezTo>
                  <a:pt x="806" y="141"/>
                  <a:pt x="788" y="146"/>
                  <a:pt x="751" y="139"/>
                </a:cubicBezTo>
                <a:cubicBezTo>
                  <a:pt x="734" y="216"/>
                  <a:pt x="720" y="292"/>
                  <a:pt x="730" y="374"/>
                </a:cubicBezTo>
                <a:cubicBezTo>
                  <a:pt x="754" y="580"/>
                  <a:pt x="841" y="777"/>
                  <a:pt x="899" y="974"/>
                </a:cubicBezTo>
                <a:cubicBezTo>
                  <a:pt x="916" y="1034"/>
                  <a:pt x="921" y="1086"/>
                  <a:pt x="923" y="1147"/>
                </a:cubicBezTo>
                <a:cubicBezTo>
                  <a:pt x="883" y="1162"/>
                  <a:pt x="851" y="1181"/>
                  <a:pt x="802" y="1162"/>
                </a:cubicBezTo>
                <a:cubicBezTo>
                  <a:pt x="710" y="1126"/>
                  <a:pt x="627" y="1024"/>
                  <a:pt x="577" y="943"/>
                </a:cubicBezTo>
                <a:cubicBezTo>
                  <a:pt x="551" y="900"/>
                  <a:pt x="553" y="877"/>
                  <a:pt x="544" y="833"/>
                </a:cubicBezTo>
                <a:cubicBezTo>
                  <a:pt x="615" y="806"/>
                  <a:pt x="677" y="793"/>
                  <a:pt x="757" y="782"/>
                </a:cubicBezTo>
                <a:cubicBezTo>
                  <a:pt x="912" y="761"/>
                  <a:pt x="1064" y="751"/>
                  <a:pt x="1221" y="751"/>
                </a:cubicBezTo>
                <a:moveTo>
                  <a:pt x="1777" y="268"/>
                </a:moveTo>
                <a:cubicBezTo>
                  <a:pt x="1779" y="257"/>
                  <a:pt x="1780" y="255"/>
                  <a:pt x="1782" y="249"/>
                </a:cubicBezTo>
                <a:cubicBezTo>
                  <a:pt x="1796" y="263"/>
                  <a:pt x="1802" y="288"/>
                  <a:pt x="1807" y="309"/>
                </a:cubicBezTo>
                <a:cubicBezTo>
                  <a:pt x="1823" y="381"/>
                  <a:pt x="1823" y="454"/>
                  <a:pt x="1831" y="527"/>
                </a:cubicBezTo>
                <a:cubicBezTo>
                  <a:pt x="1835" y="564"/>
                  <a:pt x="1834" y="610"/>
                  <a:pt x="1855" y="64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61" name=""/>
          <p:cNvSpPr/>
          <p:nvPr/>
        </p:nvSpPr>
        <p:spPr>
          <a:xfrm>
            <a:off x="2403360" y="1347840"/>
            <a:ext cx="870840" cy="286920"/>
          </a:xfrm>
          <a:custGeom>
            <a:avLst/>
            <a:gdLst/>
            <a:ahLst/>
            <a:rect l="0" t="0" r="r" b="b"/>
            <a:pathLst>
              <a:path fill="none" w="2419" h="797">
                <a:moveTo>
                  <a:pt x="51" y="49"/>
                </a:moveTo>
                <a:cubicBezTo>
                  <a:pt x="41" y="28"/>
                  <a:pt x="36" y="18"/>
                  <a:pt x="24" y="0"/>
                </a:cubicBezTo>
                <a:cubicBezTo>
                  <a:pt x="18" y="54"/>
                  <a:pt x="11" y="107"/>
                  <a:pt x="8" y="161"/>
                </a:cubicBezTo>
                <a:cubicBezTo>
                  <a:pt x="1" y="287"/>
                  <a:pt x="-7" y="425"/>
                  <a:pt x="11" y="551"/>
                </a:cubicBezTo>
                <a:cubicBezTo>
                  <a:pt x="17" y="595"/>
                  <a:pt x="33" y="634"/>
                  <a:pt x="48" y="674"/>
                </a:cubicBezTo>
                <a:cubicBezTo>
                  <a:pt x="49" y="676"/>
                  <a:pt x="50" y="679"/>
                  <a:pt x="51" y="681"/>
                </a:cubicBezTo>
                <a:cubicBezTo>
                  <a:pt x="55" y="667"/>
                  <a:pt x="64" y="635"/>
                  <a:pt x="69" y="617"/>
                </a:cubicBezTo>
                <a:cubicBezTo>
                  <a:pt x="86" y="560"/>
                  <a:pt x="106" y="507"/>
                  <a:pt x="151" y="466"/>
                </a:cubicBezTo>
                <a:cubicBezTo>
                  <a:pt x="190" y="431"/>
                  <a:pt x="255" y="414"/>
                  <a:pt x="302" y="445"/>
                </a:cubicBezTo>
                <a:cubicBezTo>
                  <a:pt x="361" y="484"/>
                  <a:pt x="397" y="568"/>
                  <a:pt x="424" y="629"/>
                </a:cubicBezTo>
                <a:cubicBezTo>
                  <a:pt x="452" y="692"/>
                  <a:pt x="462" y="758"/>
                  <a:pt x="521" y="797"/>
                </a:cubicBezTo>
                <a:moveTo>
                  <a:pt x="956" y="431"/>
                </a:moveTo>
                <a:cubicBezTo>
                  <a:pt x="923" y="408"/>
                  <a:pt x="1001" y="375"/>
                  <a:pt x="926" y="410"/>
                </a:cubicBezTo>
                <a:cubicBezTo>
                  <a:pt x="835" y="451"/>
                  <a:pt x="679" y="546"/>
                  <a:pt x="652" y="650"/>
                </a:cubicBezTo>
                <a:cubicBezTo>
                  <a:pt x="652" y="659"/>
                  <a:pt x="652" y="669"/>
                  <a:pt x="652" y="678"/>
                </a:cubicBezTo>
                <a:cubicBezTo>
                  <a:pt x="715" y="693"/>
                  <a:pt x="757" y="710"/>
                  <a:pt x="826" y="681"/>
                </a:cubicBezTo>
                <a:cubicBezTo>
                  <a:pt x="919" y="643"/>
                  <a:pt x="993" y="569"/>
                  <a:pt x="1032" y="479"/>
                </a:cubicBezTo>
                <a:cubicBezTo>
                  <a:pt x="1037" y="467"/>
                  <a:pt x="1030" y="474"/>
                  <a:pt x="1034" y="462"/>
                </a:cubicBezTo>
                <a:cubicBezTo>
                  <a:pt x="1034" y="529"/>
                  <a:pt x="1014" y="629"/>
                  <a:pt x="1046" y="690"/>
                </a:cubicBezTo>
                <a:cubicBezTo>
                  <a:pt x="1067" y="730"/>
                  <a:pt x="1131" y="745"/>
                  <a:pt x="1172" y="733"/>
                </a:cubicBezTo>
                <a:cubicBezTo>
                  <a:pt x="1239" y="714"/>
                  <a:pt x="1275" y="588"/>
                  <a:pt x="1289" y="531"/>
                </a:cubicBezTo>
                <a:cubicBezTo>
                  <a:pt x="1306" y="465"/>
                  <a:pt x="1311" y="392"/>
                  <a:pt x="1322" y="326"/>
                </a:cubicBezTo>
                <a:cubicBezTo>
                  <a:pt x="1336" y="358"/>
                  <a:pt x="1353" y="419"/>
                  <a:pt x="1360" y="465"/>
                </a:cubicBezTo>
                <a:cubicBezTo>
                  <a:pt x="1371" y="536"/>
                  <a:pt x="1369" y="666"/>
                  <a:pt x="1453" y="699"/>
                </a:cubicBezTo>
                <a:cubicBezTo>
                  <a:pt x="1498" y="717"/>
                  <a:pt x="1533" y="720"/>
                  <a:pt x="1570" y="688"/>
                </a:cubicBezTo>
                <a:cubicBezTo>
                  <a:pt x="1653" y="615"/>
                  <a:pt x="1636" y="476"/>
                  <a:pt x="1678" y="382"/>
                </a:cubicBezTo>
                <a:cubicBezTo>
                  <a:pt x="1698" y="337"/>
                  <a:pt x="1730" y="297"/>
                  <a:pt x="1782" y="299"/>
                </a:cubicBezTo>
                <a:cubicBezTo>
                  <a:pt x="1828" y="300"/>
                  <a:pt x="1849" y="340"/>
                  <a:pt x="1882" y="368"/>
                </a:cubicBezTo>
                <a:cubicBezTo>
                  <a:pt x="1961" y="437"/>
                  <a:pt x="2036" y="452"/>
                  <a:pt x="2137" y="454"/>
                </a:cubicBezTo>
                <a:cubicBezTo>
                  <a:pt x="2218" y="456"/>
                  <a:pt x="2367" y="426"/>
                  <a:pt x="2408" y="343"/>
                </a:cubicBezTo>
                <a:cubicBezTo>
                  <a:pt x="2426" y="308"/>
                  <a:pt x="2422" y="250"/>
                  <a:pt x="2399" y="220"/>
                </a:cubicBezTo>
                <a:cubicBezTo>
                  <a:pt x="2370" y="182"/>
                  <a:pt x="2305" y="170"/>
                  <a:pt x="2264" y="196"/>
                </a:cubicBezTo>
                <a:cubicBezTo>
                  <a:pt x="2159" y="262"/>
                  <a:pt x="2039" y="435"/>
                  <a:pt x="2001" y="552"/>
                </a:cubicBezTo>
                <a:cubicBezTo>
                  <a:pt x="1979" y="621"/>
                  <a:pt x="2002" y="644"/>
                  <a:pt x="2067" y="661"/>
                </a:cubicBezTo>
                <a:cubicBezTo>
                  <a:pt x="2141" y="680"/>
                  <a:pt x="2225" y="664"/>
                  <a:pt x="2299" y="658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62" name=""/>
          <p:cNvSpPr/>
          <p:nvPr/>
        </p:nvSpPr>
        <p:spPr>
          <a:xfrm>
            <a:off x="3613680" y="1365120"/>
            <a:ext cx="1048320" cy="345600"/>
          </a:xfrm>
          <a:custGeom>
            <a:avLst/>
            <a:gdLst/>
            <a:ahLst/>
            <a:rect l="0" t="0" r="r" b="b"/>
            <a:pathLst>
              <a:path fill="none" w="2912" h="960">
                <a:moveTo>
                  <a:pt x="8" y="307"/>
                </a:moveTo>
                <a:cubicBezTo>
                  <a:pt x="8" y="312"/>
                  <a:pt x="-6" y="255"/>
                  <a:pt x="3" y="322"/>
                </a:cubicBezTo>
                <a:cubicBezTo>
                  <a:pt x="14" y="404"/>
                  <a:pt x="48" y="488"/>
                  <a:pt x="69" y="568"/>
                </a:cubicBezTo>
                <a:cubicBezTo>
                  <a:pt x="94" y="663"/>
                  <a:pt x="113" y="759"/>
                  <a:pt x="130" y="855"/>
                </a:cubicBezTo>
                <a:cubicBezTo>
                  <a:pt x="135" y="882"/>
                  <a:pt x="139" y="939"/>
                  <a:pt x="157" y="960"/>
                </a:cubicBezTo>
                <a:cubicBezTo>
                  <a:pt x="158" y="958"/>
                  <a:pt x="159" y="955"/>
                  <a:pt x="160" y="953"/>
                </a:cubicBezTo>
                <a:moveTo>
                  <a:pt x="66" y="372"/>
                </a:moveTo>
                <a:cubicBezTo>
                  <a:pt x="85" y="289"/>
                  <a:pt x="99" y="276"/>
                  <a:pt x="187" y="273"/>
                </a:cubicBezTo>
                <a:cubicBezTo>
                  <a:pt x="264" y="270"/>
                  <a:pt x="297" y="319"/>
                  <a:pt x="306" y="392"/>
                </a:cubicBezTo>
                <a:cubicBezTo>
                  <a:pt x="315" y="469"/>
                  <a:pt x="286" y="531"/>
                  <a:pt x="227" y="580"/>
                </a:cubicBezTo>
                <a:cubicBezTo>
                  <a:pt x="177" y="622"/>
                  <a:pt x="115" y="640"/>
                  <a:pt x="51" y="645"/>
                </a:cubicBezTo>
                <a:cubicBezTo>
                  <a:pt x="48" y="645"/>
                  <a:pt x="45" y="645"/>
                  <a:pt x="42" y="645"/>
                </a:cubicBezTo>
                <a:moveTo>
                  <a:pt x="509" y="417"/>
                </a:moveTo>
                <a:cubicBezTo>
                  <a:pt x="538" y="426"/>
                  <a:pt x="533" y="484"/>
                  <a:pt x="527" y="516"/>
                </a:cubicBezTo>
                <a:cubicBezTo>
                  <a:pt x="514" y="581"/>
                  <a:pt x="480" y="638"/>
                  <a:pt x="475" y="705"/>
                </a:cubicBezTo>
                <a:cubicBezTo>
                  <a:pt x="471" y="760"/>
                  <a:pt x="550" y="751"/>
                  <a:pt x="588" y="749"/>
                </a:cubicBezTo>
                <a:cubicBezTo>
                  <a:pt x="659" y="745"/>
                  <a:pt x="737" y="717"/>
                  <a:pt x="779" y="656"/>
                </a:cubicBezTo>
                <a:cubicBezTo>
                  <a:pt x="815" y="604"/>
                  <a:pt x="807" y="522"/>
                  <a:pt x="778" y="472"/>
                </a:cubicBezTo>
                <a:cubicBezTo>
                  <a:pt x="743" y="411"/>
                  <a:pt x="691" y="385"/>
                  <a:pt x="624" y="381"/>
                </a:cubicBezTo>
                <a:cubicBezTo>
                  <a:pt x="582" y="379"/>
                  <a:pt x="573" y="386"/>
                  <a:pt x="546" y="413"/>
                </a:cubicBezTo>
                <a:moveTo>
                  <a:pt x="1016" y="346"/>
                </a:moveTo>
                <a:cubicBezTo>
                  <a:pt x="1043" y="331"/>
                  <a:pt x="1060" y="321"/>
                  <a:pt x="1065" y="362"/>
                </a:cubicBezTo>
                <a:cubicBezTo>
                  <a:pt x="1073" y="431"/>
                  <a:pt x="1056" y="495"/>
                  <a:pt x="1043" y="562"/>
                </a:cubicBezTo>
                <a:cubicBezTo>
                  <a:pt x="1036" y="598"/>
                  <a:pt x="1031" y="632"/>
                  <a:pt x="1029" y="668"/>
                </a:cubicBezTo>
                <a:moveTo>
                  <a:pt x="957" y="157"/>
                </a:moveTo>
                <a:cubicBezTo>
                  <a:pt x="947" y="101"/>
                  <a:pt x="938" y="54"/>
                  <a:pt x="938" y="0"/>
                </a:cubicBezTo>
                <a:cubicBezTo>
                  <a:pt x="979" y="43"/>
                  <a:pt x="995" y="105"/>
                  <a:pt x="1018" y="160"/>
                </a:cubicBezTo>
                <a:cubicBezTo>
                  <a:pt x="1026" y="180"/>
                  <a:pt x="1035" y="200"/>
                  <a:pt x="1043" y="220"/>
                </a:cubicBezTo>
                <a:moveTo>
                  <a:pt x="1327" y="349"/>
                </a:moveTo>
                <a:cubicBezTo>
                  <a:pt x="1341" y="338"/>
                  <a:pt x="1350" y="330"/>
                  <a:pt x="1365" y="324"/>
                </a:cubicBezTo>
                <a:cubicBezTo>
                  <a:pt x="1367" y="324"/>
                  <a:pt x="1368" y="324"/>
                  <a:pt x="1370" y="324"/>
                </a:cubicBezTo>
                <a:cubicBezTo>
                  <a:pt x="1387" y="353"/>
                  <a:pt x="1401" y="385"/>
                  <a:pt x="1415" y="418"/>
                </a:cubicBezTo>
                <a:cubicBezTo>
                  <a:pt x="1438" y="472"/>
                  <a:pt x="1457" y="512"/>
                  <a:pt x="1516" y="532"/>
                </a:cubicBezTo>
                <a:cubicBezTo>
                  <a:pt x="1567" y="550"/>
                  <a:pt x="1642" y="547"/>
                  <a:pt x="1691" y="525"/>
                </a:cubicBezTo>
                <a:cubicBezTo>
                  <a:pt x="1746" y="500"/>
                  <a:pt x="1798" y="450"/>
                  <a:pt x="1825" y="396"/>
                </a:cubicBezTo>
                <a:cubicBezTo>
                  <a:pt x="1855" y="335"/>
                  <a:pt x="1860" y="266"/>
                  <a:pt x="1862" y="199"/>
                </a:cubicBezTo>
                <a:cubicBezTo>
                  <a:pt x="1864" y="140"/>
                  <a:pt x="1863" y="79"/>
                  <a:pt x="1863" y="19"/>
                </a:cubicBezTo>
                <a:cubicBezTo>
                  <a:pt x="1855" y="40"/>
                  <a:pt x="1842" y="67"/>
                  <a:pt x="1838" y="94"/>
                </a:cubicBezTo>
                <a:cubicBezTo>
                  <a:pt x="1822" y="193"/>
                  <a:pt x="1810" y="330"/>
                  <a:pt x="1841" y="428"/>
                </a:cubicBezTo>
                <a:cubicBezTo>
                  <a:pt x="1853" y="465"/>
                  <a:pt x="1874" y="490"/>
                  <a:pt x="1898" y="519"/>
                </a:cubicBezTo>
                <a:moveTo>
                  <a:pt x="1699" y="388"/>
                </a:moveTo>
                <a:cubicBezTo>
                  <a:pt x="1682" y="375"/>
                  <a:pt x="1679" y="372"/>
                  <a:pt x="1668" y="366"/>
                </a:cubicBezTo>
                <a:cubicBezTo>
                  <a:pt x="1771" y="366"/>
                  <a:pt x="1872" y="358"/>
                  <a:pt x="1975" y="351"/>
                </a:cubicBezTo>
                <a:cubicBezTo>
                  <a:pt x="2008" y="349"/>
                  <a:pt x="2096" y="332"/>
                  <a:pt x="2129" y="351"/>
                </a:cubicBezTo>
                <a:cubicBezTo>
                  <a:pt x="2146" y="361"/>
                  <a:pt x="2146" y="384"/>
                  <a:pt x="2169" y="393"/>
                </a:cubicBezTo>
                <a:cubicBezTo>
                  <a:pt x="2204" y="406"/>
                  <a:pt x="2279" y="416"/>
                  <a:pt x="2314" y="397"/>
                </a:cubicBezTo>
                <a:cubicBezTo>
                  <a:pt x="2345" y="380"/>
                  <a:pt x="2361" y="362"/>
                  <a:pt x="2366" y="326"/>
                </a:cubicBezTo>
                <a:cubicBezTo>
                  <a:pt x="2372" y="279"/>
                  <a:pt x="2345" y="248"/>
                  <a:pt x="2302" y="232"/>
                </a:cubicBezTo>
                <a:cubicBezTo>
                  <a:pt x="2242" y="209"/>
                  <a:pt x="2177" y="217"/>
                  <a:pt x="2130" y="259"/>
                </a:cubicBezTo>
                <a:cubicBezTo>
                  <a:pt x="2079" y="304"/>
                  <a:pt x="2056" y="362"/>
                  <a:pt x="2053" y="428"/>
                </a:cubicBezTo>
                <a:cubicBezTo>
                  <a:pt x="2050" y="483"/>
                  <a:pt x="2093" y="500"/>
                  <a:pt x="2144" y="505"/>
                </a:cubicBezTo>
                <a:cubicBezTo>
                  <a:pt x="2237" y="513"/>
                  <a:pt x="2324" y="498"/>
                  <a:pt x="2412" y="469"/>
                </a:cubicBezTo>
                <a:cubicBezTo>
                  <a:pt x="2489" y="443"/>
                  <a:pt x="2570" y="411"/>
                  <a:pt x="2611" y="336"/>
                </a:cubicBezTo>
                <a:cubicBezTo>
                  <a:pt x="2638" y="287"/>
                  <a:pt x="2643" y="226"/>
                  <a:pt x="2660" y="173"/>
                </a:cubicBezTo>
                <a:cubicBezTo>
                  <a:pt x="2668" y="154"/>
                  <a:pt x="2669" y="150"/>
                  <a:pt x="2673" y="137"/>
                </a:cubicBezTo>
                <a:cubicBezTo>
                  <a:pt x="2689" y="149"/>
                  <a:pt x="2682" y="122"/>
                  <a:pt x="2705" y="152"/>
                </a:cubicBezTo>
                <a:cubicBezTo>
                  <a:pt x="2731" y="185"/>
                  <a:pt x="2754" y="228"/>
                  <a:pt x="2773" y="266"/>
                </a:cubicBezTo>
                <a:cubicBezTo>
                  <a:pt x="2797" y="316"/>
                  <a:pt x="2813" y="366"/>
                  <a:pt x="2825" y="420"/>
                </a:cubicBezTo>
                <a:cubicBezTo>
                  <a:pt x="2837" y="475"/>
                  <a:pt x="2841" y="531"/>
                  <a:pt x="2848" y="587"/>
                </a:cubicBezTo>
                <a:cubicBezTo>
                  <a:pt x="2853" y="625"/>
                  <a:pt x="2850" y="662"/>
                  <a:pt x="2887" y="683"/>
                </a:cubicBezTo>
                <a:cubicBezTo>
                  <a:pt x="2895" y="683"/>
                  <a:pt x="2904" y="684"/>
                  <a:pt x="2912" y="684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63" name=""/>
          <p:cNvSpPr/>
          <p:nvPr/>
        </p:nvSpPr>
        <p:spPr>
          <a:xfrm>
            <a:off x="4919760" y="1415880"/>
            <a:ext cx="395280" cy="252000"/>
          </a:xfrm>
          <a:custGeom>
            <a:avLst/>
            <a:gdLst/>
            <a:ahLst/>
            <a:rect l="0" t="0" r="r" b="b"/>
            <a:pathLst>
              <a:path fill="none" w="1098" h="700">
                <a:moveTo>
                  <a:pt x="435" y="50"/>
                </a:moveTo>
                <a:cubicBezTo>
                  <a:pt x="444" y="30"/>
                  <a:pt x="455" y="14"/>
                  <a:pt x="464" y="0"/>
                </a:cubicBezTo>
                <a:cubicBezTo>
                  <a:pt x="465" y="22"/>
                  <a:pt x="466" y="67"/>
                  <a:pt x="466" y="91"/>
                </a:cubicBezTo>
                <a:cubicBezTo>
                  <a:pt x="466" y="217"/>
                  <a:pt x="454" y="350"/>
                  <a:pt x="469" y="475"/>
                </a:cubicBezTo>
                <a:cubicBezTo>
                  <a:pt x="479" y="557"/>
                  <a:pt x="509" y="628"/>
                  <a:pt x="547" y="700"/>
                </a:cubicBezTo>
                <a:moveTo>
                  <a:pt x="25" y="361"/>
                </a:moveTo>
                <a:cubicBezTo>
                  <a:pt x="7" y="342"/>
                  <a:pt x="-2" y="343"/>
                  <a:pt x="0" y="327"/>
                </a:cubicBezTo>
                <a:cubicBezTo>
                  <a:pt x="75" y="330"/>
                  <a:pt x="149" y="339"/>
                  <a:pt x="224" y="345"/>
                </a:cubicBezTo>
                <a:cubicBezTo>
                  <a:pt x="406" y="358"/>
                  <a:pt x="612" y="334"/>
                  <a:pt x="790" y="375"/>
                </a:cubicBezTo>
                <a:cubicBezTo>
                  <a:pt x="848" y="389"/>
                  <a:pt x="841" y="442"/>
                  <a:pt x="842" y="490"/>
                </a:cubicBezTo>
                <a:cubicBezTo>
                  <a:pt x="843" y="532"/>
                  <a:pt x="834" y="582"/>
                  <a:pt x="849" y="621"/>
                </a:cubicBezTo>
                <a:cubicBezTo>
                  <a:pt x="853" y="623"/>
                  <a:pt x="858" y="626"/>
                  <a:pt x="862" y="628"/>
                </a:cubicBezTo>
                <a:cubicBezTo>
                  <a:pt x="917" y="622"/>
                  <a:pt x="945" y="613"/>
                  <a:pt x="994" y="581"/>
                </a:cubicBezTo>
                <a:cubicBezTo>
                  <a:pt x="1050" y="544"/>
                  <a:pt x="1090" y="508"/>
                  <a:pt x="1097" y="439"/>
                </a:cubicBezTo>
                <a:cubicBezTo>
                  <a:pt x="1103" y="378"/>
                  <a:pt x="1076" y="333"/>
                  <a:pt x="1016" y="314"/>
                </a:cubicBezTo>
                <a:cubicBezTo>
                  <a:pt x="944" y="291"/>
                  <a:pt x="844" y="303"/>
                  <a:pt x="771" y="314"/>
                </a:cubicBezTo>
                <a:cubicBezTo>
                  <a:pt x="753" y="318"/>
                  <a:pt x="734" y="322"/>
                  <a:pt x="716" y="326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64" name=""/>
          <p:cNvSpPr/>
          <p:nvPr/>
        </p:nvSpPr>
        <p:spPr>
          <a:xfrm>
            <a:off x="5567400" y="1320840"/>
            <a:ext cx="972000" cy="388440"/>
          </a:xfrm>
          <a:custGeom>
            <a:avLst/>
            <a:gdLst/>
            <a:ahLst/>
            <a:rect l="0" t="0" r="r" b="b"/>
            <a:pathLst>
              <a:path fill="none" w="2700" h="1079">
                <a:moveTo>
                  <a:pt x="281" y="276"/>
                </a:moveTo>
                <a:cubicBezTo>
                  <a:pt x="259" y="259"/>
                  <a:pt x="283" y="259"/>
                  <a:pt x="239" y="261"/>
                </a:cubicBezTo>
                <a:cubicBezTo>
                  <a:pt x="186" y="264"/>
                  <a:pt x="120" y="286"/>
                  <a:pt x="78" y="319"/>
                </a:cubicBezTo>
                <a:cubicBezTo>
                  <a:pt x="52" y="339"/>
                  <a:pt x="33" y="389"/>
                  <a:pt x="61" y="417"/>
                </a:cubicBezTo>
                <a:cubicBezTo>
                  <a:pt x="113" y="470"/>
                  <a:pt x="214" y="480"/>
                  <a:pt x="282" y="497"/>
                </a:cubicBezTo>
                <a:cubicBezTo>
                  <a:pt x="332" y="510"/>
                  <a:pt x="379" y="516"/>
                  <a:pt x="414" y="554"/>
                </a:cubicBezTo>
                <a:cubicBezTo>
                  <a:pt x="408" y="616"/>
                  <a:pt x="360" y="630"/>
                  <a:pt x="302" y="649"/>
                </a:cubicBezTo>
                <a:cubicBezTo>
                  <a:pt x="221" y="675"/>
                  <a:pt x="127" y="685"/>
                  <a:pt x="42" y="677"/>
                </a:cubicBezTo>
                <a:cubicBezTo>
                  <a:pt x="15" y="671"/>
                  <a:pt x="7" y="672"/>
                  <a:pt x="0" y="653"/>
                </a:cubicBezTo>
                <a:cubicBezTo>
                  <a:pt x="9" y="589"/>
                  <a:pt x="57" y="569"/>
                  <a:pt x="114" y="541"/>
                </a:cubicBezTo>
                <a:cubicBezTo>
                  <a:pt x="214" y="490"/>
                  <a:pt x="323" y="446"/>
                  <a:pt x="428" y="408"/>
                </a:cubicBezTo>
                <a:cubicBezTo>
                  <a:pt x="491" y="386"/>
                  <a:pt x="617" y="337"/>
                  <a:pt x="687" y="365"/>
                </a:cubicBezTo>
                <a:cubicBezTo>
                  <a:pt x="741" y="387"/>
                  <a:pt x="727" y="500"/>
                  <a:pt x="713" y="541"/>
                </a:cubicBezTo>
                <a:cubicBezTo>
                  <a:pt x="700" y="579"/>
                  <a:pt x="669" y="617"/>
                  <a:pt x="648" y="652"/>
                </a:cubicBezTo>
                <a:moveTo>
                  <a:pt x="495" y="0"/>
                </a:moveTo>
                <a:cubicBezTo>
                  <a:pt x="553" y="5"/>
                  <a:pt x="584" y="22"/>
                  <a:pt x="641" y="79"/>
                </a:cubicBezTo>
                <a:cubicBezTo>
                  <a:pt x="708" y="145"/>
                  <a:pt x="762" y="223"/>
                  <a:pt x="834" y="282"/>
                </a:cubicBezTo>
                <a:cubicBezTo>
                  <a:pt x="899" y="335"/>
                  <a:pt x="977" y="374"/>
                  <a:pt x="1057" y="398"/>
                </a:cubicBezTo>
                <a:cubicBezTo>
                  <a:pt x="1069" y="401"/>
                  <a:pt x="1083" y="400"/>
                  <a:pt x="1094" y="405"/>
                </a:cubicBezTo>
                <a:cubicBezTo>
                  <a:pt x="1138" y="423"/>
                  <a:pt x="1135" y="455"/>
                  <a:pt x="1162" y="487"/>
                </a:cubicBezTo>
                <a:cubicBezTo>
                  <a:pt x="1188" y="517"/>
                  <a:pt x="1195" y="523"/>
                  <a:pt x="1238" y="533"/>
                </a:cubicBezTo>
                <a:cubicBezTo>
                  <a:pt x="1373" y="562"/>
                  <a:pt x="1556" y="525"/>
                  <a:pt x="1684" y="483"/>
                </a:cubicBezTo>
                <a:cubicBezTo>
                  <a:pt x="1796" y="446"/>
                  <a:pt x="1912" y="390"/>
                  <a:pt x="1984" y="295"/>
                </a:cubicBezTo>
                <a:cubicBezTo>
                  <a:pt x="1984" y="292"/>
                  <a:pt x="1984" y="288"/>
                  <a:pt x="1984" y="285"/>
                </a:cubicBezTo>
                <a:cubicBezTo>
                  <a:pt x="1873" y="300"/>
                  <a:pt x="1782" y="324"/>
                  <a:pt x="1675" y="364"/>
                </a:cubicBezTo>
                <a:cubicBezTo>
                  <a:pt x="1612" y="387"/>
                  <a:pt x="1415" y="436"/>
                  <a:pt x="1392" y="518"/>
                </a:cubicBezTo>
                <a:cubicBezTo>
                  <a:pt x="1392" y="542"/>
                  <a:pt x="1391" y="548"/>
                  <a:pt x="1400" y="561"/>
                </a:cubicBezTo>
                <a:cubicBezTo>
                  <a:pt x="1472" y="571"/>
                  <a:pt x="1552" y="581"/>
                  <a:pt x="1624" y="560"/>
                </a:cubicBezTo>
                <a:cubicBezTo>
                  <a:pt x="1706" y="537"/>
                  <a:pt x="1742" y="476"/>
                  <a:pt x="1787" y="412"/>
                </a:cubicBezTo>
                <a:cubicBezTo>
                  <a:pt x="1789" y="425"/>
                  <a:pt x="1795" y="477"/>
                  <a:pt x="1795" y="496"/>
                </a:cubicBezTo>
                <a:cubicBezTo>
                  <a:pt x="1797" y="621"/>
                  <a:pt x="1857" y="960"/>
                  <a:pt x="1779" y="1056"/>
                </a:cubicBezTo>
                <a:cubicBezTo>
                  <a:pt x="1751" y="1090"/>
                  <a:pt x="1655" y="1079"/>
                  <a:pt x="1620" y="1072"/>
                </a:cubicBezTo>
                <a:cubicBezTo>
                  <a:pt x="1540" y="1057"/>
                  <a:pt x="1499" y="1025"/>
                  <a:pt x="1460" y="959"/>
                </a:cubicBezTo>
                <a:moveTo>
                  <a:pt x="2150" y="199"/>
                </a:moveTo>
                <a:cubicBezTo>
                  <a:pt x="2158" y="178"/>
                  <a:pt x="2158" y="175"/>
                  <a:pt x="2165" y="164"/>
                </a:cubicBezTo>
                <a:cubicBezTo>
                  <a:pt x="2168" y="195"/>
                  <a:pt x="2170" y="244"/>
                  <a:pt x="2162" y="279"/>
                </a:cubicBezTo>
                <a:cubicBezTo>
                  <a:pt x="2140" y="378"/>
                  <a:pt x="2093" y="470"/>
                  <a:pt x="2069" y="570"/>
                </a:cubicBezTo>
                <a:cubicBezTo>
                  <a:pt x="2059" y="623"/>
                  <a:pt x="2055" y="637"/>
                  <a:pt x="2058" y="672"/>
                </a:cubicBezTo>
                <a:moveTo>
                  <a:pt x="2326" y="551"/>
                </a:moveTo>
                <a:cubicBezTo>
                  <a:pt x="2338" y="509"/>
                  <a:pt x="2347" y="457"/>
                  <a:pt x="2372" y="421"/>
                </a:cubicBezTo>
                <a:cubicBezTo>
                  <a:pt x="2376" y="417"/>
                  <a:pt x="2376" y="415"/>
                  <a:pt x="2380" y="415"/>
                </a:cubicBezTo>
                <a:cubicBezTo>
                  <a:pt x="2380" y="462"/>
                  <a:pt x="2369" y="529"/>
                  <a:pt x="2411" y="564"/>
                </a:cubicBezTo>
                <a:cubicBezTo>
                  <a:pt x="2442" y="589"/>
                  <a:pt x="2518" y="588"/>
                  <a:pt x="2554" y="580"/>
                </a:cubicBezTo>
                <a:cubicBezTo>
                  <a:pt x="2616" y="566"/>
                  <a:pt x="2687" y="517"/>
                  <a:pt x="2698" y="451"/>
                </a:cubicBezTo>
                <a:cubicBezTo>
                  <a:pt x="2703" y="418"/>
                  <a:pt x="2696" y="394"/>
                  <a:pt x="2686" y="365"/>
                </a:cubicBezTo>
                <a:cubicBezTo>
                  <a:pt x="2623" y="341"/>
                  <a:pt x="2594" y="369"/>
                  <a:pt x="2541" y="411"/>
                </a:cubicBezTo>
                <a:cubicBezTo>
                  <a:pt x="2451" y="483"/>
                  <a:pt x="2355" y="568"/>
                  <a:pt x="2292" y="666"/>
                </a:cubicBezTo>
                <a:cubicBezTo>
                  <a:pt x="2260" y="716"/>
                  <a:pt x="2245" y="785"/>
                  <a:pt x="2307" y="814"/>
                </a:cubicBezTo>
                <a:cubicBezTo>
                  <a:pt x="2375" y="846"/>
                  <a:pt x="2460" y="836"/>
                  <a:pt x="2532" y="838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65" name=""/>
          <p:cNvSpPr/>
          <p:nvPr/>
        </p:nvSpPr>
        <p:spPr>
          <a:xfrm>
            <a:off x="6845400" y="1332000"/>
            <a:ext cx="1551240" cy="333000"/>
          </a:xfrm>
          <a:custGeom>
            <a:avLst/>
            <a:gdLst/>
            <a:ahLst/>
            <a:rect l="0" t="0" r="r" b="b"/>
            <a:pathLst>
              <a:path fill="none" w="4309" h="925">
                <a:moveTo>
                  <a:pt x="101" y="420"/>
                </a:moveTo>
                <a:cubicBezTo>
                  <a:pt x="106" y="417"/>
                  <a:pt x="125" y="405"/>
                  <a:pt x="132" y="412"/>
                </a:cubicBezTo>
                <a:cubicBezTo>
                  <a:pt x="158" y="439"/>
                  <a:pt x="148" y="502"/>
                  <a:pt x="148" y="534"/>
                </a:cubicBezTo>
                <a:cubicBezTo>
                  <a:pt x="148" y="593"/>
                  <a:pt x="144" y="650"/>
                  <a:pt x="143" y="709"/>
                </a:cubicBezTo>
                <a:cubicBezTo>
                  <a:pt x="142" y="741"/>
                  <a:pt x="136" y="743"/>
                  <a:pt x="158" y="757"/>
                </a:cubicBezTo>
                <a:moveTo>
                  <a:pt x="0" y="0"/>
                </a:moveTo>
                <a:cubicBezTo>
                  <a:pt x="45" y="52"/>
                  <a:pt x="88" y="105"/>
                  <a:pt x="131" y="159"/>
                </a:cubicBezTo>
                <a:moveTo>
                  <a:pt x="397" y="313"/>
                </a:moveTo>
                <a:cubicBezTo>
                  <a:pt x="419" y="347"/>
                  <a:pt x="421" y="360"/>
                  <a:pt x="422" y="406"/>
                </a:cubicBezTo>
                <a:cubicBezTo>
                  <a:pt x="423" y="464"/>
                  <a:pt x="379" y="568"/>
                  <a:pt x="407" y="622"/>
                </a:cubicBezTo>
                <a:cubicBezTo>
                  <a:pt x="430" y="668"/>
                  <a:pt x="496" y="663"/>
                  <a:pt x="537" y="663"/>
                </a:cubicBezTo>
                <a:cubicBezTo>
                  <a:pt x="587" y="664"/>
                  <a:pt x="633" y="663"/>
                  <a:pt x="682" y="648"/>
                </a:cubicBezTo>
                <a:cubicBezTo>
                  <a:pt x="754" y="626"/>
                  <a:pt x="823" y="610"/>
                  <a:pt x="895" y="633"/>
                </a:cubicBezTo>
                <a:cubicBezTo>
                  <a:pt x="935" y="646"/>
                  <a:pt x="993" y="660"/>
                  <a:pt x="1034" y="648"/>
                </a:cubicBezTo>
                <a:cubicBezTo>
                  <a:pt x="1101" y="629"/>
                  <a:pt x="1155" y="562"/>
                  <a:pt x="1185" y="502"/>
                </a:cubicBezTo>
                <a:cubicBezTo>
                  <a:pt x="1224" y="425"/>
                  <a:pt x="1216" y="339"/>
                  <a:pt x="1215" y="256"/>
                </a:cubicBezTo>
                <a:cubicBezTo>
                  <a:pt x="1214" y="186"/>
                  <a:pt x="1206" y="117"/>
                  <a:pt x="1195" y="48"/>
                </a:cubicBezTo>
                <a:cubicBezTo>
                  <a:pt x="1170" y="91"/>
                  <a:pt x="1142" y="150"/>
                  <a:pt x="1125" y="203"/>
                </a:cubicBezTo>
                <a:cubicBezTo>
                  <a:pt x="1096" y="293"/>
                  <a:pt x="1069" y="410"/>
                  <a:pt x="1091" y="505"/>
                </a:cubicBezTo>
                <a:cubicBezTo>
                  <a:pt x="1106" y="572"/>
                  <a:pt x="1152" y="622"/>
                  <a:pt x="1202" y="663"/>
                </a:cubicBezTo>
                <a:moveTo>
                  <a:pt x="1259" y="454"/>
                </a:moveTo>
                <a:cubicBezTo>
                  <a:pt x="1258" y="447"/>
                  <a:pt x="1243" y="387"/>
                  <a:pt x="1250" y="377"/>
                </a:cubicBezTo>
                <a:cubicBezTo>
                  <a:pt x="1252" y="374"/>
                  <a:pt x="1301" y="398"/>
                  <a:pt x="1301" y="398"/>
                </a:cubicBezTo>
                <a:cubicBezTo>
                  <a:pt x="1385" y="427"/>
                  <a:pt x="1513" y="449"/>
                  <a:pt x="1601" y="423"/>
                </a:cubicBezTo>
                <a:cubicBezTo>
                  <a:pt x="1631" y="414"/>
                  <a:pt x="1655" y="394"/>
                  <a:pt x="1680" y="375"/>
                </a:cubicBezTo>
                <a:cubicBezTo>
                  <a:pt x="1684" y="361"/>
                  <a:pt x="1706" y="357"/>
                  <a:pt x="1691" y="350"/>
                </a:cubicBezTo>
                <a:cubicBezTo>
                  <a:pt x="1660" y="335"/>
                  <a:pt x="1562" y="419"/>
                  <a:pt x="1540" y="436"/>
                </a:cubicBezTo>
                <a:cubicBezTo>
                  <a:pt x="1500" y="467"/>
                  <a:pt x="1480" y="492"/>
                  <a:pt x="1466" y="536"/>
                </a:cubicBezTo>
                <a:cubicBezTo>
                  <a:pt x="1466" y="540"/>
                  <a:pt x="1466" y="545"/>
                  <a:pt x="1466" y="549"/>
                </a:cubicBezTo>
                <a:cubicBezTo>
                  <a:pt x="1535" y="556"/>
                  <a:pt x="1607" y="561"/>
                  <a:pt x="1677" y="557"/>
                </a:cubicBezTo>
                <a:cubicBezTo>
                  <a:pt x="1803" y="549"/>
                  <a:pt x="1939" y="532"/>
                  <a:pt x="2059" y="492"/>
                </a:cubicBezTo>
                <a:cubicBezTo>
                  <a:pt x="2140" y="465"/>
                  <a:pt x="2226" y="419"/>
                  <a:pt x="2262" y="337"/>
                </a:cubicBezTo>
                <a:cubicBezTo>
                  <a:pt x="2266" y="312"/>
                  <a:pt x="2268" y="307"/>
                  <a:pt x="2267" y="291"/>
                </a:cubicBezTo>
                <a:cubicBezTo>
                  <a:pt x="2166" y="282"/>
                  <a:pt x="2076" y="291"/>
                  <a:pt x="1977" y="314"/>
                </a:cubicBezTo>
                <a:cubicBezTo>
                  <a:pt x="1760" y="364"/>
                  <a:pt x="1522" y="424"/>
                  <a:pt x="1323" y="526"/>
                </a:cubicBezTo>
                <a:cubicBezTo>
                  <a:pt x="1278" y="554"/>
                  <a:pt x="1266" y="559"/>
                  <a:pt x="1247" y="586"/>
                </a:cubicBezTo>
                <a:cubicBezTo>
                  <a:pt x="1255" y="657"/>
                  <a:pt x="1321" y="647"/>
                  <a:pt x="1386" y="650"/>
                </a:cubicBezTo>
                <a:cubicBezTo>
                  <a:pt x="1549" y="657"/>
                  <a:pt x="1707" y="648"/>
                  <a:pt x="1867" y="612"/>
                </a:cubicBezTo>
                <a:cubicBezTo>
                  <a:pt x="2011" y="580"/>
                  <a:pt x="2161" y="528"/>
                  <a:pt x="2273" y="428"/>
                </a:cubicBezTo>
                <a:cubicBezTo>
                  <a:pt x="2321" y="385"/>
                  <a:pt x="2336" y="345"/>
                  <a:pt x="2354" y="288"/>
                </a:cubicBezTo>
                <a:cubicBezTo>
                  <a:pt x="2332" y="263"/>
                  <a:pt x="2325" y="260"/>
                  <a:pt x="2271" y="281"/>
                </a:cubicBezTo>
                <a:cubicBezTo>
                  <a:pt x="2227" y="298"/>
                  <a:pt x="2166" y="326"/>
                  <a:pt x="2143" y="370"/>
                </a:cubicBezTo>
                <a:cubicBezTo>
                  <a:pt x="2125" y="404"/>
                  <a:pt x="2139" y="430"/>
                  <a:pt x="2166" y="450"/>
                </a:cubicBezTo>
                <a:cubicBezTo>
                  <a:pt x="2198" y="473"/>
                  <a:pt x="2239" y="478"/>
                  <a:pt x="2276" y="484"/>
                </a:cubicBezTo>
                <a:cubicBezTo>
                  <a:pt x="2279" y="484"/>
                  <a:pt x="2281" y="484"/>
                  <a:pt x="2284" y="484"/>
                </a:cubicBezTo>
                <a:cubicBezTo>
                  <a:pt x="2284" y="438"/>
                  <a:pt x="2261" y="325"/>
                  <a:pt x="2292" y="289"/>
                </a:cubicBezTo>
                <a:cubicBezTo>
                  <a:pt x="2300" y="279"/>
                  <a:pt x="2310" y="276"/>
                  <a:pt x="2320" y="269"/>
                </a:cubicBezTo>
                <a:cubicBezTo>
                  <a:pt x="2322" y="268"/>
                  <a:pt x="2325" y="266"/>
                  <a:pt x="2326" y="266"/>
                </a:cubicBezTo>
                <a:cubicBezTo>
                  <a:pt x="2326" y="265"/>
                  <a:pt x="2326" y="264"/>
                  <a:pt x="2328" y="265"/>
                </a:cubicBezTo>
                <a:moveTo>
                  <a:pt x="2835" y="227"/>
                </a:moveTo>
                <a:cubicBezTo>
                  <a:pt x="2839" y="214"/>
                  <a:pt x="2878" y="211"/>
                  <a:pt x="2850" y="193"/>
                </a:cubicBezTo>
                <a:cubicBezTo>
                  <a:pt x="2803" y="162"/>
                  <a:pt x="2676" y="188"/>
                  <a:pt x="2629" y="203"/>
                </a:cubicBezTo>
                <a:cubicBezTo>
                  <a:pt x="2557" y="226"/>
                  <a:pt x="2470" y="272"/>
                  <a:pt x="2448" y="347"/>
                </a:cubicBezTo>
                <a:cubicBezTo>
                  <a:pt x="2489" y="361"/>
                  <a:pt x="2556" y="376"/>
                  <a:pt x="2617" y="367"/>
                </a:cubicBezTo>
                <a:cubicBezTo>
                  <a:pt x="2745" y="349"/>
                  <a:pt x="2885" y="287"/>
                  <a:pt x="2978" y="195"/>
                </a:cubicBezTo>
                <a:cubicBezTo>
                  <a:pt x="2999" y="170"/>
                  <a:pt x="3004" y="165"/>
                  <a:pt x="3016" y="148"/>
                </a:cubicBezTo>
                <a:cubicBezTo>
                  <a:pt x="2982" y="171"/>
                  <a:pt x="2966" y="180"/>
                  <a:pt x="2938" y="210"/>
                </a:cubicBezTo>
                <a:cubicBezTo>
                  <a:pt x="2872" y="280"/>
                  <a:pt x="2810" y="352"/>
                  <a:pt x="2776" y="444"/>
                </a:cubicBezTo>
                <a:cubicBezTo>
                  <a:pt x="2735" y="553"/>
                  <a:pt x="2737" y="690"/>
                  <a:pt x="2769" y="800"/>
                </a:cubicBezTo>
                <a:cubicBezTo>
                  <a:pt x="2781" y="842"/>
                  <a:pt x="2802" y="884"/>
                  <a:pt x="2817" y="925"/>
                </a:cubicBezTo>
                <a:cubicBezTo>
                  <a:pt x="2760" y="861"/>
                  <a:pt x="2700" y="802"/>
                  <a:pt x="2653" y="731"/>
                </a:cubicBezTo>
                <a:cubicBezTo>
                  <a:pt x="2615" y="675"/>
                  <a:pt x="2610" y="646"/>
                  <a:pt x="2604" y="582"/>
                </a:cubicBezTo>
                <a:moveTo>
                  <a:pt x="3337" y="306"/>
                </a:moveTo>
                <a:cubicBezTo>
                  <a:pt x="3370" y="304"/>
                  <a:pt x="3488" y="281"/>
                  <a:pt x="3519" y="307"/>
                </a:cubicBezTo>
                <a:cubicBezTo>
                  <a:pt x="3546" y="330"/>
                  <a:pt x="3520" y="392"/>
                  <a:pt x="3529" y="421"/>
                </a:cubicBezTo>
                <a:cubicBezTo>
                  <a:pt x="3533" y="424"/>
                  <a:pt x="3537" y="427"/>
                  <a:pt x="3541" y="430"/>
                </a:cubicBezTo>
                <a:cubicBezTo>
                  <a:pt x="3604" y="430"/>
                  <a:pt x="3639" y="419"/>
                  <a:pt x="3694" y="385"/>
                </a:cubicBezTo>
                <a:cubicBezTo>
                  <a:pt x="3752" y="350"/>
                  <a:pt x="3812" y="305"/>
                  <a:pt x="3844" y="243"/>
                </a:cubicBezTo>
                <a:cubicBezTo>
                  <a:pt x="3854" y="212"/>
                  <a:pt x="3858" y="203"/>
                  <a:pt x="3855" y="182"/>
                </a:cubicBezTo>
                <a:cubicBezTo>
                  <a:pt x="3796" y="161"/>
                  <a:pt x="3752" y="153"/>
                  <a:pt x="3671" y="177"/>
                </a:cubicBezTo>
                <a:cubicBezTo>
                  <a:pt x="3529" y="220"/>
                  <a:pt x="3357" y="289"/>
                  <a:pt x="3249" y="395"/>
                </a:cubicBezTo>
                <a:cubicBezTo>
                  <a:pt x="3230" y="422"/>
                  <a:pt x="3222" y="428"/>
                  <a:pt x="3227" y="450"/>
                </a:cubicBezTo>
                <a:cubicBezTo>
                  <a:pt x="3288" y="473"/>
                  <a:pt x="3361" y="484"/>
                  <a:pt x="3444" y="477"/>
                </a:cubicBezTo>
                <a:cubicBezTo>
                  <a:pt x="3605" y="462"/>
                  <a:pt x="3769" y="411"/>
                  <a:pt x="3913" y="340"/>
                </a:cubicBezTo>
                <a:cubicBezTo>
                  <a:pt x="4032" y="282"/>
                  <a:pt x="4141" y="195"/>
                  <a:pt x="4223" y="91"/>
                </a:cubicBezTo>
                <a:cubicBezTo>
                  <a:pt x="4241" y="69"/>
                  <a:pt x="4239" y="60"/>
                  <a:pt x="4247" y="38"/>
                </a:cubicBezTo>
                <a:cubicBezTo>
                  <a:pt x="4213" y="36"/>
                  <a:pt x="4186" y="30"/>
                  <a:pt x="4154" y="48"/>
                </a:cubicBezTo>
                <a:cubicBezTo>
                  <a:pt x="4114" y="71"/>
                  <a:pt x="4098" y="100"/>
                  <a:pt x="4096" y="143"/>
                </a:cubicBezTo>
                <a:cubicBezTo>
                  <a:pt x="4094" y="198"/>
                  <a:pt x="4148" y="222"/>
                  <a:pt x="4189" y="248"/>
                </a:cubicBezTo>
                <a:cubicBezTo>
                  <a:pt x="4228" y="272"/>
                  <a:pt x="4278" y="292"/>
                  <a:pt x="4304" y="331"/>
                </a:cubicBezTo>
                <a:cubicBezTo>
                  <a:pt x="4324" y="360"/>
                  <a:pt x="4283" y="380"/>
                  <a:pt x="4268" y="395"/>
                </a:cubicBezTo>
                <a:cubicBezTo>
                  <a:pt x="4251" y="412"/>
                  <a:pt x="4247" y="425"/>
                  <a:pt x="4236" y="444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66" name=""/>
          <p:cNvSpPr/>
          <p:nvPr/>
        </p:nvSpPr>
        <p:spPr>
          <a:xfrm>
            <a:off x="3375000" y="1932120"/>
            <a:ext cx="50400" cy="53640"/>
          </a:xfrm>
          <a:custGeom>
            <a:avLst/>
            <a:gdLst/>
            <a:ahLst/>
            <a:rect l="0" t="0" r="r" b="b"/>
            <a:pathLst>
              <a:path fill="none" w="140" h="149">
                <a:moveTo>
                  <a:pt x="0" y="0"/>
                </a:moveTo>
                <a:cubicBezTo>
                  <a:pt x="61" y="3"/>
                  <a:pt x="81" y="44"/>
                  <a:pt x="112" y="96"/>
                </a:cubicBezTo>
                <a:cubicBezTo>
                  <a:pt x="121" y="114"/>
                  <a:pt x="131" y="131"/>
                  <a:pt x="140" y="149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67" name=""/>
          <p:cNvSpPr/>
          <p:nvPr/>
        </p:nvSpPr>
        <p:spPr>
          <a:xfrm>
            <a:off x="3367080" y="1871640"/>
            <a:ext cx="320400" cy="431280"/>
          </a:xfrm>
          <a:custGeom>
            <a:avLst/>
            <a:gdLst/>
            <a:ahLst/>
            <a:rect l="0" t="0" r="r" b="b"/>
            <a:pathLst>
              <a:path fill="none" w="890" h="1198">
                <a:moveTo>
                  <a:pt x="49" y="388"/>
                </a:moveTo>
                <a:cubicBezTo>
                  <a:pt x="23" y="373"/>
                  <a:pt x="18" y="371"/>
                  <a:pt x="4" y="360"/>
                </a:cubicBezTo>
                <a:cubicBezTo>
                  <a:pt x="5" y="408"/>
                  <a:pt x="7" y="457"/>
                  <a:pt x="7" y="505"/>
                </a:cubicBezTo>
                <a:cubicBezTo>
                  <a:pt x="8" y="611"/>
                  <a:pt x="17" y="724"/>
                  <a:pt x="6" y="830"/>
                </a:cubicBezTo>
                <a:cubicBezTo>
                  <a:pt x="4" y="838"/>
                  <a:pt x="2" y="846"/>
                  <a:pt x="0" y="854"/>
                </a:cubicBezTo>
                <a:moveTo>
                  <a:pt x="696" y="305"/>
                </a:moveTo>
                <a:cubicBezTo>
                  <a:pt x="720" y="233"/>
                  <a:pt x="747" y="169"/>
                  <a:pt x="746" y="93"/>
                </a:cubicBezTo>
                <a:cubicBezTo>
                  <a:pt x="745" y="36"/>
                  <a:pt x="712" y="7"/>
                  <a:pt x="658" y="0"/>
                </a:cubicBezTo>
                <a:cubicBezTo>
                  <a:pt x="588" y="-9"/>
                  <a:pt x="572" y="133"/>
                  <a:pt x="564" y="177"/>
                </a:cubicBezTo>
                <a:cubicBezTo>
                  <a:pt x="536" y="325"/>
                  <a:pt x="535" y="492"/>
                  <a:pt x="552" y="642"/>
                </a:cubicBezTo>
                <a:cubicBezTo>
                  <a:pt x="567" y="774"/>
                  <a:pt x="599" y="902"/>
                  <a:pt x="604" y="1036"/>
                </a:cubicBezTo>
                <a:cubicBezTo>
                  <a:pt x="606" y="1104"/>
                  <a:pt x="606" y="1140"/>
                  <a:pt x="582" y="1198"/>
                </a:cubicBezTo>
                <a:moveTo>
                  <a:pt x="377" y="875"/>
                </a:moveTo>
                <a:cubicBezTo>
                  <a:pt x="506" y="844"/>
                  <a:pt x="631" y="840"/>
                  <a:pt x="763" y="837"/>
                </a:cubicBezTo>
                <a:cubicBezTo>
                  <a:pt x="805" y="836"/>
                  <a:pt x="848" y="836"/>
                  <a:pt x="890" y="835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68" name=""/>
          <p:cNvSpPr/>
          <p:nvPr/>
        </p:nvSpPr>
        <p:spPr>
          <a:xfrm>
            <a:off x="4078440" y="2031840"/>
            <a:ext cx="201240" cy="285480"/>
          </a:xfrm>
          <a:custGeom>
            <a:avLst/>
            <a:gdLst/>
            <a:ahLst/>
            <a:rect l="0" t="0" r="r" b="b"/>
            <a:pathLst>
              <a:path fill="none" w="559" h="793">
                <a:moveTo>
                  <a:pt x="22" y="200"/>
                </a:moveTo>
                <a:cubicBezTo>
                  <a:pt x="15" y="187"/>
                  <a:pt x="7" y="168"/>
                  <a:pt x="0" y="154"/>
                </a:cubicBezTo>
                <a:cubicBezTo>
                  <a:pt x="71" y="137"/>
                  <a:pt x="171" y="128"/>
                  <a:pt x="222" y="71"/>
                </a:cubicBezTo>
                <a:cubicBezTo>
                  <a:pt x="242" y="49"/>
                  <a:pt x="234" y="26"/>
                  <a:pt x="237" y="0"/>
                </a:cubicBezTo>
                <a:cubicBezTo>
                  <a:pt x="208" y="26"/>
                  <a:pt x="193" y="48"/>
                  <a:pt x="182" y="96"/>
                </a:cubicBezTo>
                <a:cubicBezTo>
                  <a:pt x="162" y="184"/>
                  <a:pt x="168" y="283"/>
                  <a:pt x="171" y="373"/>
                </a:cubicBezTo>
                <a:cubicBezTo>
                  <a:pt x="175" y="468"/>
                  <a:pt x="184" y="562"/>
                  <a:pt x="183" y="656"/>
                </a:cubicBezTo>
                <a:cubicBezTo>
                  <a:pt x="183" y="694"/>
                  <a:pt x="179" y="782"/>
                  <a:pt x="125" y="793"/>
                </a:cubicBezTo>
                <a:cubicBezTo>
                  <a:pt x="108" y="793"/>
                  <a:pt x="103" y="793"/>
                  <a:pt x="92" y="790"/>
                </a:cubicBezTo>
                <a:cubicBezTo>
                  <a:pt x="78" y="758"/>
                  <a:pt x="62" y="711"/>
                  <a:pt x="74" y="675"/>
                </a:cubicBezTo>
                <a:cubicBezTo>
                  <a:pt x="93" y="619"/>
                  <a:pt x="181" y="601"/>
                  <a:pt x="229" y="589"/>
                </a:cubicBezTo>
                <a:cubicBezTo>
                  <a:pt x="337" y="560"/>
                  <a:pt x="449" y="546"/>
                  <a:pt x="559" y="526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69" name=""/>
          <p:cNvSpPr/>
          <p:nvPr/>
        </p:nvSpPr>
        <p:spPr>
          <a:xfrm>
            <a:off x="4454640" y="1870200"/>
            <a:ext cx="399240" cy="348840"/>
          </a:xfrm>
          <a:custGeom>
            <a:avLst/>
            <a:gdLst/>
            <a:ahLst/>
            <a:rect l="0" t="0" r="r" b="b"/>
            <a:pathLst>
              <a:path fill="none" w="1109" h="969">
                <a:moveTo>
                  <a:pt x="545" y="612"/>
                </a:moveTo>
                <a:cubicBezTo>
                  <a:pt x="494" y="574"/>
                  <a:pt x="471" y="566"/>
                  <a:pt x="395" y="596"/>
                </a:cubicBezTo>
                <a:cubicBezTo>
                  <a:pt x="260" y="650"/>
                  <a:pt x="65" y="763"/>
                  <a:pt x="6" y="905"/>
                </a:cubicBezTo>
                <a:cubicBezTo>
                  <a:pt x="1" y="936"/>
                  <a:pt x="-1" y="944"/>
                  <a:pt x="0" y="964"/>
                </a:cubicBezTo>
                <a:cubicBezTo>
                  <a:pt x="81" y="972"/>
                  <a:pt x="130" y="976"/>
                  <a:pt x="211" y="939"/>
                </a:cubicBezTo>
                <a:cubicBezTo>
                  <a:pt x="340" y="881"/>
                  <a:pt x="457" y="789"/>
                  <a:pt x="525" y="663"/>
                </a:cubicBezTo>
                <a:cubicBezTo>
                  <a:pt x="603" y="516"/>
                  <a:pt x="584" y="322"/>
                  <a:pt x="580" y="160"/>
                </a:cubicBezTo>
                <a:cubicBezTo>
                  <a:pt x="578" y="96"/>
                  <a:pt x="572" y="57"/>
                  <a:pt x="550" y="0"/>
                </a:cubicBezTo>
                <a:cubicBezTo>
                  <a:pt x="495" y="34"/>
                  <a:pt x="475" y="63"/>
                  <a:pt x="447" y="136"/>
                </a:cubicBezTo>
                <a:cubicBezTo>
                  <a:pt x="403" y="254"/>
                  <a:pt x="383" y="402"/>
                  <a:pt x="410" y="527"/>
                </a:cubicBezTo>
                <a:cubicBezTo>
                  <a:pt x="431" y="622"/>
                  <a:pt x="492" y="734"/>
                  <a:pt x="576" y="785"/>
                </a:cubicBezTo>
                <a:cubicBezTo>
                  <a:pt x="626" y="816"/>
                  <a:pt x="696" y="809"/>
                  <a:pt x="740" y="777"/>
                </a:cubicBezTo>
                <a:cubicBezTo>
                  <a:pt x="797" y="736"/>
                  <a:pt x="830" y="668"/>
                  <a:pt x="850" y="602"/>
                </a:cubicBezTo>
                <a:cubicBezTo>
                  <a:pt x="862" y="561"/>
                  <a:pt x="862" y="522"/>
                  <a:pt x="867" y="479"/>
                </a:cubicBezTo>
                <a:cubicBezTo>
                  <a:pt x="860" y="550"/>
                  <a:pt x="850" y="617"/>
                  <a:pt x="849" y="687"/>
                </a:cubicBezTo>
                <a:cubicBezTo>
                  <a:pt x="848" y="759"/>
                  <a:pt x="868" y="795"/>
                  <a:pt x="943" y="805"/>
                </a:cubicBezTo>
                <a:cubicBezTo>
                  <a:pt x="1007" y="814"/>
                  <a:pt x="1053" y="784"/>
                  <a:pt x="1083" y="728"/>
                </a:cubicBezTo>
                <a:cubicBezTo>
                  <a:pt x="1117" y="663"/>
                  <a:pt x="1119" y="581"/>
                  <a:pt x="1077" y="522"/>
                </a:cubicBezTo>
                <a:cubicBezTo>
                  <a:pt x="1036" y="462"/>
                  <a:pt x="991" y="458"/>
                  <a:pt x="931" y="442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70" name=""/>
          <p:cNvSpPr/>
          <p:nvPr/>
        </p:nvSpPr>
        <p:spPr>
          <a:xfrm>
            <a:off x="5715360" y="1880640"/>
            <a:ext cx="1163160" cy="316080"/>
          </a:xfrm>
          <a:custGeom>
            <a:avLst/>
            <a:gdLst/>
            <a:ahLst/>
            <a:rect l="0" t="0" r="r" b="b"/>
            <a:pathLst>
              <a:path fill="none" w="3231" h="878">
                <a:moveTo>
                  <a:pt x="38" y="382"/>
                </a:moveTo>
                <a:cubicBezTo>
                  <a:pt x="37" y="356"/>
                  <a:pt x="39" y="341"/>
                  <a:pt x="25" y="320"/>
                </a:cubicBezTo>
                <a:cubicBezTo>
                  <a:pt x="22" y="316"/>
                  <a:pt x="21" y="315"/>
                  <a:pt x="19" y="313"/>
                </a:cubicBezTo>
                <a:cubicBezTo>
                  <a:pt x="16" y="326"/>
                  <a:pt x="7" y="364"/>
                  <a:pt x="6" y="382"/>
                </a:cubicBezTo>
                <a:cubicBezTo>
                  <a:pt x="0" y="472"/>
                  <a:pt x="-3" y="568"/>
                  <a:pt x="3" y="658"/>
                </a:cubicBezTo>
                <a:cubicBezTo>
                  <a:pt x="8" y="723"/>
                  <a:pt x="19" y="792"/>
                  <a:pt x="47" y="852"/>
                </a:cubicBezTo>
                <a:cubicBezTo>
                  <a:pt x="56" y="867"/>
                  <a:pt x="57" y="870"/>
                  <a:pt x="64" y="878"/>
                </a:cubicBezTo>
                <a:moveTo>
                  <a:pt x="4" y="247"/>
                </a:moveTo>
                <a:cubicBezTo>
                  <a:pt x="61" y="179"/>
                  <a:pt x="93" y="159"/>
                  <a:pt x="186" y="156"/>
                </a:cubicBezTo>
                <a:cubicBezTo>
                  <a:pt x="273" y="153"/>
                  <a:pt x="296" y="207"/>
                  <a:pt x="290" y="287"/>
                </a:cubicBezTo>
                <a:cubicBezTo>
                  <a:pt x="284" y="365"/>
                  <a:pt x="233" y="421"/>
                  <a:pt x="175" y="468"/>
                </a:cubicBezTo>
                <a:cubicBezTo>
                  <a:pt x="135" y="501"/>
                  <a:pt x="81" y="521"/>
                  <a:pt x="28" y="511"/>
                </a:cubicBezTo>
                <a:cubicBezTo>
                  <a:pt x="21" y="508"/>
                  <a:pt x="13" y="506"/>
                  <a:pt x="6" y="503"/>
                </a:cubicBezTo>
                <a:moveTo>
                  <a:pt x="566" y="326"/>
                </a:moveTo>
                <a:cubicBezTo>
                  <a:pt x="546" y="373"/>
                  <a:pt x="524" y="419"/>
                  <a:pt x="506" y="467"/>
                </a:cubicBezTo>
                <a:cubicBezTo>
                  <a:pt x="492" y="505"/>
                  <a:pt x="486" y="535"/>
                  <a:pt x="486" y="575"/>
                </a:cubicBezTo>
                <a:cubicBezTo>
                  <a:pt x="532" y="575"/>
                  <a:pt x="557" y="565"/>
                  <a:pt x="594" y="535"/>
                </a:cubicBezTo>
                <a:cubicBezTo>
                  <a:pt x="634" y="503"/>
                  <a:pt x="657" y="473"/>
                  <a:pt x="660" y="422"/>
                </a:cubicBezTo>
                <a:cubicBezTo>
                  <a:pt x="664" y="361"/>
                  <a:pt x="609" y="330"/>
                  <a:pt x="559" y="306"/>
                </a:cubicBezTo>
                <a:cubicBezTo>
                  <a:pt x="520" y="288"/>
                  <a:pt x="489" y="287"/>
                  <a:pt x="448" y="287"/>
                </a:cubicBezTo>
                <a:moveTo>
                  <a:pt x="1071" y="294"/>
                </a:moveTo>
                <a:cubicBezTo>
                  <a:pt x="1082" y="299"/>
                  <a:pt x="1084" y="321"/>
                  <a:pt x="1079" y="344"/>
                </a:cubicBezTo>
                <a:cubicBezTo>
                  <a:pt x="1066" y="407"/>
                  <a:pt x="1021" y="458"/>
                  <a:pt x="1011" y="523"/>
                </a:cubicBezTo>
                <a:cubicBezTo>
                  <a:pt x="1005" y="560"/>
                  <a:pt x="1003" y="605"/>
                  <a:pt x="1046" y="615"/>
                </a:cubicBezTo>
                <a:cubicBezTo>
                  <a:pt x="1081" y="623"/>
                  <a:pt x="1104" y="609"/>
                  <a:pt x="1121" y="578"/>
                </a:cubicBezTo>
                <a:cubicBezTo>
                  <a:pt x="1137" y="548"/>
                  <a:pt x="1139" y="518"/>
                  <a:pt x="1142" y="485"/>
                </a:cubicBezTo>
                <a:moveTo>
                  <a:pt x="1000" y="5"/>
                </a:moveTo>
                <a:cubicBezTo>
                  <a:pt x="975" y="-18"/>
                  <a:pt x="987" y="44"/>
                  <a:pt x="987" y="56"/>
                </a:cubicBezTo>
                <a:cubicBezTo>
                  <a:pt x="987" y="104"/>
                  <a:pt x="987" y="121"/>
                  <a:pt x="987" y="153"/>
                </a:cubicBezTo>
                <a:moveTo>
                  <a:pt x="1419" y="330"/>
                </a:moveTo>
                <a:cubicBezTo>
                  <a:pt x="1429" y="332"/>
                  <a:pt x="1430" y="308"/>
                  <a:pt x="1435" y="317"/>
                </a:cubicBezTo>
                <a:cubicBezTo>
                  <a:pt x="1459" y="356"/>
                  <a:pt x="1462" y="412"/>
                  <a:pt x="1479" y="454"/>
                </a:cubicBezTo>
                <a:cubicBezTo>
                  <a:pt x="1505" y="519"/>
                  <a:pt x="1540" y="566"/>
                  <a:pt x="1612" y="581"/>
                </a:cubicBezTo>
                <a:cubicBezTo>
                  <a:pt x="1683" y="596"/>
                  <a:pt x="1744" y="579"/>
                  <a:pt x="1802" y="537"/>
                </a:cubicBezTo>
                <a:cubicBezTo>
                  <a:pt x="1860" y="495"/>
                  <a:pt x="1891" y="435"/>
                  <a:pt x="1940" y="387"/>
                </a:cubicBezTo>
                <a:cubicBezTo>
                  <a:pt x="1942" y="387"/>
                  <a:pt x="1944" y="387"/>
                  <a:pt x="1946" y="387"/>
                </a:cubicBezTo>
                <a:cubicBezTo>
                  <a:pt x="1963" y="403"/>
                  <a:pt x="1984" y="432"/>
                  <a:pt x="2004" y="451"/>
                </a:cubicBezTo>
                <a:cubicBezTo>
                  <a:pt x="2054" y="498"/>
                  <a:pt x="2131" y="516"/>
                  <a:pt x="2198" y="499"/>
                </a:cubicBezTo>
                <a:cubicBezTo>
                  <a:pt x="2297" y="474"/>
                  <a:pt x="2394" y="404"/>
                  <a:pt x="2437" y="311"/>
                </a:cubicBezTo>
                <a:cubicBezTo>
                  <a:pt x="2469" y="241"/>
                  <a:pt x="2470" y="162"/>
                  <a:pt x="2471" y="87"/>
                </a:cubicBezTo>
                <a:cubicBezTo>
                  <a:pt x="2471" y="66"/>
                  <a:pt x="2471" y="44"/>
                  <a:pt x="2471" y="23"/>
                </a:cubicBezTo>
                <a:cubicBezTo>
                  <a:pt x="2456" y="97"/>
                  <a:pt x="2443" y="166"/>
                  <a:pt x="2441" y="241"/>
                </a:cubicBezTo>
                <a:cubicBezTo>
                  <a:pt x="2438" y="342"/>
                  <a:pt x="2460" y="426"/>
                  <a:pt x="2480" y="523"/>
                </a:cubicBezTo>
                <a:cubicBezTo>
                  <a:pt x="2488" y="571"/>
                  <a:pt x="2490" y="583"/>
                  <a:pt x="2493" y="614"/>
                </a:cubicBezTo>
                <a:moveTo>
                  <a:pt x="2240" y="427"/>
                </a:moveTo>
                <a:cubicBezTo>
                  <a:pt x="2224" y="402"/>
                  <a:pt x="2185" y="361"/>
                  <a:pt x="2198" y="326"/>
                </a:cubicBezTo>
                <a:cubicBezTo>
                  <a:pt x="2211" y="291"/>
                  <a:pt x="2329" y="296"/>
                  <a:pt x="2353" y="294"/>
                </a:cubicBezTo>
                <a:cubicBezTo>
                  <a:pt x="2379" y="293"/>
                  <a:pt x="2405" y="291"/>
                  <a:pt x="2431" y="290"/>
                </a:cubicBezTo>
                <a:moveTo>
                  <a:pt x="2990" y="247"/>
                </a:moveTo>
                <a:cubicBezTo>
                  <a:pt x="2973" y="233"/>
                  <a:pt x="2983" y="228"/>
                  <a:pt x="2951" y="231"/>
                </a:cubicBezTo>
                <a:cubicBezTo>
                  <a:pt x="2928" y="233"/>
                  <a:pt x="2920" y="244"/>
                  <a:pt x="2902" y="255"/>
                </a:cubicBezTo>
                <a:cubicBezTo>
                  <a:pt x="2909" y="258"/>
                  <a:pt x="2917" y="265"/>
                  <a:pt x="2948" y="265"/>
                </a:cubicBezTo>
                <a:cubicBezTo>
                  <a:pt x="3031" y="265"/>
                  <a:pt x="3164" y="249"/>
                  <a:pt x="3220" y="177"/>
                </a:cubicBezTo>
                <a:cubicBezTo>
                  <a:pt x="3230" y="151"/>
                  <a:pt x="3233" y="142"/>
                  <a:pt x="3230" y="123"/>
                </a:cubicBezTo>
                <a:cubicBezTo>
                  <a:pt x="3205" y="78"/>
                  <a:pt x="3136" y="76"/>
                  <a:pt x="3082" y="88"/>
                </a:cubicBezTo>
                <a:cubicBezTo>
                  <a:pt x="2975" y="112"/>
                  <a:pt x="2859" y="189"/>
                  <a:pt x="2786" y="268"/>
                </a:cubicBezTo>
                <a:cubicBezTo>
                  <a:pt x="2735" y="324"/>
                  <a:pt x="2695" y="421"/>
                  <a:pt x="2738" y="495"/>
                </a:cubicBezTo>
                <a:cubicBezTo>
                  <a:pt x="2790" y="584"/>
                  <a:pt x="2919" y="608"/>
                  <a:pt x="3011" y="614"/>
                </a:cubicBezTo>
                <a:cubicBezTo>
                  <a:pt x="3047" y="614"/>
                  <a:pt x="3082" y="614"/>
                  <a:pt x="3118" y="614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71" name=""/>
          <p:cNvSpPr/>
          <p:nvPr/>
        </p:nvSpPr>
        <p:spPr>
          <a:xfrm>
            <a:off x="7044840" y="1893960"/>
            <a:ext cx="168480" cy="212400"/>
          </a:xfrm>
          <a:custGeom>
            <a:avLst/>
            <a:gdLst/>
            <a:ahLst/>
            <a:rect l="0" t="0" r="r" b="b"/>
            <a:pathLst>
              <a:path fill="none" w="468" h="590">
                <a:moveTo>
                  <a:pt x="295" y="0"/>
                </a:moveTo>
                <a:cubicBezTo>
                  <a:pt x="280" y="22"/>
                  <a:pt x="271" y="57"/>
                  <a:pt x="264" y="89"/>
                </a:cubicBezTo>
                <a:cubicBezTo>
                  <a:pt x="240" y="200"/>
                  <a:pt x="221" y="308"/>
                  <a:pt x="219" y="422"/>
                </a:cubicBezTo>
                <a:cubicBezTo>
                  <a:pt x="218" y="482"/>
                  <a:pt x="220" y="532"/>
                  <a:pt x="231" y="590"/>
                </a:cubicBezTo>
                <a:moveTo>
                  <a:pt x="3" y="356"/>
                </a:moveTo>
                <a:cubicBezTo>
                  <a:pt x="-10" y="327"/>
                  <a:pt x="22" y="348"/>
                  <a:pt x="66" y="351"/>
                </a:cubicBezTo>
                <a:cubicBezTo>
                  <a:pt x="200" y="359"/>
                  <a:pt x="334" y="354"/>
                  <a:pt x="468" y="354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72" name=""/>
          <p:cNvSpPr/>
          <p:nvPr/>
        </p:nvSpPr>
        <p:spPr>
          <a:xfrm>
            <a:off x="7583760" y="1897920"/>
            <a:ext cx="50760" cy="243360"/>
          </a:xfrm>
          <a:custGeom>
            <a:avLst/>
            <a:gdLst/>
            <a:ahLst/>
            <a:rect l="0" t="0" r="r" b="b"/>
            <a:pathLst>
              <a:path fill="none" w="141" h="676">
                <a:moveTo>
                  <a:pt x="96" y="41"/>
                </a:moveTo>
                <a:cubicBezTo>
                  <a:pt x="108" y="25"/>
                  <a:pt x="118" y="11"/>
                  <a:pt x="135" y="1"/>
                </a:cubicBezTo>
                <a:cubicBezTo>
                  <a:pt x="137" y="1"/>
                  <a:pt x="139" y="0"/>
                  <a:pt x="141" y="0"/>
                </a:cubicBezTo>
                <a:cubicBezTo>
                  <a:pt x="127" y="24"/>
                  <a:pt x="114" y="41"/>
                  <a:pt x="101" y="65"/>
                </a:cubicBezTo>
                <a:cubicBezTo>
                  <a:pt x="52" y="153"/>
                  <a:pt x="22" y="246"/>
                  <a:pt x="9" y="346"/>
                </a:cubicBezTo>
                <a:cubicBezTo>
                  <a:pt x="-1" y="427"/>
                  <a:pt x="-5" y="521"/>
                  <a:pt x="12" y="602"/>
                </a:cubicBezTo>
                <a:cubicBezTo>
                  <a:pt x="25" y="642"/>
                  <a:pt x="27" y="653"/>
                  <a:pt x="40" y="676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73" name=""/>
          <p:cNvSpPr/>
          <p:nvPr/>
        </p:nvSpPr>
        <p:spPr>
          <a:xfrm>
            <a:off x="4717080" y="2340360"/>
            <a:ext cx="1995840" cy="371520"/>
          </a:xfrm>
          <a:custGeom>
            <a:avLst/>
            <a:gdLst/>
            <a:ahLst/>
            <a:rect l="0" t="0" r="r" b="b"/>
            <a:pathLst>
              <a:path fill="none" w="5544" h="1032">
                <a:moveTo>
                  <a:pt x="0" y="586"/>
                </a:moveTo>
                <a:cubicBezTo>
                  <a:pt x="2" y="487"/>
                  <a:pt x="35" y="493"/>
                  <a:pt x="133" y="475"/>
                </a:cubicBezTo>
                <a:cubicBezTo>
                  <a:pt x="330" y="438"/>
                  <a:pt x="526" y="434"/>
                  <a:pt x="726" y="429"/>
                </a:cubicBezTo>
                <a:cubicBezTo>
                  <a:pt x="739" y="428"/>
                  <a:pt x="751" y="428"/>
                  <a:pt x="764" y="427"/>
                </a:cubicBezTo>
                <a:moveTo>
                  <a:pt x="467" y="423"/>
                </a:moveTo>
                <a:cubicBezTo>
                  <a:pt x="427" y="435"/>
                  <a:pt x="400" y="440"/>
                  <a:pt x="395" y="487"/>
                </a:cubicBezTo>
                <a:cubicBezTo>
                  <a:pt x="388" y="546"/>
                  <a:pt x="403" y="599"/>
                  <a:pt x="422" y="654"/>
                </a:cubicBezTo>
                <a:cubicBezTo>
                  <a:pt x="448" y="729"/>
                  <a:pt x="473" y="804"/>
                  <a:pt x="486" y="883"/>
                </a:cubicBezTo>
                <a:cubicBezTo>
                  <a:pt x="489" y="903"/>
                  <a:pt x="506" y="978"/>
                  <a:pt x="478" y="990"/>
                </a:cubicBezTo>
                <a:cubicBezTo>
                  <a:pt x="448" y="1003"/>
                  <a:pt x="417" y="982"/>
                  <a:pt x="401" y="960"/>
                </a:cubicBezTo>
                <a:cubicBezTo>
                  <a:pt x="388" y="943"/>
                  <a:pt x="370" y="899"/>
                  <a:pt x="382" y="877"/>
                </a:cubicBezTo>
                <a:cubicBezTo>
                  <a:pt x="404" y="834"/>
                  <a:pt x="515" y="845"/>
                  <a:pt x="550" y="844"/>
                </a:cubicBezTo>
                <a:cubicBezTo>
                  <a:pt x="661" y="840"/>
                  <a:pt x="772" y="842"/>
                  <a:pt x="883" y="837"/>
                </a:cubicBezTo>
                <a:moveTo>
                  <a:pt x="1168" y="435"/>
                </a:moveTo>
                <a:cubicBezTo>
                  <a:pt x="1159" y="407"/>
                  <a:pt x="1159" y="402"/>
                  <a:pt x="1151" y="387"/>
                </a:cubicBezTo>
                <a:cubicBezTo>
                  <a:pt x="1151" y="532"/>
                  <a:pt x="1143" y="679"/>
                  <a:pt x="1165" y="824"/>
                </a:cubicBezTo>
                <a:cubicBezTo>
                  <a:pt x="1175" y="891"/>
                  <a:pt x="1192" y="953"/>
                  <a:pt x="1214" y="1017"/>
                </a:cubicBezTo>
                <a:moveTo>
                  <a:pt x="1079" y="804"/>
                </a:moveTo>
                <a:cubicBezTo>
                  <a:pt x="1086" y="730"/>
                  <a:pt x="1139" y="752"/>
                  <a:pt x="1207" y="751"/>
                </a:cubicBezTo>
                <a:cubicBezTo>
                  <a:pt x="1376" y="749"/>
                  <a:pt x="1545" y="747"/>
                  <a:pt x="1714" y="734"/>
                </a:cubicBezTo>
                <a:cubicBezTo>
                  <a:pt x="1762" y="729"/>
                  <a:pt x="1811" y="725"/>
                  <a:pt x="1859" y="720"/>
                </a:cubicBezTo>
                <a:moveTo>
                  <a:pt x="2796" y="348"/>
                </a:moveTo>
                <a:cubicBezTo>
                  <a:pt x="2786" y="358"/>
                  <a:pt x="2786" y="323"/>
                  <a:pt x="2783" y="377"/>
                </a:cubicBezTo>
                <a:cubicBezTo>
                  <a:pt x="2779" y="453"/>
                  <a:pt x="2783" y="530"/>
                  <a:pt x="2792" y="605"/>
                </a:cubicBezTo>
                <a:cubicBezTo>
                  <a:pt x="2807" y="725"/>
                  <a:pt x="2847" y="838"/>
                  <a:pt x="2873" y="955"/>
                </a:cubicBezTo>
                <a:cubicBezTo>
                  <a:pt x="2879" y="984"/>
                  <a:pt x="2877" y="1002"/>
                  <a:pt x="2876" y="1030"/>
                </a:cubicBezTo>
                <a:cubicBezTo>
                  <a:pt x="2812" y="1038"/>
                  <a:pt x="2770" y="1026"/>
                  <a:pt x="2710" y="998"/>
                </a:cubicBezTo>
                <a:cubicBezTo>
                  <a:pt x="2615" y="954"/>
                  <a:pt x="2535" y="898"/>
                  <a:pt x="2449" y="839"/>
                </a:cubicBezTo>
                <a:moveTo>
                  <a:pt x="2713" y="2"/>
                </a:moveTo>
                <a:cubicBezTo>
                  <a:pt x="2781" y="-1"/>
                  <a:pt x="2819" y="-11"/>
                  <a:pt x="2853" y="56"/>
                </a:cubicBezTo>
                <a:cubicBezTo>
                  <a:pt x="2864" y="90"/>
                  <a:pt x="2868" y="101"/>
                  <a:pt x="2871" y="124"/>
                </a:cubicBezTo>
                <a:moveTo>
                  <a:pt x="3223" y="253"/>
                </a:moveTo>
                <a:cubicBezTo>
                  <a:pt x="3248" y="287"/>
                  <a:pt x="3266" y="323"/>
                  <a:pt x="3276" y="371"/>
                </a:cubicBezTo>
                <a:cubicBezTo>
                  <a:pt x="3289" y="434"/>
                  <a:pt x="3273" y="498"/>
                  <a:pt x="3284" y="559"/>
                </a:cubicBezTo>
                <a:cubicBezTo>
                  <a:pt x="3290" y="590"/>
                  <a:pt x="3326" y="599"/>
                  <a:pt x="3353" y="590"/>
                </a:cubicBezTo>
                <a:cubicBezTo>
                  <a:pt x="3396" y="576"/>
                  <a:pt x="3426" y="524"/>
                  <a:pt x="3447" y="488"/>
                </a:cubicBezTo>
                <a:cubicBezTo>
                  <a:pt x="3464" y="459"/>
                  <a:pt x="3471" y="419"/>
                  <a:pt x="3493" y="393"/>
                </a:cubicBezTo>
                <a:cubicBezTo>
                  <a:pt x="3494" y="393"/>
                  <a:pt x="3495" y="393"/>
                  <a:pt x="3496" y="393"/>
                </a:cubicBezTo>
                <a:cubicBezTo>
                  <a:pt x="3496" y="450"/>
                  <a:pt x="3489" y="511"/>
                  <a:pt x="3503" y="566"/>
                </a:cubicBezTo>
                <a:cubicBezTo>
                  <a:pt x="3520" y="610"/>
                  <a:pt x="3524" y="624"/>
                  <a:pt x="3544" y="648"/>
                </a:cubicBezTo>
                <a:moveTo>
                  <a:pt x="3879" y="579"/>
                </a:moveTo>
                <a:cubicBezTo>
                  <a:pt x="3885" y="544"/>
                  <a:pt x="3890" y="509"/>
                  <a:pt x="3894" y="473"/>
                </a:cubicBezTo>
                <a:cubicBezTo>
                  <a:pt x="3893" y="531"/>
                  <a:pt x="3881" y="584"/>
                  <a:pt x="3872" y="641"/>
                </a:cubicBezTo>
                <a:cubicBezTo>
                  <a:pt x="3869" y="659"/>
                  <a:pt x="3850" y="740"/>
                  <a:pt x="3866" y="758"/>
                </a:cubicBezTo>
                <a:cubicBezTo>
                  <a:pt x="3884" y="778"/>
                  <a:pt x="3943" y="765"/>
                  <a:pt x="3961" y="755"/>
                </a:cubicBezTo>
                <a:cubicBezTo>
                  <a:pt x="4008" y="729"/>
                  <a:pt x="4042" y="680"/>
                  <a:pt x="4075" y="639"/>
                </a:cubicBezTo>
                <a:cubicBezTo>
                  <a:pt x="4089" y="622"/>
                  <a:pt x="4092" y="624"/>
                  <a:pt x="4107" y="615"/>
                </a:cubicBezTo>
                <a:cubicBezTo>
                  <a:pt x="4122" y="635"/>
                  <a:pt x="4126" y="651"/>
                  <a:pt x="4128" y="684"/>
                </a:cubicBezTo>
                <a:cubicBezTo>
                  <a:pt x="4130" y="711"/>
                  <a:pt x="4124" y="762"/>
                  <a:pt x="4152" y="781"/>
                </a:cubicBezTo>
                <a:cubicBezTo>
                  <a:pt x="4173" y="795"/>
                  <a:pt x="4205" y="784"/>
                  <a:pt x="4222" y="770"/>
                </a:cubicBezTo>
                <a:cubicBezTo>
                  <a:pt x="4253" y="746"/>
                  <a:pt x="4280" y="715"/>
                  <a:pt x="4310" y="690"/>
                </a:cubicBezTo>
                <a:cubicBezTo>
                  <a:pt x="4323" y="679"/>
                  <a:pt x="4353" y="653"/>
                  <a:pt x="4373" y="663"/>
                </a:cubicBezTo>
                <a:cubicBezTo>
                  <a:pt x="4392" y="672"/>
                  <a:pt x="4390" y="707"/>
                  <a:pt x="4401" y="724"/>
                </a:cubicBezTo>
                <a:cubicBezTo>
                  <a:pt x="4418" y="751"/>
                  <a:pt x="4439" y="751"/>
                  <a:pt x="4467" y="758"/>
                </a:cubicBezTo>
                <a:moveTo>
                  <a:pt x="4674" y="670"/>
                </a:moveTo>
                <a:cubicBezTo>
                  <a:pt x="4703" y="633"/>
                  <a:pt x="4729" y="598"/>
                  <a:pt x="4749" y="555"/>
                </a:cubicBezTo>
                <a:cubicBezTo>
                  <a:pt x="4757" y="538"/>
                  <a:pt x="4758" y="533"/>
                  <a:pt x="4767" y="525"/>
                </a:cubicBezTo>
                <a:cubicBezTo>
                  <a:pt x="4790" y="539"/>
                  <a:pt x="4791" y="559"/>
                  <a:pt x="4796" y="593"/>
                </a:cubicBezTo>
                <a:cubicBezTo>
                  <a:pt x="4810" y="680"/>
                  <a:pt x="4809" y="768"/>
                  <a:pt x="4818" y="856"/>
                </a:cubicBezTo>
                <a:cubicBezTo>
                  <a:pt x="4821" y="886"/>
                  <a:pt x="4825" y="916"/>
                  <a:pt x="4829" y="946"/>
                </a:cubicBezTo>
                <a:cubicBezTo>
                  <a:pt x="4799" y="913"/>
                  <a:pt x="4776" y="884"/>
                  <a:pt x="4761" y="837"/>
                </a:cubicBezTo>
                <a:cubicBezTo>
                  <a:pt x="4742" y="778"/>
                  <a:pt x="4731" y="688"/>
                  <a:pt x="4744" y="627"/>
                </a:cubicBezTo>
                <a:cubicBezTo>
                  <a:pt x="4759" y="555"/>
                  <a:pt x="4808" y="465"/>
                  <a:pt x="4867" y="420"/>
                </a:cubicBezTo>
                <a:cubicBezTo>
                  <a:pt x="4914" y="384"/>
                  <a:pt x="4968" y="398"/>
                  <a:pt x="4990" y="452"/>
                </a:cubicBezTo>
                <a:cubicBezTo>
                  <a:pt x="5014" y="511"/>
                  <a:pt x="5009" y="588"/>
                  <a:pt x="4977" y="641"/>
                </a:cubicBezTo>
                <a:cubicBezTo>
                  <a:pt x="4955" y="678"/>
                  <a:pt x="4924" y="698"/>
                  <a:pt x="4890" y="721"/>
                </a:cubicBezTo>
                <a:moveTo>
                  <a:pt x="5499" y="367"/>
                </a:moveTo>
                <a:cubicBezTo>
                  <a:pt x="5520" y="343"/>
                  <a:pt x="5525" y="338"/>
                  <a:pt x="5544" y="319"/>
                </a:cubicBezTo>
                <a:cubicBezTo>
                  <a:pt x="5495" y="344"/>
                  <a:pt x="5451" y="369"/>
                  <a:pt x="5410" y="408"/>
                </a:cubicBezTo>
                <a:cubicBezTo>
                  <a:pt x="5352" y="463"/>
                  <a:pt x="5328" y="512"/>
                  <a:pt x="5325" y="590"/>
                </a:cubicBezTo>
                <a:cubicBezTo>
                  <a:pt x="5323" y="662"/>
                  <a:pt x="5379" y="696"/>
                  <a:pt x="5425" y="745"/>
                </a:cubicBezTo>
                <a:cubicBezTo>
                  <a:pt x="5438" y="759"/>
                  <a:pt x="5498" y="817"/>
                  <a:pt x="5475" y="845"/>
                </a:cubicBezTo>
                <a:cubicBezTo>
                  <a:pt x="5457" y="868"/>
                  <a:pt x="5409" y="866"/>
                  <a:pt x="5384" y="87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74" name=""/>
          <p:cNvSpPr/>
          <p:nvPr/>
        </p:nvSpPr>
        <p:spPr>
          <a:xfrm>
            <a:off x="7184880" y="2379600"/>
            <a:ext cx="325080" cy="301320"/>
          </a:xfrm>
          <a:custGeom>
            <a:avLst/>
            <a:gdLst/>
            <a:ahLst/>
            <a:rect l="0" t="0" r="r" b="b"/>
            <a:pathLst>
              <a:path fill="none" w="903" h="837">
                <a:moveTo>
                  <a:pt x="385" y="0"/>
                </a:moveTo>
                <a:cubicBezTo>
                  <a:pt x="387" y="18"/>
                  <a:pt x="388" y="9"/>
                  <a:pt x="390" y="27"/>
                </a:cubicBezTo>
                <a:cubicBezTo>
                  <a:pt x="397" y="95"/>
                  <a:pt x="397" y="173"/>
                  <a:pt x="382" y="238"/>
                </a:cubicBezTo>
                <a:cubicBezTo>
                  <a:pt x="360" y="336"/>
                  <a:pt x="311" y="428"/>
                  <a:pt x="239" y="496"/>
                </a:cubicBezTo>
                <a:cubicBezTo>
                  <a:pt x="171" y="562"/>
                  <a:pt x="94" y="574"/>
                  <a:pt x="13" y="610"/>
                </a:cubicBezTo>
                <a:cubicBezTo>
                  <a:pt x="3" y="613"/>
                  <a:pt x="-2" y="612"/>
                  <a:pt x="0" y="619"/>
                </a:cubicBezTo>
                <a:cubicBezTo>
                  <a:pt x="155" y="624"/>
                  <a:pt x="317" y="633"/>
                  <a:pt x="472" y="617"/>
                </a:cubicBezTo>
                <a:cubicBezTo>
                  <a:pt x="606" y="603"/>
                  <a:pt x="754" y="568"/>
                  <a:pt x="869" y="494"/>
                </a:cubicBezTo>
                <a:cubicBezTo>
                  <a:pt x="890" y="477"/>
                  <a:pt x="896" y="475"/>
                  <a:pt x="903" y="460"/>
                </a:cubicBezTo>
                <a:cubicBezTo>
                  <a:pt x="886" y="470"/>
                  <a:pt x="842" y="486"/>
                  <a:pt x="817" y="522"/>
                </a:cubicBezTo>
                <a:cubicBezTo>
                  <a:pt x="771" y="588"/>
                  <a:pt x="762" y="666"/>
                  <a:pt x="766" y="746"/>
                </a:cubicBezTo>
                <a:cubicBezTo>
                  <a:pt x="772" y="795"/>
                  <a:pt x="773" y="810"/>
                  <a:pt x="794" y="83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75" name=""/>
          <p:cNvSpPr/>
          <p:nvPr/>
        </p:nvSpPr>
        <p:spPr>
          <a:xfrm>
            <a:off x="7822800" y="2291760"/>
            <a:ext cx="909720" cy="346320"/>
          </a:xfrm>
          <a:custGeom>
            <a:avLst/>
            <a:gdLst/>
            <a:ahLst/>
            <a:rect l="0" t="0" r="r" b="b"/>
            <a:pathLst>
              <a:path fill="none" w="2527" h="962">
                <a:moveTo>
                  <a:pt x="118" y="0"/>
                </a:moveTo>
                <a:cubicBezTo>
                  <a:pt x="118" y="4"/>
                  <a:pt x="115" y="92"/>
                  <a:pt x="113" y="101"/>
                </a:cubicBezTo>
                <a:cubicBezTo>
                  <a:pt x="88" y="219"/>
                  <a:pt x="33" y="327"/>
                  <a:pt x="14" y="447"/>
                </a:cubicBezTo>
                <a:cubicBezTo>
                  <a:pt x="2" y="519"/>
                  <a:pt x="-11" y="625"/>
                  <a:pt x="18" y="696"/>
                </a:cubicBezTo>
                <a:cubicBezTo>
                  <a:pt x="22" y="701"/>
                  <a:pt x="26" y="707"/>
                  <a:pt x="30" y="712"/>
                </a:cubicBezTo>
                <a:cubicBezTo>
                  <a:pt x="62" y="708"/>
                  <a:pt x="65" y="702"/>
                  <a:pt x="92" y="678"/>
                </a:cubicBezTo>
                <a:cubicBezTo>
                  <a:pt x="153" y="625"/>
                  <a:pt x="215" y="573"/>
                  <a:pt x="298" y="564"/>
                </a:cubicBezTo>
                <a:cubicBezTo>
                  <a:pt x="360" y="557"/>
                  <a:pt x="388" y="593"/>
                  <a:pt x="394" y="651"/>
                </a:cubicBezTo>
                <a:cubicBezTo>
                  <a:pt x="402" y="728"/>
                  <a:pt x="339" y="760"/>
                  <a:pt x="274" y="780"/>
                </a:cubicBezTo>
                <a:cubicBezTo>
                  <a:pt x="231" y="793"/>
                  <a:pt x="122" y="813"/>
                  <a:pt x="78" y="789"/>
                </a:cubicBezTo>
                <a:cubicBezTo>
                  <a:pt x="73" y="781"/>
                  <a:pt x="68" y="774"/>
                  <a:pt x="63" y="766"/>
                </a:cubicBezTo>
                <a:moveTo>
                  <a:pt x="539" y="427"/>
                </a:moveTo>
                <a:cubicBezTo>
                  <a:pt x="569" y="405"/>
                  <a:pt x="630" y="354"/>
                  <a:pt x="672" y="393"/>
                </a:cubicBezTo>
                <a:cubicBezTo>
                  <a:pt x="704" y="423"/>
                  <a:pt x="689" y="506"/>
                  <a:pt x="689" y="544"/>
                </a:cubicBezTo>
                <a:cubicBezTo>
                  <a:pt x="689" y="595"/>
                  <a:pt x="698" y="644"/>
                  <a:pt x="757" y="656"/>
                </a:cubicBezTo>
                <a:cubicBezTo>
                  <a:pt x="811" y="667"/>
                  <a:pt x="852" y="647"/>
                  <a:pt x="891" y="611"/>
                </a:cubicBezTo>
                <a:cubicBezTo>
                  <a:pt x="926" y="578"/>
                  <a:pt x="949" y="537"/>
                  <a:pt x="977" y="498"/>
                </a:cubicBezTo>
                <a:cubicBezTo>
                  <a:pt x="983" y="489"/>
                  <a:pt x="981" y="485"/>
                  <a:pt x="987" y="486"/>
                </a:cubicBezTo>
                <a:cubicBezTo>
                  <a:pt x="981" y="541"/>
                  <a:pt x="966" y="588"/>
                  <a:pt x="952" y="642"/>
                </a:cubicBezTo>
                <a:cubicBezTo>
                  <a:pt x="931" y="723"/>
                  <a:pt x="923" y="802"/>
                  <a:pt x="925" y="886"/>
                </a:cubicBezTo>
                <a:cubicBezTo>
                  <a:pt x="928" y="929"/>
                  <a:pt x="928" y="942"/>
                  <a:pt x="951" y="962"/>
                </a:cubicBezTo>
                <a:moveTo>
                  <a:pt x="1350" y="106"/>
                </a:moveTo>
                <a:cubicBezTo>
                  <a:pt x="1358" y="79"/>
                  <a:pt x="1357" y="74"/>
                  <a:pt x="1366" y="61"/>
                </a:cubicBezTo>
                <a:cubicBezTo>
                  <a:pt x="1375" y="90"/>
                  <a:pt x="1376" y="142"/>
                  <a:pt x="1376" y="180"/>
                </a:cubicBezTo>
                <a:cubicBezTo>
                  <a:pt x="1376" y="311"/>
                  <a:pt x="1356" y="436"/>
                  <a:pt x="1340" y="564"/>
                </a:cubicBezTo>
                <a:cubicBezTo>
                  <a:pt x="1331" y="647"/>
                  <a:pt x="1328" y="671"/>
                  <a:pt x="1321" y="725"/>
                </a:cubicBezTo>
                <a:moveTo>
                  <a:pt x="1155" y="417"/>
                </a:moveTo>
                <a:cubicBezTo>
                  <a:pt x="1195" y="435"/>
                  <a:pt x="1227" y="458"/>
                  <a:pt x="1265" y="482"/>
                </a:cubicBezTo>
                <a:cubicBezTo>
                  <a:pt x="1323" y="521"/>
                  <a:pt x="1381" y="543"/>
                  <a:pt x="1452" y="548"/>
                </a:cubicBezTo>
                <a:cubicBezTo>
                  <a:pt x="1505" y="552"/>
                  <a:pt x="1559" y="553"/>
                  <a:pt x="1607" y="532"/>
                </a:cubicBezTo>
                <a:cubicBezTo>
                  <a:pt x="1636" y="520"/>
                  <a:pt x="1665" y="499"/>
                  <a:pt x="1697" y="495"/>
                </a:cubicBezTo>
                <a:cubicBezTo>
                  <a:pt x="1711" y="493"/>
                  <a:pt x="1716" y="491"/>
                  <a:pt x="1727" y="499"/>
                </a:cubicBezTo>
                <a:cubicBezTo>
                  <a:pt x="1788" y="542"/>
                  <a:pt x="1807" y="579"/>
                  <a:pt x="1898" y="587"/>
                </a:cubicBezTo>
                <a:cubicBezTo>
                  <a:pt x="1954" y="592"/>
                  <a:pt x="2055" y="606"/>
                  <a:pt x="2097" y="557"/>
                </a:cubicBezTo>
                <a:cubicBezTo>
                  <a:pt x="2134" y="512"/>
                  <a:pt x="2110" y="426"/>
                  <a:pt x="2079" y="387"/>
                </a:cubicBezTo>
                <a:cubicBezTo>
                  <a:pt x="2040" y="339"/>
                  <a:pt x="1957" y="315"/>
                  <a:pt x="1897" y="332"/>
                </a:cubicBezTo>
                <a:cubicBezTo>
                  <a:pt x="1814" y="356"/>
                  <a:pt x="1733" y="437"/>
                  <a:pt x="1689" y="506"/>
                </a:cubicBezTo>
                <a:cubicBezTo>
                  <a:pt x="1663" y="547"/>
                  <a:pt x="1630" y="635"/>
                  <a:pt x="1679" y="674"/>
                </a:cubicBezTo>
                <a:cubicBezTo>
                  <a:pt x="1750" y="730"/>
                  <a:pt x="1895" y="715"/>
                  <a:pt x="1977" y="711"/>
                </a:cubicBezTo>
                <a:cubicBezTo>
                  <a:pt x="2103" y="704"/>
                  <a:pt x="2230" y="669"/>
                  <a:pt x="2336" y="598"/>
                </a:cubicBezTo>
                <a:cubicBezTo>
                  <a:pt x="2418" y="543"/>
                  <a:pt x="2494" y="447"/>
                  <a:pt x="2522" y="351"/>
                </a:cubicBezTo>
                <a:cubicBezTo>
                  <a:pt x="2526" y="333"/>
                  <a:pt x="2527" y="331"/>
                  <a:pt x="2527" y="321"/>
                </a:cubicBezTo>
                <a:cubicBezTo>
                  <a:pt x="2463" y="335"/>
                  <a:pt x="2422" y="346"/>
                  <a:pt x="2369" y="393"/>
                </a:cubicBezTo>
                <a:cubicBezTo>
                  <a:pt x="2286" y="467"/>
                  <a:pt x="2280" y="556"/>
                  <a:pt x="2284" y="660"/>
                </a:cubicBezTo>
                <a:cubicBezTo>
                  <a:pt x="2286" y="717"/>
                  <a:pt x="2322" y="788"/>
                  <a:pt x="2306" y="845"/>
                </a:cubicBezTo>
                <a:cubicBezTo>
                  <a:pt x="2287" y="913"/>
                  <a:pt x="2176" y="927"/>
                  <a:pt x="2119" y="935"/>
                </a:cubicBezTo>
                <a:cubicBezTo>
                  <a:pt x="2099" y="936"/>
                  <a:pt x="2079" y="938"/>
                  <a:pt x="2058" y="939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76" name=""/>
          <p:cNvSpPr/>
          <p:nvPr/>
        </p:nvSpPr>
        <p:spPr>
          <a:xfrm>
            <a:off x="9100080" y="2129760"/>
            <a:ext cx="2549880" cy="776520"/>
          </a:xfrm>
          <a:custGeom>
            <a:avLst/>
            <a:gdLst/>
            <a:ahLst/>
            <a:rect l="0" t="0" r="r" b="b"/>
            <a:pathLst>
              <a:path fill="none" w="7083" h="2157">
                <a:moveTo>
                  <a:pt x="458" y="0"/>
                </a:moveTo>
                <a:cubicBezTo>
                  <a:pt x="397" y="14"/>
                  <a:pt x="385" y="42"/>
                  <a:pt x="334" y="103"/>
                </a:cubicBezTo>
                <a:cubicBezTo>
                  <a:pt x="163" y="307"/>
                  <a:pt x="23" y="508"/>
                  <a:pt x="3" y="781"/>
                </a:cubicBezTo>
                <a:cubicBezTo>
                  <a:pt x="-8" y="933"/>
                  <a:pt x="12" y="1067"/>
                  <a:pt x="128" y="1174"/>
                </a:cubicBezTo>
                <a:cubicBezTo>
                  <a:pt x="232" y="1270"/>
                  <a:pt x="381" y="1299"/>
                  <a:pt x="517" y="1306"/>
                </a:cubicBezTo>
                <a:cubicBezTo>
                  <a:pt x="557" y="1306"/>
                  <a:pt x="598" y="1306"/>
                  <a:pt x="638" y="1306"/>
                </a:cubicBezTo>
                <a:moveTo>
                  <a:pt x="1224" y="522"/>
                </a:moveTo>
                <a:cubicBezTo>
                  <a:pt x="1164" y="493"/>
                  <a:pt x="1124" y="490"/>
                  <a:pt x="1061" y="522"/>
                </a:cubicBezTo>
                <a:cubicBezTo>
                  <a:pt x="974" y="565"/>
                  <a:pt x="890" y="637"/>
                  <a:pt x="840" y="720"/>
                </a:cubicBezTo>
                <a:cubicBezTo>
                  <a:pt x="797" y="790"/>
                  <a:pt x="802" y="863"/>
                  <a:pt x="868" y="913"/>
                </a:cubicBezTo>
                <a:cubicBezTo>
                  <a:pt x="945" y="972"/>
                  <a:pt x="1079" y="999"/>
                  <a:pt x="1176" y="980"/>
                </a:cubicBezTo>
                <a:cubicBezTo>
                  <a:pt x="1288" y="958"/>
                  <a:pt x="1347" y="851"/>
                  <a:pt x="1334" y="744"/>
                </a:cubicBezTo>
                <a:cubicBezTo>
                  <a:pt x="1323" y="654"/>
                  <a:pt x="1256" y="578"/>
                  <a:pt x="1167" y="561"/>
                </a:cubicBezTo>
                <a:cubicBezTo>
                  <a:pt x="1074" y="543"/>
                  <a:pt x="1006" y="604"/>
                  <a:pt x="964" y="681"/>
                </a:cubicBezTo>
                <a:cubicBezTo>
                  <a:pt x="957" y="700"/>
                  <a:pt x="950" y="719"/>
                  <a:pt x="943" y="738"/>
                </a:cubicBezTo>
                <a:moveTo>
                  <a:pt x="1297" y="823"/>
                </a:moveTo>
                <a:cubicBezTo>
                  <a:pt x="1336" y="780"/>
                  <a:pt x="1383" y="735"/>
                  <a:pt x="1444" y="724"/>
                </a:cubicBezTo>
                <a:cubicBezTo>
                  <a:pt x="1496" y="715"/>
                  <a:pt x="1506" y="739"/>
                  <a:pt x="1509" y="787"/>
                </a:cubicBezTo>
                <a:cubicBezTo>
                  <a:pt x="1513" y="847"/>
                  <a:pt x="1505" y="899"/>
                  <a:pt x="1487" y="956"/>
                </a:cubicBezTo>
                <a:cubicBezTo>
                  <a:pt x="1485" y="963"/>
                  <a:pt x="1477" y="983"/>
                  <a:pt x="1474" y="991"/>
                </a:cubicBezTo>
                <a:cubicBezTo>
                  <a:pt x="1492" y="968"/>
                  <a:pt x="1514" y="942"/>
                  <a:pt x="1538" y="922"/>
                </a:cubicBezTo>
                <a:cubicBezTo>
                  <a:pt x="1586" y="881"/>
                  <a:pt x="1647" y="843"/>
                  <a:pt x="1707" y="826"/>
                </a:cubicBezTo>
                <a:cubicBezTo>
                  <a:pt x="1746" y="815"/>
                  <a:pt x="1778" y="812"/>
                  <a:pt x="1802" y="843"/>
                </a:cubicBezTo>
                <a:cubicBezTo>
                  <a:pt x="1830" y="878"/>
                  <a:pt x="1819" y="936"/>
                  <a:pt x="1870" y="954"/>
                </a:cubicBezTo>
                <a:cubicBezTo>
                  <a:pt x="1914" y="970"/>
                  <a:pt x="1938" y="931"/>
                  <a:pt x="1964" y="904"/>
                </a:cubicBezTo>
                <a:cubicBezTo>
                  <a:pt x="2016" y="851"/>
                  <a:pt x="2087" y="755"/>
                  <a:pt x="2157" y="727"/>
                </a:cubicBezTo>
                <a:cubicBezTo>
                  <a:pt x="2176" y="719"/>
                  <a:pt x="2204" y="709"/>
                  <a:pt x="2223" y="724"/>
                </a:cubicBezTo>
                <a:cubicBezTo>
                  <a:pt x="2247" y="743"/>
                  <a:pt x="2253" y="780"/>
                  <a:pt x="2284" y="797"/>
                </a:cubicBezTo>
                <a:cubicBezTo>
                  <a:pt x="2311" y="812"/>
                  <a:pt x="2365" y="819"/>
                  <a:pt x="2394" y="811"/>
                </a:cubicBezTo>
                <a:cubicBezTo>
                  <a:pt x="2426" y="802"/>
                  <a:pt x="2448" y="764"/>
                  <a:pt x="2439" y="731"/>
                </a:cubicBezTo>
                <a:cubicBezTo>
                  <a:pt x="2425" y="680"/>
                  <a:pt x="2396" y="667"/>
                  <a:pt x="2341" y="663"/>
                </a:cubicBezTo>
                <a:cubicBezTo>
                  <a:pt x="2248" y="656"/>
                  <a:pt x="2168" y="719"/>
                  <a:pt x="2099" y="775"/>
                </a:cubicBezTo>
                <a:cubicBezTo>
                  <a:pt x="2041" y="823"/>
                  <a:pt x="1981" y="884"/>
                  <a:pt x="1992" y="966"/>
                </a:cubicBezTo>
                <a:cubicBezTo>
                  <a:pt x="2003" y="1051"/>
                  <a:pt x="2113" y="1066"/>
                  <a:pt x="2177" y="1087"/>
                </a:cubicBezTo>
                <a:moveTo>
                  <a:pt x="3011" y="422"/>
                </a:moveTo>
                <a:cubicBezTo>
                  <a:pt x="3007" y="393"/>
                  <a:pt x="3006" y="395"/>
                  <a:pt x="2956" y="402"/>
                </a:cubicBezTo>
                <a:cubicBezTo>
                  <a:pt x="2872" y="414"/>
                  <a:pt x="2780" y="440"/>
                  <a:pt x="2707" y="485"/>
                </a:cubicBezTo>
                <a:cubicBezTo>
                  <a:pt x="2685" y="499"/>
                  <a:pt x="2617" y="558"/>
                  <a:pt x="2649" y="595"/>
                </a:cubicBezTo>
                <a:cubicBezTo>
                  <a:pt x="2691" y="644"/>
                  <a:pt x="2805" y="658"/>
                  <a:pt x="2863" y="681"/>
                </a:cubicBezTo>
                <a:cubicBezTo>
                  <a:pt x="2909" y="701"/>
                  <a:pt x="2921" y="705"/>
                  <a:pt x="2947" y="723"/>
                </a:cubicBezTo>
                <a:cubicBezTo>
                  <a:pt x="2949" y="783"/>
                  <a:pt x="2879" y="775"/>
                  <a:pt x="2829" y="779"/>
                </a:cubicBezTo>
                <a:cubicBezTo>
                  <a:pt x="2739" y="786"/>
                  <a:pt x="2654" y="785"/>
                  <a:pt x="2568" y="764"/>
                </a:cubicBezTo>
                <a:moveTo>
                  <a:pt x="3175" y="423"/>
                </a:moveTo>
                <a:cubicBezTo>
                  <a:pt x="3213" y="409"/>
                  <a:pt x="3221" y="403"/>
                  <a:pt x="3246" y="406"/>
                </a:cubicBezTo>
                <a:cubicBezTo>
                  <a:pt x="3276" y="460"/>
                  <a:pt x="3263" y="525"/>
                  <a:pt x="3242" y="585"/>
                </a:cubicBezTo>
                <a:cubicBezTo>
                  <a:pt x="3220" y="649"/>
                  <a:pt x="3185" y="704"/>
                  <a:pt x="3177" y="772"/>
                </a:cubicBezTo>
                <a:cubicBezTo>
                  <a:pt x="3177" y="776"/>
                  <a:pt x="3177" y="781"/>
                  <a:pt x="3177" y="785"/>
                </a:cubicBezTo>
                <a:moveTo>
                  <a:pt x="3174" y="481"/>
                </a:moveTo>
                <a:cubicBezTo>
                  <a:pt x="3161" y="374"/>
                  <a:pt x="3153" y="269"/>
                  <a:pt x="3165" y="162"/>
                </a:cubicBezTo>
                <a:cubicBezTo>
                  <a:pt x="3232" y="182"/>
                  <a:pt x="3242" y="195"/>
                  <a:pt x="3281" y="273"/>
                </a:cubicBezTo>
                <a:cubicBezTo>
                  <a:pt x="3344" y="398"/>
                  <a:pt x="3365" y="551"/>
                  <a:pt x="3483" y="640"/>
                </a:cubicBezTo>
                <a:cubicBezTo>
                  <a:pt x="3513" y="663"/>
                  <a:pt x="3558" y="680"/>
                  <a:pt x="3597" y="672"/>
                </a:cubicBezTo>
                <a:cubicBezTo>
                  <a:pt x="3630" y="665"/>
                  <a:pt x="3621" y="634"/>
                  <a:pt x="3643" y="624"/>
                </a:cubicBezTo>
                <a:cubicBezTo>
                  <a:pt x="3655" y="619"/>
                  <a:pt x="3645" y="606"/>
                  <a:pt x="3664" y="610"/>
                </a:cubicBezTo>
                <a:cubicBezTo>
                  <a:pt x="3679" y="613"/>
                  <a:pt x="3719" y="675"/>
                  <a:pt x="3736" y="686"/>
                </a:cubicBezTo>
                <a:cubicBezTo>
                  <a:pt x="3798" y="726"/>
                  <a:pt x="3877" y="733"/>
                  <a:pt x="3948" y="736"/>
                </a:cubicBezTo>
                <a:cubicBezTo>
                  <a:pt x="4040" y="739"/>
                  <a:pt x="4111" y="735"/>
                  <a:pt x="4192" y="686"/>
                </a:cubicBezTo>
                <a:cubicBezTo>
                  <a:pt x="4264" y="643"/>
                  <a:pt x="4290" y="597"/>
                  <a:pt x="4311" y="524"/>
                </a:cubicBezTo>
                <a:cubicBezTo>
                  <a:pt x="4279" y="513"/>
                  <a:pt x="4214" y="499"/>
                  <a:pt x="4161" y="507"/>
                </a:cubicBezTo>
                <a:cubicBezTo>
                  <a:pt x="4087" y="518"/>
                  <a:pt x="3944" y="559"/>
                  <a:pt x="3931" y="651"/>
                </a:cubicBezTo>
                <a:cubicBezTo>
                  <a:pt x="3931" y="680"/>
                  <a:pt x="3931" y="688"/>
                  <a:pt x="3934" y="706"/>
                </a:cubicBezTo>
                <a:cubicBezTo>
                  <a:pt x="3984" y="717"/>
                  <a:pt x="4026" y="734"/>
                  <a:pt x="4080" y="716"/>
                </a:cubicBezTo>
                <a:cubicBezTo>
                  <a:pt x="4160" y="690"/>
                  <a:pt x="4203" y="623"/>
                  <a:pt x="4261" y="570"/>
                </a:cubicBezTo>
                <a:cubicBezTo>
                  <a:pt x="4272" y="560"/>
                  <a:pt x="4273" y="557"/>
                  <a:pt x="4282" y="556"/>
                </a:cubicBezTo>
                <a:cubicBezTo>
                  <a:pt x="4285" y="601"/>
                  <a:pt x="4285" y="648"/>
                  <a:pt x="4276" y="696"/>
                </a:cubicBezTo>
                <a:cubicBezTo>
                  <a:pt x="4251" y="830"/>
                  <a:pt x="4268" y="976"/>
                  <a:pt x="4240" y="1105"/>
                </a:cubicBezTo>
                <a:cubicBezTo>
                  <a:pt x="4235" y="1130"/>
                  <a:pt x="4236" y="1137"/>
                  <a:pt x="4222" y="1147"/>
                </a:cubicBezTo>
                <a:cubicBezTo>
                  <a:pt x="4169" y="1130"/>
                  <a:pt x="4165" y="1144"/>
                  <a:pt x="4125" y="1087"/>
                </a:cubicBezTo>
                <a:cubicBezTo>
                  <a:pt x="4073" y="1014"/>
                  <a:pt x="4061" y="933"/>
                  <a:pt x="4060" y="847"/>
                </a:cubicBezTo>
                <a:moveTo>
                  <a:pt x="4797" y="195"/>
                </a:moveTo>
                <a:cubicBezTo>
                  <a:pt x="4792" y="254"/>
                  <a:pt x="4778" y="305"/>
                  <a:pt x="4761" y="363"/>
                </a:cubicBezTo>
                <a:cubicBezTo>
                  <a:pt x="4725" y="491"/>
                  <a:pt x="4699" y="607"/>
                  <a:pt x="4698" y="740"/>
                </a:cubicBezTo>
                <a:cubicBezTo>
                  <a:pt x="4698" y="757"/>
                  <a:pt x="4698" y="774"/>
                  <a:pt x="4698" y="791"/>
                </a:cubicBezTo>
                <a:moveTo>
                  <a:pt x="4941" y="644"/>
                </a:moveTo>
                <a:cubicBezTo>
                  <a:pt x="4963" y="592"/>
                  <a:pt x="4982" y="538"/>
                  <a:pt x="5018" y="495"/>
                </a:cubicBezTo>
                <a:lnTo>
                  <a:pt x="5019" y="495"/>
                </a:lnTo>
                <a:cubicBezTo>
                  <a:pt x="5006" y="542"/>
                  <a:pt x="4985" y="580"/>
                  <a:pt x="4966" y="627"/>
                </a:cubicBezTo>
                <a:cubicBezTo>
                  <a:pt x="4948" y="671"/>
                  <a:pt x="4936" y="732"/>
                  <a:pt x="4992" y="751"/>
                </a:cubicBezTo>
                <a:cubicBezTo>
                  <a:pt x="5065" y="776"/>
                  <a:pt x="5154" y="756"/>
                  <a:pt x="5220" y="724"/>
                </a:cubicBezTo>
                <a:cubicBezTo>
                  <a:pt x="5291" y="690"/>
                  <a:pt x="5359" y="634"/>
                  <a:pt x="5398" y="565"/>
                </a:cubicBezTo>
                <a:cubicBezTo>
                  <a:pt x="5419" y="529"/>
                  <a:pt x="5420" y="497"/>
                  <a:pt x="5422" y="457"/>
                </a:cubicBezTo>
                <a:cubicBezTo>
                  <a:pt x="5351" y="434"/>
                  <a:pt x="5289" y="459"/>
                  <a:pt x="5222" y="492"/>
                </a:cubicBezTo>
                <a:cubicBezTo>
                  <a:pt x="5150" y="528"/>
                  <a:pt x="5055" y="576"/>
                  <a:pt x="5035" y="661"/>
                </a:cubicBezTo>
                <a:cubicBezTo>
                  <a:pt x="5017" y="738"/>
                  <a:pt x="5131" y="781"/>
                  <a:pt x="5182" y="808"/>
                </a:cubicBezTo>
                <a:cubicBezTo>
                  <a:pt x="5246" y="842"/>
                  <a:pt x="5313" y="868"/>
                  <a:pt x="5380" y="894"/>
                </a:cubicBezTo>
                <a:moveTo>
                  <a:pt x="3220" y="1107"/>
                </a:moveTo>
                <a:cubicBezTo>
                  <a:pt x="3241" y="1094"/>
                  <a:pt x="3253" y="1096"/>
                  <a:pt x="3299" y="1107"/>
                </a:cubicBezTo>
                <a:cubicBezTo>
                  <a:pt x="3375" y="1124"/>
                  <a:pt x="3657" y="1201"/>
                  <a:pt x="3709" y="1124"/>
                </a:cubicBezTo>
                <a:cubicBezTo>
                  <a:pt x="3721" y="1106"/>
                  <a:pt x="3727" y="1053"/>
                  <a:pt x="3703" y="1042"/>
                </a:cubicBezTo>
                <a:cubicBezTo>
                  <a:pt x="3660" y="1023"/>
                  <a:pt x="3616" y="1049"/>
                  <a:pt x="3587" y="1077"/>
                </a:cubicBezTo>
                <a:cubicBezTo>
                  <a:pt x="3500" y="1160"/>
                  <a:pt x="3466" y="1282"/>
                  <a:pt x="3444" y="1396"/>
                </a:cubicBezTo>
                <a:cubicBezTo>
                  <a:pt x="3428" y="1477"/>
                  <a:pt x="3418" y="1560"/>
                  <a:pt x="3396" y="1639"/>
                </a:cubicBezTo>
                <a:cubicBezTo>
                  <a:pt x="3389" y="1665"/>
                  <a:pt x="3385" y="1662"/>
                  <a:pt x="3369" y="1673"/>
                </a:cubicBezTo>
                <a:cubicBezTo>
                  <a:pt x="3367" y="1673"/>
                  <a:pt x="3366" y="1673"/>
                  <a:pt x="3364" y="1673"/>
                </a:cubicBezTo>
                <a:moveTo>
                  <a:pt x="3347" y="813"/>
                </a:moveTo>
                <a:cubicBezTo>
                  <a:pt x="3330" y="801"/>
                  <a:pt x="3327" y="800"/>
                  <a:pt x="3318" y="792"/>
                </a:cubicBezTo>
                <a:cubicBezTo>
                  <a:pt x="3318" y="818"/>
                  <a:pt x="3325" y="836"/>
                  <a:pt x="3333" y="860"/>
                </a:cubicBezTo>
                <a:moveTo>
                  <a:pt x="3039" y="1527"/>
                </a:moveTo>
                <a:cubicBezTo>
                  <a:pt x="3062" y="1544"/>
                  <a:pt x="3078" y="1531"/>
                  <a:pt x="3106" y="1531"/>
                </a:cubicBezTo>
                <a:cubicBezTo>
                  <a:pt x="3233" y="1532"/>
                  <a:pt x="3360" y="1536"/>
                  <a:pt x="3487" y="1536"/>
                </a:cubicBezTo>
                <a:cubicBezTo>
                  <a:pt x="3521" y="1536"/>
                  <a:pt x="3554" y="1536"/>
                  <a:pt x="3588" y="1536"/>
                </a:cubicBezTo>
                <a:moveTo>
                  <a:pt x="3854" y="1261"/>
                </a:moveTo>
                <a:cubicBezTo>
                  <a:pt x="3853" y="1262"/>
                  <a:pt x="3832" y="1221"/>
                  <a:pt x="3846" y="1289"/>
                </a:cubicBezTo>
                <a:cubicBezTo>
                  <a:pt x="3858" y="1352"/>
                  <a:pt x="3878" y="1416"/>
                  <a:pt x="3897" y="1477"/>
                </a:cubicBezTo>
                <a:cubicBezTo>
                  <a:pt x="3907" y="1510"/>
                  <a:pt x="3919" y="1535"/>
                  <a:pt x="3937" y="1561"/>
                </a:cubicBezTo>
                <a:cubicBezTo>
                  <a:pt x="3952" y="1547"/>
                  <a:pt x="3970" y="1531"/>
                  <a:pt x="3985" y="1509"/>
                </a:cubicBezTo>
                <a:cubicBezTo>
                  <a:pt x="4024" y="1453"/>
                  <a:pt x="4069" y="1369"/>
                  <a:pt x="4139" y="1348"/>
                </a:cubicBezTo>
                <a:cubicBezTo>
                  <a:pt x="4144" y="1348"/>
                  <a:pt x="4150" y="1348"/>
                  <a:pt x="4155" y="1348"/>
                </a:cubicBezTo>
                <a:cubicBezTo>
                  <a:pt x="4174" y="1366"/>
                  <a:pt x="4175" y="1373"/>
                  <a:pt x="4181" y="1409"/>
                </a:cubicBezTo>
                <a:cubicBezTo>
                  <a:pt x="4187" y="1446"/>
                  <a:pt x="4199" y="1488"/>
                  <a:pt x="4237" y="1504"/>
                </a:cubicBezTo>
                <a:cubicBezTo>
                  <a:pt x="4287" y="1525"/>
                  <a:pt x="4355" y="1513"/>
                  <a:pt x="4399" y="1487"/>
                </a:cubicBezTo>
                <a:cubicBezTo>
                  <a:pt x="4557" y="1391"/>
                  <a:pt x="4628" y="1185"/>
                  <a:pt x="4649" y="1011"/>
                </a:cubicBezTo>
                <a:cubicBezTo>
                  <a:pt x="4652" y="982"/>
                  <a:pt x="4652" y="952"/>
                  <a:pt x="4654" y="923"/>
                </a:cubicBezTo>
                <a:cubicBezTo>
                  <a:pt x="4611" y="966"/>
                  <a:pt x="4568" y="1013"/>
                  <a:pt x="4536" y="1069"/>
                </a:cubicBezTo>
                <a:cubicBezTo>
                  <a:pt x="4474" y="1177"/>
                  <a:pt x="4451" y="1318"/>
                  <a:pt x="4470" y="1441"/>
                </a:cubicBezTo>
                <a:cubicBezTo>
                  <a:pt x="4482" y="1520"/>
                  <a:pt x="4519" y="1585"/>
                  <a:pt x="4566" y="1646"/>
                </a:cubicBezTo>
                <a:moveTo>
                  <a:pt x="4548" y="1481"/>
                </a:moveTo>
                <a:cubicBezTo>
                  <a:pt x="4533" y="1451"/>
                  <a:pt x="4526" y="1433"/>
                  <a:pt x="4518" y="1403"/>
                </a:cubicBezTo>
                <a:cubicBezTo>
                  <a:pt x="4518" y="1401"/>
                  <a:pt x="4518" y="1398"/>
                  <a:pt x="4518" y="1396"/>
                </a:cubicBezTo>
                <a:cubicBezTo>
                  <a:pt x="4549" y="1382"/>
                  <a:pt x="4576" y="1375"/>
                  <a:pt x="4613" y="1372"/>
                </a:cubicBezTo>
                <a:cubicBezTo>
                  <a:pt x="4676" y="1367"/>
                  <a:pt x="4738" y="1371"/>
                  <a:pt x="4801" y="1362"/>
                </a:cubicBezTo>
                <a:cubicBezTo>
                  <a:pt x="4833" y="1357"/>
                  <a:pt x="4848" y="1352"/>
                  <a:pt x="4876" y="1368"/>
                </a:cubicBezTo>
                <a:cubicBezTo>
                  <a:pt x="4924" y="1396"/>
                  <a:pt x="4933" y="1433"/>
                  <a:pt x="4995" y="1438"/>
                </a:cubicBezTo>
                <a:cubicBezTo>
                  <a:pt x="5030" y="1441"/>
                  <a:pt x="5086" y="1443"/>
                  <a:pt x="5110" y="1410"/>
                </a:cubicBezTo>
                <a:cubicBezTo>
                  <a:pt x="5132" y="1380"/>
                  <a:pt x="5140" y="1347"/>
                  <a:pt x="5107" y="1319"/>
                </a:cubicBezTo>
                <a:cubicBezTo>
                  <a:pt x="5047" y="1268"/>
                  <a:pt x="4920" y="1251"/>
                  <a:pt x="4846" y="1276"/>
                </a:cubicBezTo>
                <a:cubicBezTo>
                  <a:pt x="4783" y="1297"/>
                  <a:pt x="4751" y="1345"/>
                  <a:pt x="4746" y="1406"/>
                </a:cubicBezTo>
                <a:cubicBezTo>
                  <a:pt x="4740" y="1488"/>
                  <a:pt x="4835" y="1519"/>
                  <a:pt x="4901" y="1534"/>
                </a:cubicBezTo>
                <a:cubicBezTo>
                  <a:pt x="5011" y="1559"/>
                  <a:pt x="5160" y="1567"/>
                  <a:pt x="5271" y="1547"/>
                </a:cubicBezTo>
                <a:cubicBezTo>
                  <a:pt x="5355" y="1532"/>
                  <a:pt x="5422" y="1481"/>
                  <a:pt x="5446" y="1398"/>
                </a:cubicBezTo>
                <a:cubicBezTo>
                  <a:pt x="5459" y="1351"/>
                  <a:pt x="5475" y="1256"/>
                  <a:pt x="5422" y="1227"/>
                </a:cubicBezTo>
                <a:cubicBezTo>
                  <a:pt x="5360" y="1193"/>
                  <a:pt x="5257" y="1225"/>
                  <a:pt x="5201" y="1252"/>
                </a:cubicBezTo>
                <a:cubicBezTo>
                  <a:pt x="5139" y="1282"/>
                  <a:pt x="5080" y="1325"/>
                  <a:pt x="5085" y="1399"/>
                </a:cubicBezTo>
                <a:cubicBezTo>
                  <a:pt x="5089" y="1456"/>
                  <a:pt x="5155" y="1476"/>
                  <a:pt x="5203" y="1481"/>
                </a:cubicBezTo>
                <a:cubicBezTo>
                  <a:pt x="5255" y="1487"/>
                  <a:pt x="5293" y="1476"/>
                  <a:pt x="5340" y="1455"/>
                </a:cubicBezTo>
                <a:cubicBezTo>
                  <a:pt x="5377" y="1439"/>
                  <a:pt x="5413" y="1421"/>
                  <a:pt x="5452" y="1413"/>
                </a:cubicBezTo>
                <a:cubicBezTo>
                  <a:pt x="5458" y="1413"/>
                  <a:pt x="5465" y="1413"/>
                  <a:pt x="5471" y="1413"/>
                </a:cubicBezTo>
                <a:cubicBezTo>
                  <a:pt x="5482" y="1472"/>
                  <a:pt x="5488" y="1497"/>
                  <a:pt x="5450" y="1560"/>
                </a:cubicBezTo>
                <a:cubicBezTo>
                  <a:pt x="5381" y="1673"/>
                  <a:pt x="5265" y="1790"/>
                  <a:pt x="5152" y="1862"/>
                </a:cubicBezTo>
                <a:cubicBezTo>
                  <a:pt x="5099" y="1895"/>
                  <a:pt x="5123" y="1870"/>
                  <a:pt x="5106" y="1851"/>
                </a:cubicBezTo>
                <a:moveTo>
                  <a:pt x="5592" y="1415"/>
                </a:moveTo>
                <a:cubicBezTo>
                  <a:pt x="5646" y="1357"/>
                  <a:pt x="5686" y="1297"/>
                  <a:pt x="5763" y="1277"/>
                </a:cubicBezTo>
                <a:cubicBezTo>
                  <a:pt x="5781" y="1311"/>
                  <a:pt x="5786" y="1341"/>
                  <a:pt x="5789" y="1393"/>
                </a:cubicBezTo>
                <a:cubicBezTo>
                  <a:pt x="5793" y="1456"/>
                  <a:pt x="5805" y="1517"/>
                  <a:pt x="5860" y="1557"/>
                </a:cubicBezTo>
                <a:cubicBezTo>
                  <a:pt x="5890" y="1579"/>
                  <a:pt x="5920" y="1576"/>
                  <a:pt x="5954" y="1577"/>
                </a:cubicBezTo>
                <a:cubicBezTo>
                  <a:pt x="5976" y="1547"/>
                  <a:pt x="5997" y="1509"/>
                  <a:pt x="5983" y="1469"/>
                </a:cubicBezTo>
                <a:cubicBezTo>
                  <a:pt x="5963" y="1411"/>
                  <a:pt x="5888" y="1375"/>
                  <a:pt x="5832" y="1368"/>
                </a:cubicBezTo>
                <a:cubicBezTo>
                  <a:pt x="5746" y="1357"/>
                  <a:pt x="5684" y="1387"/>
                  <a:pt x="5620" y="1442"/>
                </a:cubicBezTo>
                <a:cubicBezTo>
                  <a:pt x="5562" y="1492"/>
                  <a:pt x="5524" y="1544"/>
                  <a:pt x="5519" y="1619"/>
                </a:cubicBezTo>
                <a:cubicBezTo>
                  <a:pt x="5514" y="1690"/>
                  <a:pt x="5579" y="1720"/>
                  <a:pt x="5641" y="1734"/>
                </a:cubicBezTo>
                <a:cubicBezTo>
                  <a:pt x="5727" y="1754"/>
                  <a:pt x="5842" y="1754"/>
                  <a:pt x="5928" y="1734"/>
                </a:cubicBezTo>
                <a:cubicBezTo>
                  <a:pt x="6013" y="1714"/>
                  <a:pt x="6076" y="1663"/>
                  <a:pt x="6113" y="1585"/>
                </a:cubicBezTo>
                <a:cubicBezTo>
                  <a:pt x="6155" y="1494"/>
                  <a:pt x="6159" y="1391"/>
                  <a:pt x="6175" y="1294"/>
                </a:cubicBezTo>
                <a:cubicBezTo>
                  <a:pt x="6185" y="1235"/>
                  <a:pt x="6197" y="1186"/>
                  <a:pt x="6225" y="1135"/>
                </a:cubicBezTo>
                <a:cubicBezTo>
                  <a:pt x="6230" y="1129"/>
                  <a:pt x="6230" y="1127"/>
                  <a:pt x="6234" y="1125"/>
                </a:cubicBezTo>
                <a:cubicBezTo>
                  <a:pt x="6234" y="1180"/>
                  <a:pt x="6229" y="1235"/>
                  <a:pt x="6245" y="1289"/>
                </a:cubicBezTo>
                <a:cubicBezTo>
                  <a:pt x="6273" y="1381"/>
                  <a:pt x="6299" y="1455"/>
                  <a:pt x="6300" y="1553"/>
                </a:cubicBezTo>
                <a:cubicBezTo>
                  <a:pt x="6300" y="1572"/>
                  <a:pt x="6259" y="1720"/>
                  <a:pt x="6268" y="1727"/>
                </a:cubicBezTo>
                <a:cubicBezTo>
                  <a:pt x="6286" y="1741"/>
                  <a:pt x="6333" y="1735"/>
                  <a:pt x="6359" y="1735"/>
                </a:cubicBezTo>
                <a:cubicBezTo>
                  <a:pt x="6377" y="1735"/>
                  <a:pt x="6396" y="1734"/>
                  <a:pt x="6414" y="1734"/>
                </a:cubicBezTo>
                <a:moveTo>
                  <a:pt x="7083" y="983"/>
                </a:moveTo>
                <a:cubicBezTo>
                  <a:pt x="7078" y="1090"/>
                  <a:pt x="7066" y="1162"/>
                  <a:pt x="7023" y="1265"/>
                </a:cubicBezTo>
                <a:cubicBezTo>
                  <a:pt x="6957" y="1421"/>
                  <a:pt x="6876" y="1575"/>
                  <a:pt x="6780" y="1714"/>
                </a:cubicBezTo>
                <a:cubicBezTo>
                  <a:pt x="6704" y="1825"/>
                  <a:pt x="6612" y="1921"/>
                  <a:pt x="6508" y="2005"/>
                </a:cubicBezTo>
                <a:cubicBezTo>
                  <a:pt x="6443" y="2058"/>
                  <a:pt x="6374" y="2106"/>
                  <a:pt x="6308" y="215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77" name=""/>
          <p:cNvSpPr/>
          <p:nvPr/>
        </p:nvSpPr>
        <p:spPr>
          <a:xfrm>
            <a:off x="1411200" y="3375000"/>
            <a:ext cx="1114200" cy="387000"/>
          </a:xfrm>
          <a:custGeom>
            <a:avLst/>
            <a:gdLst/>
            <a:ahLst/>
            <a:rect l="0" t="0" r="r" b="b"/>
            <a:pathLst>
              <a:path fill="none" w="3095" h="1075">
                <a:moveTo>
                  <a:pt x="82" y="325"/>
                </a:moveTo>
                <a:cubicBezTo>
                  <a:pt x="81" y="351"/>
                  <a:pt x="87" y="425"/>
                  <a:pt x="88" y="463"/>
                </a:cubicBezTo>
                <a:cubicBezTo>
                  <a:pt x="91" y="555"/>
                  <a:pt x="91" y="645"/>
                  <a:pt x="91" y="736"/>
                </a:cubicBezTo>
                <a:cubicBezTo>
                  <a:pt x="91" y="825"/>
                  <a:pt x="70" y="896"/>
                  <a:pt x="39" y="979"/>
                </a:cubicBezTo>
                <a:cubicBezTo>
                  <a:pt x="27" y="1011"/>
                  <a:pt x="14" y="1043"/>
                  <a:pt x="0" y="1075"/>
                </a:cubicBezTo>
                <a:moveTo>
                  <a:pt x="0" y="381"/>
                </a:moveTo>
                <a:cubicBezTo>
                  <a:pt x="32" y="337"/>
                  <a:pt x="60" y="293"/>
                  <a:pt x="124" y="311"/>
                </a:cubicBezTo>
                <a:cubicBezTo>
                  <a:pt x="188" y="329"/>
                  <a:pt x="192" y="420"/>
                  <a:pt x="195" y="473"/>
                </a:cubicBezTo>
                <a:cubicBezTo>
                  <a:pt x="200" y="566"/>
                  <a:pt x="173" y="635"/>
                  <a:pt x="119" y="708"/>
                </a:cubicBezTo>
                <a:cubicBezTo>
                  <a:pt x="86" y="752"/>
                  <a:pt x="42" y="782"/>
                  <a:pt x="6" y="822"/>
                </a:cubicBezTo>
                <a:cubicBezTo>
                  <a:pt x="6" y="824"/>
                  <a:pt x="5" y="825"/>
                  <a:pt x="5" y="827"/>
                </a:cubicBezTo>
                <a:moveTo>
                  <a:pt x="301" y="637"/>
                </a:moveTo>
                <a:cubicBezTo>
                  <a:pt x="351" y="630"/>
                  <a:pt x="341" y="649"/>
                  <a:pt x="337" y="700"/>
                </a:cubicBezTo>
                <a:cubicBezTo>
                  <a:pt x="331" y="783"/>
                  <a:pt x="290" y="857"/>
                  <a:pt x="281" y="940"/>
                </a:cubicBezTo>
                <a:cubicBezTo>
                  <a:pt x="275" y="994"/>
                  <a:pt x="270" y="1042"/>
                  <a:pt x="334" y="1050"/>
                </a:cubicBezTo>
                <a:cubicBezTo>
                  <a:pt x="406" y="1059"/>
                  <a:pt x="472" y="1010"/>
                  <a:pt x="519" y="959"/>
                </a:cubicBezTo>
                <a:cubicBezTo>
                  <a:pt x="567" y="906"/>
                  <a:pt x="580" y="840"/>
                  <a:pt x="543" y="777"/>
                </a:cubicBezTo>
                <a:cubicBezTo>
                  <a:pt x="504" y="710"/>
                  <a:pt x="423" y="658"/>
                  <a:pt x="350" y="637"/>
                </a:cubicBezTo>
                <a:cubicBezTo>
                  <a:pt x="317" y="627"/>
                  <a:pt x="290" y="621"/>
                  <a:pt x="289" y="656"/>
                </a:cubicBezTo>
                <a:moveTo>
                  <a:pt x="919" y="515"/>
                </a:moveTo>
                <a:cubicBezTo>
                  <a:pt x="919" y="486"/>
                  <a:pt x="919" y="537"/>
                  <a:pt x="919" y="567"/>
                </a:cubicBezTo>
                <a:cubicBezTo>
                  <a:pt x="919" y="631"/>
                  <a:pt x="913" y="689"/>
                  <a:pt x="888" y="749"/>
                </a:cubicBezTo>
                <a:cubicBezTo>
                  <a:pt x="879" y="766"/>
                  <a:pt x="879" y="771"/>
                  <a:pt x="868" y="776"/>
                </a:cubicBezTo>
                <a:moveTo>
                  <a:pt x="774" y="158"/>
                </a:moveTo>
                <a:cubicBezTo>
                  <a:pt x="774" y="116"/>
                  <a:pt x="770" y="106"/>
                  <a:pt x="788" y="86"/>
                </a:cubicBezTo>
                <a:cubicBezTo>
                  <a:pt x="868" y="95"/>
                  <a:pt x="893" y="135"/>
                  <a:pt x="934" y="205"/>
                </a:cubicBezTo>
                <a:cubicBezTo>
                  <a:pt x="995" y="311"/>
                  <a:pt x="1059" y="404"/>
                  <a:pt x="1126" y="503"/>
                </a:cubicBezTo>
                <a:cubicBezTo>
                  <a:pt x="1136" y="518"/>
                  <a:pt x="1141" y="529"/>
                  <a:pt x="1150" y="548"/>
                </a:cubicBezTo>
                <a:cubicBezTo>
                  <a:pt x="1179" y="609"/>
                  <a:pt x="1198" y="678"/>
                  <a:pt x="1235" y="735"/>
                </a:cubicBezTo>
                <a:cubicBezTo>
                  <a:pt x="1275" y="797"/>
                  <a:pt x="1327" y="843"/>
                  <a:pt x="1402" y="851"/>
                </a:cubicBezTo>
                <a:cubicBezTo>
                  <a:pt x="1484" y="859"/>
                  <a:pt x="1551" y="822"/>
                  <a:pt x="1611" y="769"/>
                </a:cubicBezTo>
                <a:cubicBezTo>
                  <a:pt x="1679" y="709"/>
                  <a:pt x="1715" y="640"/>
                  <a:pt x="1730" y="551"/>
                </a:cubicBezTo>
                <a:cubicBezTo>
                  <a:pt x="1742" y="474"/>
                  <a:pt x="1739" y="397"/>
                  <a:pt x="1754" y="322"/>
                </a:cubicBezTo>
                <a:cubicBezTo>
                  <a:pt x="1761" y="287"/>
                  <a:pt x="1770" y="283"/>
                  <a:pt x="1784" y="262"/>
                </a:cubicBezTo>
                <a:cubicBezTo>
                  <a:pt x="1793" y="293"/>
                  <a:pt x="1801" y="325"/>
                  <a:pt x="1811" y="356"/>
                </a:cubicBezTo>
                <a:cubicBezTo>
                  <a:pt x="1819" y="383"/>
                  <a:pt x="1824" y="411"/>
                  <a:pt x="1848" y="429"/>
                </a:cubicBezTo>
                <a:cubicBezTo>
                  <a:pt x="1856" y="435"/>
                  <a:pt x="1867" y="432"/>
                  <a:pt x="1873" y="436"/>
                </a:cubicBezTo>
                <a:cubicBezTo>
                  <a:pt x="1864" y="411"/>
                  <a:pt x="1863" y="403"/>
                  <a:pt x="1845" y="378"/>
                </a:cubicBezTo>
                <a:cubicBezTo>
                  <a:pt x="1820" y="344"/>
                  <a:pt x="1789" y="313"/>
                  <a:pt x="1768" y="276"/>
                </a:cubicBezTo>
                <a:cubicBezTo>
                  <a:pt x="1752" y="248"/>
                  <a:pt x="1743" y="227"/>
                  <a:pt x="1739" y="195"/>
                </a:cubicBezTo>
                <a:cubicBezTo>
                  <a:pt x="1736" y="165"/>
                  <a:pt x="1741" y="138"/>
                  <a:pt x="1729" y="109"/>
                </a:cubicBezTo>
                <a:cubicBezTo>
                  <a:pt x="1719" y="83"/>
                  <a:pt x="1697" y="56"/>
                  <a:pt x="1677" y="37"/>
                </a:cubicBezTo>
                <a:cubicBezTo>
                  <a:pt x="1667" y="27"/>
                  <a:pt x="1655" y="21"/>
                  <a:pt x="1644" y="13"/>
                </a:cubicBezTo>
                <a:cubicBezTo>
                  <a:pt x="1638" y="8"/>
                  <a:pt x="1631" y="5"/>
                  <a:pt x="1626" y="1"/>
                </a:cubicBezTo>
                <a:lnTo>
                  <a:pt x="1626" y="0"/>
                </a:lnTo>
                <a:cubicBezTo>
                  <a:pt x="1628" y="96"/>
                  <a:pt x="1648" y="181"/>
                  <a:pt x="1668" y="275"/>
                </a:cubicBezTo>
                <a:cubicBezTo>
                  <a:pt x="1697" y="408"/>
                  <a:pt x="1713" y="548"/>
                  <a:pt x="1757" y="677"/>
                </a:cubicBezTo>
                <a:cubicBezTo>
                  <a:pt x="1778" y="737"/>
                  <a:pt x="1800" y="770"/>
                  <a:pt x="1850" y="807"/>
                </a:cubicBezTo>
                <a:moveTo>
                  <a:pt x="1489" y="583"/>
                </a:moveTo>
                <a:cubicBezTo>
                  <a:pt x="1528" y="579"/>
                  <a:pt x="1597" y="574"/>
                  <a:pt x="1644" y="568"/>
                </a:cubicBezTo>
                <a:cubicBezTo>
                  <a:pt x="1746" y="555"/>
                  <a:pt x="1845" y="530"/>
                  <a:pt x="1945" y="507"/>
                </a:cubicBezTo>
                <a:cubicBezTo>
                  <a:pt x="2006" y="493"/>
                  <a:pt x="2068" y="473"/>
                  <a:pt x="2130" y="470"/>
                </a:cubicBezTo>
                <a:cubicBezTo>
                  <a:pt x="2154" y="469"/>
                  <a:pt x="2177" y="473"/>
                  <a:pt x="2200" y="474"/>
                </a:cubicBezTo>
                <a:cubicBezTo>
                  <a:pt x="2246" y="475"/>
                  <a:pt x="2287" y="463"/>
                  <a:pt x="2325" y="436"/>
                </a:cubicBezTo>
                <a:cubicBezTo>
                  <a:pt x="2356" y="414"/>
                  <a:pt x="2368" y="390"/>
                  <a:pt x="2366" y="353"/>
                </a:cubicBezTo>
                <a:cubicBezTo>
                  <a:pt x="2364" y="302"/>
                  <a:pt x="2338" y="296"/>
                  <a:pt x="2294" y="281"/>
                </a:cubicBezTo>
                <a:cubicBezTo>
                  <a:pt x="2229" y="260"/>
                  <a:pt x="2159" y="317"/>
                  <a:pt x="2121" y="361"/>
                </a:cubicBezTo>
                <a:cubicBezTo>
                  <a:pt x="2080" y="408"/>
                  <a:pt x="1944" y="607"/>
                  <a:pt x="2027" y="669"/>
                </a:cubicBezTo>
                <a:cubicBezTo>
                  <a:pt x="2088" y="715"/>
                  <a:pt x="2226" y="694"/>
                  <a:pt x="2291" y="676"/>
                </a:cubicBezTo>
                <a:cubicBezTo>
                  <a:pt x="2420" y="640"/>
                  <a:pt x="2557" y="554"/>
                  <a:pt x="2631" y="440"/>
                </a:cubicBezTo>
                <a:cubicBezTo>
                  <a:pt x="2679" y="367"/>
                  <a:pt x="2679" y="289"/>
                  <a:pt x="2676" y="205"/>
                </a:cubicBezTo>
                <a:cubicBezTo>
                  <a:pt x="2675" y="169"/>
                  <a:pt x="2666" y="140"/>
                  <a:pt x="2658" y="106"/>
                </a:cubicBezTo>
                <a:cubicBezTo>
                  <a:pt x="2742" y="206"/>
                  <a:pt x="2766" y="318"/>
                  <a:pt x="2807" y="440"/>
                </a:cubicBezTo>
                <a:cubicBezTo>
                  <a:pt x="2833" y="517"/>
                  <a:pt x="2856" y="552"/>
                  <a:pt x="2941" y="563"/>
                </a:cubicBezTo>
                <a:cubicBezTo>
                  <a:pt x="3013" y="568"/>
                  <a:pt x="3044" y="569"/>
                  <a:pt x="3095" y="56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78" name=""/>
          <p:cNvSpPr/>
          <p:nvPr/>
        </p:nvSpPr>
        <p:spPr>
          <a:xfrm>
            <a:off x="2766960" y="3322800"/>
            <a:ext cx="489960" cy="261720"/>
          </a:xfrm>
          <a:custGeom>
            <a:avLst/>
            <a:gdLst/>
            <a:ahLst/>
            <a:rect l="0" t="0" r="r" b="b"/>
            <a:pathLst>
              <a:path fill="none" w="1361" h="727">
                <a:moveTo>
                  <a:pt x="528" y="62"/>
                </a:moveTo>
                <a:cubicBezTo>
                  <a:pt x="514" y="41"/>
                  <a:pt x="501" y="20"/>
                  <a:pt x="490" y="0"/>
                </a:cubicBezTo>
                <a:cubicBezTo>
                  <a:pt x="537" y="146"/>
                  <a:pt x="561" y="293"/>
                  <a:pt x="591" y="444"/>
                </a:cubicBezTo>
                <a:cubicBezTo>
                  <a:pt x="608" y="526"/>
                  <a:pt x="631" y="601"/>
                  <a:pt x="658" y="680"/>
                </a:cubicBezTo>
                <a:moveTo>
                  <a:pt x="0" y="536"/>
                </a:moveTo>
                <a:cubicBezTo>
                  <a:pt x="85" y="452"/>
                  <a:pt x="245" y="447"/>
                  <a:pt x="367" y="429"/>
                </a:cubicBezTo>
                <a:cubicBezTo>
                  <a:pt x="595" y="395"/>
                  <a:pt x="847" y="357"/>
                  <a:pt x="1078" y="383"/>
                </a:cubicBezTo>
                <a:cubicBezTo>
                  <a:pt x="1158" y="392"/>
                  <a:pt x="1184" y="447"/>
                  <a:pt x="1156" y="522"/>
                </a:cubicBezTo>
                <a:cubicBezTo>
                  <a:pt x="1129" y="595"/>
                  <a:pt x="1070" y="654"/>
                  <a:pt x="1045" y="727"/>
                </a:cubicBezTo>
                <a:cubicBezTo>
                  <a:pt x="1101" y="718"/>
                  <a:pt x="1135" y="704"/>
                  <a:pt x="1186" y="672"/>
                </a:cubicBezTo>
                <a:cubicBezTo>
                  <a:pt x="1248" y="633"/>
                  <a:pt x="1337" y="580"/>
                  <a:pt x="1357" y="504"/>
                </a:cubicBezTo>
                <a:cubicBezTo>
                  <a:pt x="1375" y="432"/>
                  <a:pt x="1329" y="387"/>
                  <a:pt x="1263" y="371"/>
                </a:cubicBezTo>
                <a:cubicBezTo>
                  <a:pt x="1186" y="351"/>
                  <a:pt x="1105" y="365"/>
                  <a:pt x="1047" y="420"/>
                </a:cubicBezTo>
                <a:cubicBezTo>
                  <a:pt x="1021" y="455"/>
                  <a:pt x="1012" y="463"/>
                  <a:pt x="1012" y="492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79" name=""/>
          <p:cNvSpPr/>
          <p:nvPr/>
        </p:nvSpPr>
        <p:spPr>
          <a:xfrm>
            <a:off x="3635280" y="3309840"/>
            <a:ext cx="1244880" cy="321840"/>
          </a:xfrm>
          <a:custGeom>
            <a:avLst/>
            <a:gdLst/>
            <a:ahLst/>
            <a:rect l="0" t="0" r="r" b="b"/>
            <a:pathLst>
              <a:path fill="none" w="3458" h="894">
                <a:moveTo>
                  <a:pt x="387" y="350"/>
                </a:moveTo>
                <a:cubicBezTo>
                  <a:pt x="356" y="339"/>
                  <a:pt x="385" y="310"/>
                  <a:pt x="333" y="328"/>
                </a:cubicBezTo>
                <a:cubicBezTo>
                  <a:pt x="232" y="362"/>
                  <a:pt x="100" y="490"/>
                  <a:pt x="25" y="563"/>
                </a:cubicBezTo>
                <a:cubicBezTo>
                  <a:pt x="17" y="573"/>
                  <a:pt x="8" y="583"/>
                  <a:pt x="0" y="593"/>
                </a:cubicBezTo>
                <a:cubicBezTo>
                  <a:pt x="30" y="637"/>
                  <a:pt x="41" y="631"/>
                  <a:pt x="116" y="629"/>
                </a:cubicBezTo>
                <a:cubicBezTo>
                  <a:pt x="212" y="626"/>
                  <a:pt x="301" y="590"/>
                  <a:pt x="383" y="540"/>
                </a:cubicBezTo>
                <a:cubicBezTo>
                  <a:pt x="441" y="505"/>
                  <a:pt x="479" y="463"/>
                  <a:pt x="515" y="408"/>
                </a:cubicBezTo>
                <a:cubicBezTo>
                  <a:pt x="518" y="397"/>
                  <a:pt x="519" y="391"/>
                  <a:pt x="515" y="401"/>
                </a:cubicBezTo>
                <a:cubicBezTo>
                  <a:pt x="496" y="455"/>
                  <a:pt x="437" y="574"/>
                  <a:pt x="497" y="621"/>
                </a:cubicBezTo>
                <a:cubicBezTo>
                  <a:pt x="531" y="648"/>
                  <a:pt x="591" y="639"/>
                  <a:pt x="623" y="617"/>
                </a:cubicBezTo>
                <a:cubicBezTo>
                  <a:pt x="685" y="573"/>
                  <a:pt x="690" y="471"/>
                  <a:pt x="696" y="404"/>
                </a:cubicBezTo>
                <a:cubicBezTo>
                  <a:pt x="703" y="330"/>
                  <a:pt x="694" y="246"/>
                  <a:pt x="739" y="182"/>
                </a:cubicBezTo>
                <a:cubicBezTo>
                  <a:pt x="742" y="182"/>
                  <a:pt x="744" y="182"/>
                  <a:pt x="747" y="182"/>
                </a:cubicBezTo>
                <a:cubicBezTo>
                  <a:pt x="759" y="221"/>
                  <a:pt x="763" y="269"/>
                  <a:pt x="774" y="311"/>
                </a:cubicBezTo>
                <a:cubicBezTo>
                  <a:pt x="792" y="382"/>
                  <a:pt x="837" y="435"/>
                  <a:pt x="896" y="477"/>
                </a:cubicBezTo>
                <a:cubicBezTo>
                  <a:pt x="981" y="538"/>
                  <a:pt x="1082" y="564"/>
                  <a:pt x="1184" y="573"/>
                </a:cubicBezTo>
                <a:cubicBezTo>
                  <a:pt x="1196" y="573"/>
                  <a:pt x="1198" y="573"/>
                  <a:pt x="1205" y="573"/>
                </a:cubicBezTo>
                <a:cubicBezTo>
                  <a:pt x="1206" y="542"/>
                  <a:pt x="1206" y="512"/>
                  <a:pt x="1205" y="480"/>
                </a:cubicBezTo>
                <a:cubicBezTo>
                  <a:pt x="1203" y="440"/>
                  <a:pt x="1196" y="399"/>
                  <a:pt x="1214" y="361"/>
                </a:cubicBezTo>
                <a:cubicBezTo>
                  <a:pt x="1230" y="327"/>
                  <a:pt x="1252" y="292"/>
                  <a:pt x="1282" y="268"/>
                </a:cubicBezTo>
                <a:cubicBezTo>
                  <a:pt x="1327" y="232"/>
                  <a:pt x="1380" y="259"/>
                  <a:pt x="1427" y="276"/>
                </a:cubicBezTo>
                <a:cubicBezTo>
                  <a:pt x="1526" y="311"/>
                  <a:pt x="1771" y="348"/>
                  <a:pt x="1799" y="473"/>
                </a:cubicBezTo>
                <a:cubicBezTo>
                  <a:pt x="1808" y="515"/>
                  <a:pt x="1794" y="530"/>
                  <a:pt x="1765" y="556"/>
                </a:cubicBezTo>
                <a:cubicBezTo>
                  <a:pt x="1750" y="569"/>
                  <a:pt x="1740" y="565"/>
                  <a:pt x="1730" y="580"/>
                </a:cubicBezTo>
                <a:cubicBezTo>
                  <a:pt x="1735" y="580"/>
                  <a:pt x="1739" y="580"/>
                  <a:pt x="1744" y="580"/>
                </a:cubicBezTo>
                <a:moveTo>
                  <a:pt x="2546" y="236"/>
                </a:moveTo>
                <a:cubicBezTo>
                  <a:pt x="2571" y="207"/>
                  <a:pt x="2583" y="189"/>
                  <a:pt x="2599" y="163"/>
                </a:cubicBezTo>
                <a:cubicBezTo>
                  <a:pt x="2533" y="168"/>
                  <a:pt x="2487" y="178"/>
                  <a:pt x="2424" y="206"/>
                </a:cubicBezTo>
                <a:cubicBezTo>
                  <a:pt x="2325" y="251"/>
                  <a:pt x="2174" y="324"/>
                  <a:pt x="2130" y="433"/>
                </a:cubicBezTo>
                <a:cubicBezTo>
                  <a:pt x="2128" y="464"/>
                  <a:pt x="2127" y="472"/>
                  <a:pt x="2130" y="491"/>
                </a:cubicBezTo>
                <a:cubicBezTo>
                  <a:pt x="2205" y="509"/>
                  <a:pt x="2279" y="512"/>
                  <a:pt x="2355" y="488"/>
                </a:cubicBezTo>
                <a:cubicBezTo>
                  <a:pt x="2441" y="461"/>
                  <a:pt x="2525" y="407"/>
                  <a:pt x="2577" y="332"/>
                </a:cubicBezTo>
                <a:cubicBezTo>
                  <a:pt x="2610" y="285"/>
                  <a:pt x="2625" y="229"/>
                  <a:pt x="2645" y="175"/>
                </a:cubicBezTo>
                <a:cubicBezTo>
                  <a:pt x="2646" y="172"/>
                  <a:pt x="2648" y="170"/>
                  <a:pt x="2649" y="167"/>
                </a:cubicBezTo>
                <a:cubicBezTo>
                  <a:pt x="2649" y="239"/>
                  <a:pt x="2645" y="309"/>
                  <a:pt x="2643" y="380"/>
                </a:cubicBezTo>
                <a:cubicBezTo>
                  <a:pt x="2641" y="446"/>
                  <a:pt x="2648" y="463"/>
                  <a:pt x="2709" y="484"/>
                </a:cubicBezTo>
                <a:moveTo>
                  <a:pt x="3082" y="199"/>
                </a:moveTo>
                <a:cubicBezTo>
                  <a:pt x="3109" y="137"/>
                  <a:pt x="3131" y="45"/>
                  <a:pt x="3191" y="5"/>
                </a:cubicBezTo>
                <a:cubicBezTo>
                  <a:pt x="3198" y="3"/>
                  <a:pt x="3206" y="2"/>
                  <a:pt x="3213" y="0"/>
                </a:cubicBezTo>
                <a:cubicBezTo>
                  <a:pt x="3225" y="43"/>
                  <a:pt x="3233" y="93"/>
                  <a:pt x="3230" y="147"/>
                </a:cubicBezTo>
                <a:cubicBezTo>
                  <a:pt x="3227" y="190"/>
                  <a:pt x="3195" y="307"/>
                  <a:pt x="3236" y="340"/>
                </a:cubicBezTo>
                <a:cubicBezTo>
                  <a:pt x="3264" y="363"/>
                  <a:pt x="3312" y="353"/>
                  <a:pt x="3340" y="338"/>
                </a:cubicBezTo>
                <a:cubicBezTo>
                  <a:pt x="3372" y="322"/>
                  <a:pt x="3390" y="250"/>
                  <a:pt x="3398" y="218"/>
                </a:cubicBezTo>
                <a:cubicBezTo>
                  <a:pt x="3409" y="176"/>
                  <a:pt x="3420" y="136"/>
                  <a:pt x="3434" y="95"/>
                </a:cubicBezTo>
                <a:cubicBezTo>
                  <a:pt x="3438" y="105"/>
                  <a:pt x="3455" y="141"/>
                  <a:pt x="3456" y="182"/>
                </a:cubicBezTo>
                <a:cubicBezTo>
                  <a:pt x="3457" y="286"/>
                  <a:pt x="3462" y="391"/>
                  <a:pt x="3446" y="493"/>
                </a:cubicBezTo>
                <a:cubicBezTo>
                  <a:pt x="3421" y="650"/>
                  <a:pt x="3349" y="803"/>
                  <a:pt x="3188" y="856"/>
                </a:cubicBezTo>
                <a:cubicBezTo>
                  <a:pt x="3021" y="911"/>
                  <a:pt x="2827" y="890"/>
                  <a:pt x="2654" y="890"/>
                </a:cubicBezTo>
                <a:cubicBezTo>
                  <a:pt x="2548" y="890"/>
                  <a:pt x="2517" y="890"/>
                  <a:pt x="2448" y="89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80" name=""/>
          <p:cNvSpPr/>
          <p:nvPr/>
        </p:nvSpPr>
        <p:spPr>
          <a:xfrm>
            <a:off x="5549760" y="3747240"/>
            <a:ext cx="161640" cy="157680"/>
          </a:xfrm>
          <a:custGeom>
            <a:avLst/>
            <a:gdLst/>
            <a:ahLst/>
            <a:rect l="0" t="0" r="r" b="b"/>
            <a:pathLst>
              <a:path fill="none" w="449" h="438">
                <a:moveTo>
                  <a:pt x="0" y="63"/>
                </a:moveTo>
                <a:cubicBezTo>
                  <a:pt x="32" y="-33"/>
                  <a:pt x="84" y="-7"/>
                  <a:pt x="160" y="58"/>
                </a:cubicBezTo>
                <a:cubicBezTo>
                  <a:pt x="260" y="143"/>
                  <a:pt x="330" y="258"/>
                  <a:pt x="402" y="366"/>
                </a:cubicBezTo>
                <a:cubicBezTo>
                  <a:pt x="418" y="390"/>
                  <a:pt x="433" y="414"/>
                  <a:pt x="449" y="438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81" name=""/>
          <p:cNvSpPr/>
          <p:nvPr/>
        </p:nvSpPr>
        <p:spPr>
          <a:xfrm>
            <a:off x="2928960" y="3819600"/>
            <a:ext cx="1522080" cy="315720"/>
          </a:xfrm>
          <a:custGeom>
            <a:avLst/>
            <a:gdLst/>
            <a:ahLst/>
            <a:rect l="0" t="0" r="r" b="b"/>
            <a:pathLst>
              <a:path fill="none" w="4228" h="877">
                <a:moveTo>
                  <a:pt x="808" y="16"/>
                </a:moveTo>
                <a:cubicBezTo>
                  <a:pt x="797" y="11"/>
                  <a:pt x="786" y="5"/>
                  <a:pt x="775" y="0"/>
                </a:cubicBezTo>
                <a:cubicBezTo>
                  <a:pt x="729" y="63"/>
                  <a:pt x="727" y="196"/>
                  <a:pt x="717" y="280"/>
                </a:cubicBezTo>
                <a:cubicBezTo>
                  <a:pt x="700" y="423"/>
                  <a:pt x="699" y="565"/>
                  <a:pt x="699" y="708"/>
                </a:cubicBezTo>
                <a:cubicBezTo>
                  <a:pt x="699" y="794"/>
                  <a:pt x="699" y="821"/>
                  <a:pt x="702" y="877"/>
                </a:cubicBezTo>
                <a:moveTo>
                  <a:pt x="0" y="752"/>
                </a:moveTo>
                <a:cubicBezTo>
                  <a:pt x="134" y="744"/>
                  <a:pt x="272" y="740"/>
                  <a:pt x="408" y="736"/>
                </a:cubicBezTo>
                <a:cubicBezTo>
                  <a:pt x="619" y="730"/>
                  <a:pt x="1011" y="803"/>
                  <a:pt x="1203" y="690"/>
                </a:cubicBezTo>
                <a:cubicBezTo>
                  <a:pt x="1246" y="665"/>
                  <a:pt x="1280" y="627"/>
                  <a:pt x="1233" y="584"/>
                </a:cubicBezTo>
                <a:cubicBezTo>
                  <a:pt x="1190" y="545"/>
                  <a:pt x="1144" y="575"/>
                  <a:pt x="1118" y="608"/>
                </a:cubicBezTo>
                <a:cubicBezTo>
                  <a:pt x="1085" y="650"/>
                  <a:pt x="1086" y="752"/>
                  <a:pt x="1121" y="791"/>
                </a:cubicBezTo>
                <a:cubicBezTo>
                  <a:pt x="1207" y="888"/>
                  <a:pt x="1381" y="863"/>
                  <a:pt x="1481" y="814"/>
                </a:cubicBezTo>
                <a:cubicBezTo>
                  <a:pt x="1601" y="755"/>
                  <a:pt x="1622" y="636"/>
                  <a:pt x="1700" y="544"/>
                </a:cubicBezTo>
                <a:cubicBezTo>
                  <a:pt x="1707" y="541"/>
                  <a:pt x="1715" y="537"/>
                  <a:pt x="1722" y="534"/>
                </a:cubicBezTo>
                <a:cubicBezTo>
                  <a:pt x="1755" y="560"/>
                  <a:pt x="1792" y="591"/>
                  <a:pt x="1830" y="626"/>
                </a:cubicBezTo>
                <a:cubicBezTo>
                  <a:pt x="1920" y="710"/>
                  <a:pt x="2018" y="754"/>
                  <a:pt x="2147" y="735"/>
                </a:cubicBezTo>
                <a:cubicBezTo>
                  <a:pt x="2269" y="717"/>
                  <a:pt x="2275" y="614"/>
                  <a:pt x="2362" y="569"/>
                </a:cubicBezTo>
                <a:cubicBezTo>
                  <a:pt x="2405" y="546"/>
                  <a:pt x="2431" y="560"/>
                  <a:pt x="2478" y="564"/>
                </a:cubicBezTo>
                <a:cubicBezTo>
                  <a:pt x="2543" y="570"/>
                  <a:pt x="2651" y="620"/>
                  <a:pt x="2708" y="560"/>
                </a:cubicBezTo>
                <a:cubicBezTo>
                  <a:pt x="2765" y="500"/>
                  <a:pt x="2714" y="453"/>
                  <a:pt x="2650" y="428"/>
                </a:cubicBezTo>
                <a:cubicBezTo>
                  <a:pt x="2577" y="401"/>
                  <a:pt x="2489" y="407"/>
                  <a:pt x="2423" y="447"/>
                </a:cubicBezTo>
                <a:cubicBezTo>
                  <a:pt x="2367" y="480"/>
                  <a:pt x="2262" y="615"/>
                  <a:pt x="2338" y="669"/>
                </a:cubicBezTo>
                <a:cubicBezTo>
                  <a:pt x="2463" y="757"/>
                  <a:pt x="2763" y="575"/>
                  <a:pt x="2857" y="502"/>
                </a:cubicBezTo>
                <a:cubicBezTo>
                  <a:pt x="2912" y="459"/>
                  <a:pt x="2941" y="400"/>
                  <a:pt x="2990" y="353"/>
                </a:cubicBezTo>
                <a:cubicBezTo>
                  <a:pt x="2997" y="350"/>
                  <a:pt x="3004" y="347"/>
                  <a:pt x="3011" y="344"/>
                </a:cubicBezTo>
                <a:cubicBezTo>
                  <a:pt x="3040" y="377"/>
                  <a:pt x="3069" y="378"/>
                  <a:pt x="3094" y="441"/>
                </a:cubicBezTo>
                <a:cubicBezTo>
                  <a:pt x="3119" y="505"/>
                  <a:pt x="3123" y="628"/>
                  <a:pt x="3206" y="650"/>
                </a:cubicBezTo>
                <a:cubicBezTo>
                  <a:pt x="3256" y="663"/>
                  <a:pt x="3260" y="613"/>
                  <a:pt x="3281" y="582"/>
                </a:cubicBezTo>
                <a:cubicBezTo>
                  <a:pt x="3382" y="434"/>
                  <a:pt x="3417" y="272"/>
                  <a:pt x="3622" y="240"/>
                </a:cubicBezTo>
                <a:cubicBezTo>
                  <a:pt x="3790" y="214"/>
                  <a:pt x="3903" y="327"/>
                  <a:pt x="3985" y="457"/>
                </a:cubicBezTo>
                <a:cubicBezTo>
                  <a:pt x="4060" y="576"/>
                  <a:pt x="4127" y="670"/>
                  <a:pt x="4228" y="768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82" name=""/>
          <p:cNvSpPr/>
          <p:nvPr/>
        </p:nvSpPr>
        <p:spPr>
          <a:xfrm>
            <a:off x="5116680" y="3597120"/>
            <a:ext cx="2234880" cy="603000"/>
          </a:xfrm>
          <a:custGeom>
            <a:avLst/>
            <a:gdLst/>
            <a:ahLst/>
            <a:rect l="0" t="0" r="r" b="b"/>
            <a:pathLst>
              <a:path fill="none" w="6208" h="1675">
                <a:moveTo>
                  <a:pt x="223" y="982"/>
                </a:moveTo>
                <a:cubicBezTo>
                  <a:pt x="194" y="960"/>
                  <a:pt x="191" y="954"/>
                  <a:pt x="171" y="948"/>
                </a:cubicBezTo>
                <a:cubicBezTo>
                  <a:pt x="167" y="1011"/>
                  <a:pt x="170" y="1064"/>
                  <a:pt x="183" y="1129"/>
                </a:cubicBezTo>
                <a:cubicBezTo>
                  <a:pt x="206" y="1246"/>
                  <a:pt x="239" y="1360"/>
                  <a:pt x="262" y="1477"/>
                </a:cubicBezTo>
                <a:cubicBezTo>
                  <a:pt x="275" y="1543"/>
                  <a:pt x="288" y="1609"/>
                  <a:pt x="303" y="1675"/>
                </a:cubicBezTo>
                <a:moveTo>
                  <a:pt x="0" y="930"/>
                </a:moveTo>
                <a:cubicBezTo>
                  <a:pt x="98" y="862"/>
                  <a:pt x="203" y="833"/>
                  <a:pt x="328" y="865"/>
                </a:cubicBezTo>
                <a:cubicBezTo>
                  <a:pt x="442" y="893"/>
                  <a:pt x="525" y="981"/>
                  <a:pt x="543" y="1096"/>
                </a:cubicBezTo>
                <a:cubicBezTo>
                  <a:pt x="560" y="1202"/>
                  <a:pt x="487" y="1256"/>
                  <a:pt x="395" y="1284"/>
                </a:cubicBezTo>
                <a:cubicBezTo>
                  <a:pt x="343" y="1300"/>
                  <a:pt x="217" y="1320"/>
                  <a:pt x="167" y="1286"/>
                </a:cubicBezTo>
                <a:cubicBezTo>
                  <a:pt x="122" y="1255"/>
                  <a:pt x="169" y="1212"/>
                  <a:pt x="185" y="1188"/>
                </a:cubicBezTo>
                <a:moveTo>
                  <a:pt x="622" y="911"/>
                </a:moveTo>
                <a:cubicBezTo>
                  <a:pt x="693" y="898"/>
                  <a:pt x="682" y="915"/>
                  <a:pt x="680" y="986"/>
                </a:cubicBezTo>
                <a:cubicBezTo>
                  <a:pt x="678" y="1054"/>
                  <a:pt x="647" y="1145"/>
                  <a:pt x="667" y="1212"/>
                </a:cubicBezTo>
                <a:cubicBezTo>
                  <a:pt x="690" y="1289"/>
                  <a:pt x="805" y="1282"/>
                  <a:pt x="866" y="1278"/>
                </a:cubicBezTo>
                <a:cubicBezTo>
                  <a:pt x="960" y="1272"/>
                  <a:pt x="1062" y="1231"/>
                  <a:pt x="1111" y="1145"/>
                </a:cubicBezTo>
                <a:cubicBezTo>
                  <a:pt x="1164" y="1052"/>
                  <a:pt x="1106" y="936"/>
                  <a:pt x="1023" y="884"/>
                </a:cubicBezTo>
                <a:cubicBezTo>
                  <a:pt x="957" y="843"/>
                  <a:pt x="864" y="848"/>
                  <a:pt x="811" y="904"/>
                </a:cubicBezTo>
                <a:cubicBezTo>
                  <a:pt x="769" y="948"/>
                  <a:pt x="768" y="992"/>
                  <a:pt x="764" y="1048"/>
                </a:cubicBezTo>
                <a:moveTo>
                  <a:pt x="1481" y="868"/>
                </a:moveTo>
                <a:cubicBezTo>
                  <a:pt x="1484" y="861"/>
                  <a:pt x="1487" y="855"/>
                  <a:pt x="1490" y="848"/>
                </a:cubicBezTo>
                <a:cubicBezTo>
                  <a:pt x="1537" y="853"/>
                  <a:pt x="1526" y="905"/>
                  <a:pt x="1527" y="945"/>
                </a:cubicBezTo>
                <a:cubicBezTo>
                  <a:pt x="1530" y="1033"/>
                  <a:pt x="1525" y="1113"/>
                  <a:pt x="1502" y="1198"/>
                </a:cubicBezTo>
                <a:cubicBezTo>
                  <a:pt x="1499" y="1208"/>
                  <a:pt x="1495" y="1217"/>
                  <a:pt x="1492" y="1227"/>
                </a:cubicBezTo>
                <a:moveTo>
                  <a:pt x="1762" y="954"/>
                </a:moveTo>
                <a:cubicBezTo>
                  <a:pt x="1795" y="945"/>
                  <a:pt x="1832" y="928"/>
                  <a:pt x="1867" y="924"/>
                </a:cubicBezTo>
                <a:cubicBezTo>
                  <a:pt x="1931" y="918"/>
                  <a:pt x="1965" y="936"/>
                  <a:pt x="2018" y="970"/>
                </a:cubicBezTo>
                <a:cubicBezTo>
                  <a:pt x="2092" y="1017"/>
                  <a:pt x="2146" y="1036"/>
                  <a:pt x="2234" y="1037"/>
                </a:cubicBezTo>
                <a:cubicBezTo>
                  <a:pt x="2312" y="1038"/>
                  <a:pt x="2374" y="1009"/>
                  <a:pt x="2427" y="951"/>
                </a:cubicBezTo>
                <a:cubicBezTo>
                  <a:pt x="2486" y="887"/>
                  <a:pt x="2511" y="794"/>
                  <a:pt x="2538" y="713"/>
                </a:cubicBezTo>
                <a:cubicBezTo>
                  <a:pt x="2573" y="608"/>
                  <a:pt x="2601" y="500"/>
                  <a:pt x="2620" y="391"/>
                </a:cubicBezTo>
                <a:cubicBezTo>
                  <a:pt x="2624" y="368"/>
                  <a:pt x="2625" y="348"/>
                  <a:pt x="2626" y="325"/>
                </a:cubicBezTo>
                <a:cubicBezTo>
                  <a:pt x="2625" y="434"/>
                  <a:pt x="2620" y="531"/>
                  <a:pt x="2661" y="634"/>
                </a:cubicBezTo>
                <a:cubicBezTo>
                  <a:pt x="2694" y="717"/>
                  <a:pt x="2737" y="795"/>
                  <a:pt x="2764" y="882"/>
                </a:cubicBezTo>
                <a:moveTo>
                  <a:pt x="2363" y="834"/>
                </a:moveTo>
                <a:cubicBezTo>
                  <a:pt x="2394" y="799"/>
                  <a:pt x="2418" y="792"/>
                  <a:pt x="2479" y="778"/>
                </a:cubicBezTo>
                <a:cubicBezTo>
                  <a:pt x="2613" y="748"/>
                  <a:pt x="2756" y="730"/>
                  <a:pt x="2885" y="681"/>
                </a:cubicBezTo>
                <a:cubicBezTo>
                  <a:pt x="2934" y="662"/>
                  <a:pt x="2949" y="637"/>
                  <a:pt x="2983" y="607"/>
                </a:cubicBezTo>
                <a:cubicBezTo>
                  <a:pt x="2987" y="606"/>
                  <a:pt x="2988" y="606"/>
                  <a:pt x="2990" y="606"/>
                </a:cubicBezTo>
                <a:cubicBezTo>
                  <a:pt x="3003" y="640"/>
                  <a:pt x="3013" y="678"/>
                  <a:pt x="3038" y="706"/>
                </a:cubicBezTo>
                <a:cubicBezTo>
                  <a:pt x="3071" y="744"/>
                  <a:pt x="3113" y="749"/>
                  <a:pt x="3160" y="748"/>
                </a:cubicBezTo>
                <a:cubicBezTo>
                  <a:pt x="3209" y="746"/>
                  <a:pt x="3257" y="717"/>
                  <a:pt x="3284" y="674"/>
                </a:cubicBezTo>
                <a:cubicBezTo>
                  <a:pt x="3303" y="644"/>
                  <a:pt x="3309" y="574"/>
                  <a:pt x="3292" y="542"/>
                </a:cubicBezTo>
                <a:cubicBezTo>
                  <a:pt x="3264" y="488"/>
                  <a:pt x="3172" y="494"/>
                  <a:pt x="3125" y="512"/>
                </a:cubicBezTo>
                <a:cubicBezTo>
                  <a:pt x="3029" y="550"/>
                  <a:pt x="2926" y="646"/>
                  <a:pt x="2907" y="750"/>
                </a:cubicBezTo>
                <a:cubicBezTo>
                  <a:pt x="2896" y="814"/>
                  <a:pt x="2934" y="841"/>
                  <a:pt x="2993" y="847"/>
                </a:cubicBezTo>
                <a:cubicBezTo>
                  <a:pt x="3092" y="857"/>
                  <a:pt x="3188" y="839"/>
                  <a:pt x="3282" y="811"/>
                </a:cubicBezTo>
                <a:cubicBezTo>
                  <a:pt x="3429" y="768"/>
                  <a:pt x="3560" y="707"/>
                  <a:pt x="3641" y="572"/>
                </a:cubicBezTo>
                <a:cubicBezTo>
                  <a:pt x="3673" y="520"/>
                  <a:pt x="3690" y="423"/>
                  <a:pt x="3737" y="383"/>
                </a:cubicBezTo>
                <a:cubicBezTo>
                  <a:pt x="3753" y="370"/>
                  <a:pt x="3757" y="365"/>
                  <a:pt x="3771" y="368"/>
                </a:cubicBezTo>
                <a:cubicBezTo>
                  <a:pt x="3793" y="416"/>
                  <a:pt x="3806" y="461"/>
                  <a:pt x="3816" y="519"/>
                </a:cubicBezTo>
                <a:cubicBezTo>
                  <a:pt x="3831" y="610"/>
                  <a:pt x="3850" y="710"/>
                  <a:pt x="3901" y="789"/>
                </a:cubicBezTo>
                <a:cubicBezTo>
                  <a:pt x="3918" y="815"/>
                  <a:pt x="3932" y="837"/>
                  <a:pt x="3962" y="847"/>
                </a:cubicBezTo>
                <a:cubicBezTo>
                  <a:pt x="3987" y="852"/>
                  <a:pt x="3998" y="853"/>
                  <a:pt x="4017" y="852"/>
                </a:cubicBezTo>
                <a:moveTo>
                  <a:pt x="5312" y="179"/>
                </a:moveTo>
                <a:cubicBezTo>
                  <a:pt x="5312" y="181"/>
                  <a:pt x="5296" y="285"/>
                  <a:pt x="5292" y="311"/>
                </a:cubicBezTo>
                <a:cubicBezTo>
                  <a:pt x="5271" y="431"/>
                  <a:pt x="5262" y="556"/>
                  <a:pt x="5270" y="678"/>
                </a:cubicBezTo>
                <a:cubicBezTo>
                  <a:pt x="5276" y="768"/>
                  <a:pt x="5302" y="859"/>
                  <a:pt x="5334" y="943"/>
                </a:cubicBezTo>
                <a:cubicBezTo>
                  <a:pt x="5346" y="972"/>
                  <a:pt x="5349" y="979"/>
                  <a:pt x="5356" y="997"/>
                </a:cubicBezTo>
                <a:moveTo>
                  <a:pt x="4696" y="625"/>
                </a:moveTo>
                <a:cubicBezTo>
                  <a:pt x="4730" y="616"/>
                  <a:pt x="4811" y="616"/>
                  <a:pt x="4862" y="618"/>
                </a:cubicBezTo>
                <a:cubicBezTo>
                  <a:pt x="5065" y="627"/>
                  <a:pt x="5267" y="630"/>
                  <a:pt x="5470" y="628"/>
                </a:cubicBezTo>
                <a:cubicBezTo>
                  <a:pt x="5651" y="625"/>
                  <a:pt x="5707" y="625"/>
                  <a:pt x="5824" y="600"/>
                </a:cubicBezTo>
                <a:moveTo>
                  <a:pt x="6208" y="88"/>
                </a:moveTo>
                <a:cubicBezTo>
                  <a:pt x="6207" y="39"/>
                  <a:pt x="6208" y="29"/>
                  <a:pt x="6201" y="0"/>
                </a:cubicBezTo>
                <a:cubicBezTo>
                  <a:pt x="6186" y="88"/>
                  <a:pt x="6170" y="176"/>
                  <a:pt x="6155" y="264"/>
                </a:cubicBezTo>
                <a:cubicBezTo>
                  <a:pt x="6122" y="454"/>
                  <a:pt x="6092" y="645"/>
                  <a:pt x="6059" y="836"/>
                </a:cubicBezTo>
                <a:cubicBezTo>
                  <a:pt x="6037" y="966"/>
                  <a:pt x="6018" y="1095"/>
                  <a:pt x="5999" y="1225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83" name=""/>
          <p:cNvSpPr/>
          <p:nvPr/>
        </p:nvSpPr>
        <p:spPr>
          <a:xfrm>
            <a:off x="5036760" y="4265280"/>
            <a:ext cx="1984320" cy="466200"/>
          </a:xfrm>
          <a:custGeom>
            <a:avLst/>
            <a:gdLst/>
            <a:ahLst/>
            <a:rect l="0" t="0" r="r" b="b"/>
            <a:pathLst>
              <a:path fill="none" w="5512" h="1295">
                <a:moveTo>
                  <a:pt x="156" y="635"/>
                </a:moveTo>
                <a:cubicBezTo>
                  <a:pt x="82" y="610"/>
                  <a:pt x="68" y="628"/>
                  <a:pt x="41" y="707"/>
                </a:cubicBezTo>
                <a:cubicBezTo>
                  <a:pt x="14" y="785"/>
                  <a:pt x="-10" y="893"/>
                  <a:pt x="5" y="976"/>
                </a:cubicBezTo>
                <a:cubicBezTo>
                  <a:pt x="17" y="1041"/>
                  <a:pt x="70" y="1069"/>
                  <a:pt x="129" y="1074"/>
                </a:cubicBezTo>
                <a:cubicBezTo>
                  <a:pt x="186" y="1079"/>
                  <a:pt x="221" y="1044"/>
                  <a:pt x="239" y="992"/>
                </a:cubicBezTo>
                <a:cubicBezTo>
                  <a:pt x="254" y="950"/>
                  <a:pt x="248" y="903"/>
                  <a:pt x="248" y="860"/>
                </a:cubicBezTo>
                <a:cubicBezTo>
                  <a:pt x="269" y="948"/>
                  <a:pt x="315" y="1020"/>
                  <a:pt x="402" y="1057"/>
                </a:cubicBezTo>
                <a:cubicBezTo>
                  <a:pt x="491" y="1095"/>
                  <a:pt x="628" y="1106"/>
                  <a:pt x="721" y="1078"/>
                </a:cubicBezTo>
                <a:cubicBezTo>
                  <a:pt x="880" y="1030"/>
                  <a:pt x="962" y="878"/>
                  <a:pt x="951" y="721"/>
                </a:cubicBezTo>
                <a:cubicBezTo>
                  <a:pt x="945" y="626"/>
                  <a:pt x="890" y="523"/>
                  <a:pt x="796" y="488"/>
                </a:cubicBezTo>
                <a:cubicBezTo>
                  <a:pt x="724" y="462"/>
                  <a:pt x="668" y="495"/>
                  <a:pt x="648" y="566"/>
                </a:cubicBezTo>
                <a:cubicBezTo>
                  <a:pt x="619" y="667"/>
                  <a:pt x="658" y="731"/>
                  <a:pt x="754" y="770"/>
                </a:cubicBezTo>
                <a:cubicBezTo>
                  <a:pt x="783" y="778"/>
                  <a:pt x="813" y="785"/>
                  <a:pt x="842" y="793"/>
                </a:cubicBezTo>
                <a:moveTo>
                  <a:pt x="1358" y="626"/>
                </a:moveTo>
                <a:cubicBezTo>
                  <a:pt x="1363" y="606"/>
                  <a:pt x="1367" y="585"/>
                  <a:pt x="1372" y="566"/>
                </a:cubicBezTo>
                <a:cubicBezTo>
                  <a:pt x="1386" y="604"/>
                  <a:pt x="1392" y="649"/>
                  <a:pt x="1393" y="695"/>
                </a:cubicBezTo>
                <a:cubicBezTo>
                  <a:pt x="1395" y="761"/>
                  <a:pt x="1393" y="828"/>
                  <a:pt x="1393" y="894"/>
                </a:cubicBezTo>
                <a:moveTo>
                  <a:pt x="1184" y="114"/>
                </a:moveTo>
                <a:cubicBezTo>
                  <a:pt x="1204" y="49"/>
                  <a:pt x="1247" y="-48"/>
                  <a:pt x="1339" y="27"/>
                </a:cubicBezTo>
                <a:cubicBezTo>
                  <a:pt x="1431" y="102"/>
                  <a:pt x="1443" y="273"/>
                  <a:pt x="1466" y="378"/>
                </a:cubicBezTo>
                <a:cubicBezTo>
                  <a:pt x="1496" y="510"/>
                  <a:pt x="1522" y="648"/>
                  <a:pt x="1591" y="766"/>
                </a:cubicBezTo>
                <a:cubicBezTo>
                  <a:pt x="1605" y="785"/>
                  <a:pt x="1619" y="805"/>
                  <a:pt x="1633" y="824"/>
                </a:cubicBezTo>
                <a:moveTo>
                  <a:pt x="1890" y="121"/>
                </a:moveTo>
                <a:cubicBezTo>
                  <a:pt x="1947" y="81"/>
                  <a:pt x="1968" y="152"/>
                  <a:pt x="1988" y="205"/>
                </a:cubicBezTo>
                <a:cubicBezTo>
                  <a:pt x="2035" y="330"/>
                  <a:pt x="2036" y="467"/>
                  <a:pt x="2042" y="599"/>
                </a:cubicBezTo>
                <a:cubicBezTo>
                  <a:pt x="2047" y="714"/>
                  <a:pt x="2045" y="831"/>
                  <a:pt x="2070" y="944"/>
                </a:cubicBezTo>
                <a:cubicBezTo>
                  <a:pt x="2074" y="958"/>
                  <a:pt x="2079" y="972"/>
                  <a:pt x="2083" y="986"/>
                </a:cubicBezTo>
                <a:moveTo>
                  <a:pt x="3255" y="389"/>
                </a:moveTo>
                <a:cubicBezTo>
                  <a:pt x="3207" y="362"/>
                  <a:pt x="3181" y="345"/>
                  <a:pt x="3131" y="337"/>
                </a:cubicBezTo>
                <a:cubicBezTo>
                  <a:pt x="3102" y="403"/>
                  <a:pt x="3089" y="479"/>
                  <a:pt x="3101" y="552"/>
                </a:cubicBezTo>
                <a:cubicBezTo>
                  <a:pt x="3124" y="691"/>
                  <a:pt x="3196" y="823"/>
                  <a:pt x="3250" y="951"/>
                </a:cubicBezTo>
                <a:cubicBezTo>
                  <a:pt x="3289" y="1046"/>
                  <a:pt x="3324" y="1129"/>
                  <a:pt x="3329" y="1232"/>
                </a:cubicBezTo>
                <a:cubicBezTo>
                  <a:pt x="3332" y="1308"/>
                  <a:pt x="3232" y="1296"/>
                  <a:pt x="3177" y="1292"/>
                </a:cubicBezTo>
                <a:cubicBezTo>
                  <a:pt x="3035" y="1281"/>
                  <a:pt x="2892" y="1216"/>
                  <a:pt x="2773" y="1141"/>
                </a:cubicBezTo>
                <a:cubicBezTo>
                  <a:pt x="2679" y="1071"/>
                  <a:pt x="2647" y="1048"/>
                  <a:pt x="2601" y="982"/>
                </a:cubicBezTo>
                <a:moveTo>
                  <a:pt x="3142" y="91"/>
                </a:moveTo>
                <a:cubicBezTo>
                  <a:pt x="3221" y="101"/>
                  <a:pt x="3234" y="136"/>
                  <a:pt x="3282" y="200"/>
                </a:cubicBezTo>
                <a:cubicBezTo>
                  <a:pt x="3330" y="263"/>
                  <a:pt x="3380" y="324"/>
                  <a:pt x="3431" y="384"/>
                </a:cubicBezTo>
                <a:moveTo>
                  <a:pt x="3523" y="438"/>
                </a:moveTo>
                <a:cubicBezTo>
                  <a:pt x="3528" y="447"/>
                  <a:pt x="3554" y="494"/>
                  <a:pt x="3559" y="505"/>
                </a:cubicBezTo>
                <a:cubicBezTo>
                  <a:pt x="3591" y="577"/>
                  <a:pt x="3623" y="662"/>
                  <a:pt x="3698" y="701"/>
                </a:cubicBezTo>
                <a:cubicBezTo>
                  <a:pt x="3736" y="721"/>
                  <a:pt x="3776" y="717"/>
                  <a:pt x="3789" y="673"/>
                </a:cubicBezTo>
                <a:cubicBezTo>
                  <a:pt x="3806" y="616"/>
                  <a:pt x="3800" y="549"/>
                  <a:pt x="3805" y="490"/>
                </a:cubicBezTo>
                <a:cubicBezTo>
                  <a:pt x="3807" y="463"/>
                  <a:pt x="3806" y="457"/>
                  <a:pt x="3814" y="443"/>
                </a:cubicBezTo>
                <a:cubicBezTo>
                  <a:pt x="3837" y="476"/>
                  <a:pt x="3853" y="520"/>
                  <a:pt x="3868" y="564"/>
                </a:cubicBezTo>
                <a:cubicBezTo>
                  <a:pt x="3896" y="648"/>
                  <a:pt x="3921" y="719"/>
                  <a:pt x="3972" y="791"/>
                </a:cubicBezTo>
                <a:moveTo>
                  <a:pt x="4160" y="717"/>
                </a:moveTo>
                <a:cubicBezTo>
                  <a:pt x="4176" y="648"/>
                  <a:pt x="4192" y="581"/>
                  <a:pt x="4212" y="513"/>
                </a:cubicBezTo>
                <a:cubicBezTo>
                  <a:pt x="4223" y="476"/>
                  <a:pt x="4225" y="464"/>
                  <a:pt x="4253" y="444"/>
                </a:cubicBezTo>
                <a:cubicBezTo>
                  <a:pt x="4296" y="459"/>
                  <a:pt x="4300" y="510"/>
                  <a:pt x="4308" y="556"/>
                </a:cubicBezTo>
                <a:cubicBezTo>
                  <a:pt x="4317" y="608"/>
                  <a:pt x="4316" y="671"/>
                  <a:pt x="4347" y="717"/>
                </a:cubicBezTo>
                <a:cubicBezTo>
                  <a:pt x="4359" y="735"/>
                  <a:pt x="4369" y="727"/>
                  <a:pt x="4386" y="729"/>
                </a:cubicBezTo>
                <a:cubicBezTo>
                  <a:pt x="4399" y="704"/>
                  <a:pt x="4411" y="676"/>
                  <a:pt x="4424" y="649"/>
                </a:cubicBezTo>
                <a:cubicBezTo>
                  <a:pt x="4436" y="625"/>
                  <a:pt x="4458" y="571"/>
                  <a:pt x="4494" y="576"/>
                </a:cubicBezTo>
                <a:cubicBezTo>
                  <a:pt x="4535" y="582"/>
                  <a:pt x="4538" y="607"/>
                  <a:pt x="4558" y="641"/>
                </a:cubicBezTo>
                <a:cubicBezTo>
                  <a:pt x="4573" y="667"/>
                  <a:pt x="4591" y="715"/>
                  <a:pt x="4622" y="727"/>
                </a:cubicBezTo>
                <a:cubicBezTo>
                  <a:pt x="4654" y="739"/>
                  <a:pt x="4674" y="712"/>
                  <a:pt x="4694" y="694"/>
                </a:cubicBezTo>
                <a:cubicBezTo>
                  <a:pt x="4747" y="647"/>
                  <a:pt x="4804" y="601"/>
                  <a:pt x="4862" y="560"/>
                </a:cubicBezTo>
                <a:cubicBezTo>
                  <a:pt x="4892" y="539"/>
                  <a:pt x="4903" y="535"/>
                  <a:pt x="4935" y="536"/>
                </a:cubicBezTo>
                <a:cubicBezTo>
                  <a:pt x="4936" y="579"/>
                  <a:pt x="4936" y="622"/>
                  <a:pt x="4936" y="665"/>
                </a:cubicBezTo>
                <a:moveTo>
                  <a:pt x="5139" y="413"/>
                </a:moveTo>
                <a:cubicBezTo>
                  <a:pt x="5162" y="393"/>
                  <a:pt x="5169" y="386"/>
                  <a:pt x="5191" y="392"/>
                </a:cubicBezTo>
                <a:cubicBezTo>
                  <a:pt x="5253" y="437"/>
                  <a:pt x="5254" y="518"/>
                  <a:pt x="5265" y="595"/>
                </a:cubicBezTo>
                <a:cubicBezTo>
                  <a:pt x="5283" y="721"/>
                  <a:pt x="5293" y="847"/>
                  <a:pt x="5317" y="972"/>
                </a:cubicBezTo>
                <a:cubicBezTo>
                  <a:pt x="5325" y="1015"/>
                  <a:pt x="5335" y="1046"/>
                  <a:pt x="5360" y="1077"/>
                </a:cubicBezTo>
                <a:lnTo>
                  <a:pt x="5361" y="1077"/>
                </a:lnTo>
                <a:cubicBezTo>
                  <a:pt x="5361" y="1020"/>
                  <a:pt x="5359" y="967"/>
                  <a:pt x="5351" y="910"/>
                </a:cubicBezTo>
                <a:cubicBezTo>
                  <a:pt x="5330" y="762"/>
                  <a:pt x="5315" y="597"/>
                  <a:pt x="5354" y="451"/>
                </a:cubicBezTo>
                <a:cubicBezTo>
                  <a:pt x="5372" y="385"/>
                  <a:pt x="5393" y="329"/>
                  <a:pt x="5457" y="308"/>
                </a:cubicBezTo>
                <a:cubicBezTo>
                  <a:pt x="5516" y="341"/>
                  <a:pt x="5513" y="401"/>
                  <a:pt x="5512" y="470"/>
                </a:cubicBezTo>
                <a:cubicBezTo>
                  <a:pt x="5511" y="570"/>
                  <a:pt x="5463" y="658"/>
                  <a:pt x="5403" y="737"/>
                </a:cubicBezTo>
                <a:cubicBezTo>
                  <a:pt x="5374" y="775"/>
                  <a:pt x="5342" y="802"/>
                  <a:pt x="5305" y="83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84" name=""/>
          <p:cNvSpPr/>
          <p:nvPr/>
        </p:nvSpPr>
        <p:spPr>
          <a:xfrm>
            <a:off x="7385040" y="4118040"/>
            <a:ext cx="1216800" cy="374040"/>
          </a:xfrm>
          <a:custGeom>
            <a:avLst/>
            <a:gdLst/>
            <a:ahLst/>
            <a:rect l="0" t="0" r="r" b="b"/>
            <a:pathLst>
              <a:path fill="none" w="3380" h="1039">
                <a:moveTo>
                  <a:pt x="174" y="858"/>
                </a:moveTo>
                <a:cubicBezTo>
                  <a:pt x="149" y="848"/>
                  <a:pt x="54" y="802"/>
                  <a:pt x="25" y="832"/>
                </a:cubicBezTo>
                <a:cubicBezTo>
                  <a:pt x="1" y="857"/>
                  <a:pt x="-5" y="918"/>
                  <a:pt x="4" y="950"/>
                </a:cubicBezTo>
                <a:cubicBezTo>
                  <a:pt x="18" y="1002"/>
                  <a:pt x="84" y="1019"/>
                  <a:pt x="130" y="1029"/>
                </a:cubicBezTo>
                <a:cubicBezTo>
                  <a:pt x="175" y="1038"/>
                  <a:pt x="244" y="1045"/>
                  <a:pt x="289" y="1031"/>
                </a:cubicBezTo>
                <a:cubicBezTo>
                  <a:pt x="328" y="1019"/>
                  <a:pt x="352" y="973"/>
                  <a:pt x="387" y="963"/>
                </a:cubicBezTo>
                <a:cubicBezTo>
                  <a:pt x="524" y="924"/>
                  <a:pt x="642" y="971"/>
                  <a:pt x="771" y="868"/>
                </a:cubicBezTo>
                <a:cubicBezTo>
                  <a:pt x="853" y="803"/>
                  <a:pt x="881" y="715"/>
                  <a:pt x="872" y="613"/>
                </a:cubicBezTo>
                <a:cubicBezTo>
                  <a:pt x="859" y="467"/>
                  <a:pt x="750" y="349"/>
                  <a:pt x="638" y="266"/>
                </a:cubicBezTo>
                <a:cubicBezTo>
                  <a:pt x="566" y="213"/>
                  <a:pt x="423" y="142"/>
                  <a:pt x="328" y="180"/>
                </a:cubicBezTo>
                <a:cubicBezTo>
                  <a:pt x="229" y="219"/>
                  <a:pt x="263" y="307"/>
                  <a:pt x="299" y="368"/>
                </a:cubicBezTo>
                <a:moveTo>
                  <a:pt x="983" y="143"/>
                </a:moveTo>
                <a:cubicBezTo>
                  <a:pt x="969" y="96"/>
                  <a:pt x="954" y="46"/>
                  <a:pt x="941" y="0"/>
                </a:cubicBezTo>
                <a:cubicBezTo>
                  <a:pt x="935" y="83"/>
                  <a:pt x="928" y="165"/>
                  <a:pt x="925" y="248"/>
                </a:cubicBezTo>
                <a:cubicBezTo>
                  <a:pt x="921" y="380"/>
                  <a:pt x="908" y="512"/>
                  <a:pt x="971" y="633"/>
                </a:cubicBezTo>
                <a:cubicBezTo>
                  <a:pt x="997" y="682"/>
                  <a:pt x="1062" y="763"/>
                  <a:pt x="1127" y="755"/>
                </a:cubicBezTo>
                <a:cubicBezTo>
                  <a:pt x="1180" y="748"/>
                  <a:pt x="1194" y="721"/>
                  <a:pt x="1229" y="681"/>
                </a:cubicBezTo>
                <a:cubicBezTo>
                  <a:pt x="1263" y="641"/>
                  <a:pt x="1329" y="538"/>
                  <a:pt x="1390" y="541"/>
                </a:cubicBezTo>
                <a:cubicBezTo>
                  <a:pt x="1451" y="544"/>
                  <a:pt x="1449" y="578"/>
                  <a:pt x="1475" y="627"/>
                </a:cubicBezTo>
                <a:cubicBezTo>
                  <a:pt x="1508" y="691"/>
                  <a:pt x="1561" y="703"/>
                  <a:pt x="1629" y="699"/>
                </a:cubicBezTo>
                <a:cubicBezTo>
                  <a:pt x="1684" y="696"/>
                  <a:pt x="1715" y="659"/>
                  <a:pt x="1746" y="617"/>
                </a:cubicBezTo>
                <a:cubicBezTo>
                  <a:pt x="1778" y="573"/>
                  <a:pt x="1802" y="523"/>
                  <a:pt x="1831" y="476"/>
                </a:cubicBezTo>
                <a:cubicBezTo>
                  <a:pt x="1832" y="486"/>
                  <a:pt x="1836" y="540"/>
                  <a:pt x="1840" y="557"/>
                </a:cubicBezTo>
                <a:cubicBezTo>
                  <a:pt x="1862" y="664"/>
                  <a:pt x="1967" y="717"/>
                  <a:pt x="2067" y="726"/>
                </a:cubicBezTo>
                <a:cubicBezTo>
                  <a:pt x="2123" y="731"/>
                  <a:pt x="2182" y="725"/>
                  <a:pt x="2210" y="668"/>
                </a:cubicBezTo>
                <a:cubicBezTo>
                  <a:pt x="2233" y="621"/>
                  <a:pt x="2215" y="564"/>
                  <a:pt x="2180" y="531"/>
                </a:cubicBezTo>
                <a:cubicBezTo>
                  <a:pt x="2131" y="485"/>
                  <a:pt x="2039" y="463"/>
                  <a:pt x="1979" y="497"/>
                </a:cubicBezTo>
                <a:cubicBezTo>
                  <a:pt x="1972" y="503"/>
                  <a:pt x="1965" y="510"/>
                  <a:pt x="1958" y="516"/>
                </a:cubicBezTo>
                <a:moveTo>
                  <a:pt x="2763" y="59"/>
                </a:moveTo>
                <a:cubicBezTo>
                  <a:pt x="2744" y="24"/>
                  <a:pt x="2743" y="65"/>
                  <a:pt x="2724" y="107"/>
                </a:cubicBezTo>
                <a:cubicBezTo>
                  <a:pt x="2678" y="207"/>
                  <a:pt x="2646" y="308"/>
                  <a:pt x="2628" y="417"/>
                </a:cubicBezTo>
                <a:cubicBezTo>
                  <a:pt x="2611" y="515"/>
                  <a:pt x="2609" y="614"/>
                  <a:pt x="2609" y="713"/>
                </a:cubicBezTo>
                <a:moveTo>
                  <a:pt x="3009" y="382"/>
                </a:moveTo>
                <a:cubicBezTo>
                  <a:pt x="3009" y="419"/>
                  <a:pt x="3000" y="468"/>
                  <a:pt x="3017" y="502"/>
                </a:cubicBezTo>
                <a:cubicBezTo>
                  <a:pt x="3049" y="565"/>
                  <a:pt x="3126" y="564"/>
                  <a:pt x="3184" y="565"/>
                </a:cubicBezTo>
                <a:cubicBezTo>
                  <a:pt x="3256" y="567"/>
                  <a:pt x="3304" y="541"/>
                  <a:pt x="3346" y="481"/>
                </a:cubicBezTo>
                <a:cubicBezTo>
                  <a:pt x="3379" y="434"/>
                  <a:pt x="3402" y="326"/>
                  <a:pt x="3346" y="286"/>
                </a:cubicBezTo>
                <a:cubicBezTo>
                  <a:pt x="3271" y="232"/>
                  <a:pt x="3150" y="295"/>
                  <a:pt x="3087" y="335"/>
                </a:cubicBezTo>
                <a:cubicBezTo>
                  <a:pt x="2994" y="394"/>
                  <a:pt x="2880" y="489"/>
                  <a:pt x="2842" y="597"/>
                </a:cubicBezTo>
                <a:cubicBezTo>
                  <a:pt x="2811" y="685"/>
                  <a:pt x="2866" y="723"/>
                  <a:pt x="2941" y="751"/>
                </a:cubicBezTo>
                <a:cubicBezTo>
                  <a:pt x="3055" y="793"/>
                  <a:pt x="3171" y="797"/>
                  <a:pt x="3291" y="809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85" name=""/>
          <p:cNvSpPr/>
          <p:nvPr/>
        </p:nvSpPr>
        <p:spPr>
          <a:xfrm>
            <a:off x="9199440" y="4035600"/>
            <a:ext cx="1177560" cy="490680"/>
          </a:xfrm>
          <a:custGeom>
            <a:avLst/>
            <a:gdLst/>
            <a:ahLst/>
            <a:rect l="0" t="0" r="r" b="b"/>
            <a:pathLst>
              <a:path fill="none" w="3271" h="1363">
                <a:moveTo>
                  <a:pt x="445" y="511"/>
                </a:moveTo>
                <a:cubicBezTo>
                  <a:pt x="392" y="456"/>
                  <a:pt x="362" y="423"/>
                  <a:pt x="278" y="433"/>
                </a:cubicBezTo>
                <a:cubicBezTo>
                  <a:pt x="192" y="443"/>
                  <a:pt x="108" y="515"/>
                  <a:pt x="54" y="577"/>
                </a:cubicBezTo>
                <a:cubicBezTo>
                  <a:pt x="11" y="627"/>
                  <a:pt x="7" y="662"/>
                  <a:pt x="0" y="722"/>
                </a:cubicBezTo>
                <a:cubicBezTo>
                  <a:pt x="71" y="732"/>
                  <a:pt x="114" y="743"/>
                  <a:pt x="187" y="711"/>
                </a:cubicBezTo>
                <a:cubicBezTo>
                  <a:pt x="281" y="670"/>
                  <a:pt x="340" y="596"/>
                  <a:pt x="385" y="508"/>
                </a:cubicBezTo>
                <a:cubicBezTo>
                  <a:pt x="386" y="505"/>
                  <a:pt x="387" y="502"/>
                  <a:pt x="388" y="499"/>
                </a:cubicBezTo>
                <a:cubicBezTo>
                  <a:pt x="387" y="547"/>
                  <a:pt x="366" y="636"/>
                  <a:pt x="406" y="670"/>
                </a:cubicBezTo>
                <a:cubicBezTo>
                  <a:pt x="443" y="702"/>
                  <a:pt x="537" y="709"/>
                  <a:pt x="582" y="697"/>
                </a:cubicBezTo>
                <a:cubicBezTo>
                  <a:pt x="710" y="663"/>
                  <a:pt x="757" y="512"/>
                  <a:pt x="743" y="395"/>
                </a:cubicBezTo>
                <a:cubicBezTo>
                  <a:pt x="736" y="338"/>
                  <a:pt x="719" y="355"/>
                  <a:pt x="697" y="325"/>
                </a:cubicBezTo>
                <a:cubicBezTo>
                  <a:pt x="686" y="346"/>
                  <a:pt x="648" y="344"/>
                  <a:pt x="662" y="395"/>
                </a:cubicBezTo>
                <a:cubicBezTo>
                  <a:pt x="682" y="470"/>
                  <a:pt x="743" y="508"/>
                  <a:pt x="809" y="550"/>
                </a:cubicBezTo>
                <a:cubicBezTo>
                  <a:pt x="861" y="583"/>
                  <a:pt x="1087" y="662"/>
                  <a:pt x="1103" y="730"/>
                </a:cubicBezTo>
                <a:cubicBezTo>
                  <a:pt x="1112" y="767"/>
                  <a:pt x="1100" y="749"/>
                  <a:pt x="1079" y="767"/>
                </a:cubicBezTo>
                <a:cubicBezTo>
                  <a:pt x="1060" y="772"/>
                  <a:pt x="1055" y="773"/>
                  <a:pt x="1043" y="772"/>
                </a:cubicBezTo>
                <a:cubicBezTo>
                  <a:pt x="1044" y="766"/>
                  <a:pt x="1012" y="783"/>
                  <a:pt x="1029" y="746"/>
                </a:cubicBezTo>
                <a:cubicBezTo>
                  <a:pt x="1056" y="688"/>
                  <a:pt x="1103" y="644"/>
                  <a:pt x="1137" y="590"/>
                </a:cubicBezTo>
                <a:cubicBezTo>
                  <a:pt x="1197" y="496"/>
                  <a:pt x="1216" y="411"/>
                  <a:pt x="1217" y="300"/>
                </a:cubicBezTo>
                <a:cubicBezTo>
                  <a:pt x="1218" y="260"/>
                  <a:pt x="1212" y="226"/>
                  <a:pt x="1207" y="187"/>
                </a:cubicBezTo>
                <a:cubicBezTo>
                  <a:pt x="1216" y="212"/>
                  <a:pt x="1207" y="213"/>
                  <a:pt x="1219" y="236"/>
                </a:cubicBezTo>
                <a:cubicBezTo>
                  <a:pt x="1260" y="313"/>
                  <a:pt x="1338" y="374"/>
                  <a:pt x="1401" y="432"/>
                </a:cubicBezTo>
                <a:cubicBezTo>
                  <a:pt x="1475" y="501"/>
                  <a:pt x="1571" y="570"/>
                  <a:pt x="1608" y="667"/>
                </a:cubicBezTo>
                <a:cubicBezTo>
                  <a:pt x="1608" y="674"/>
                  <a:pt x="1608" y="676"/>
                  <a:pt x="1608" y="680"/>
                </a:cubicBezTo>
                <a:cubicBezTo>
                  <a:pt x="1761" y="590"/>
                  <a:pt x="1918" y="513"/>
                  <a:pt x="2044" y="385"/>
                </a:cubicBezTo>
                <a:cubicBezTo>
                  <a:pt x="2101" y="326"/>
                  <a:pt x="2121" y="277"/>
                  <a:pt x="2147" y="206"/>
                </a:cubicBezTo>
                <a:cubicBezTo>
                  <a:pt x="2104" y="193"/>
                  <a:pt x="2069" y="191"/>
                  <a:pt x="2004" y="223"/>
                </a:cubicBezTo>
                <a:cubicBezTo>
                  <a:pt x="1913" y="269"/>
                  <a:pt x="1739" y="361"/>
                  <a:pt x="1705" y="468"/>
                </a:cubicBezTo>
                <a:cubicBezTo>
                  <a:pt x="1699" y="504"/>
                  <a:pt x="1697" y="514"/>
                  <a:pt x="1699" y="537"/>
                </a:cubicBezTo>
                <a:cubicBezTo>
                  <a:pt x="1770" y="578"/>
                  <a:pt x="1844" y="592"/>
                  <a:pt x="1929" y="581"/>
                </a:cubicBezTo>
                <a:cubicBezTo>
                  <a:pt x="2055" y="564"/>
                  <a:pt x="2154" y="467"/>
                  <a:pt x="2176" y="343"/>
                </a:cubicBezTo>
                <a:cubicBezTo>
                  <a:pt x="2181" y="315"/>
                  <a:pt x="2179" y="293"/>
                  <a:pt x="2182" y="267"/>
                </a:cubicBezTo>
                <a:cubicBezTo>
                  <a:pt x="2152" y="309"/>
                  <a:pt x="2072" y="389"/>
                  <a:pt x="2091" y="447"/>
                </a:cubicBezTo>
                <a:cubicBezTo>
                  <a:pt x="2097" y="471"/>
                  <a:pt x="2103" y="479"/>
                  <a:pt x="2127" y="479"/>
                </a:cubicBezTo>
                <a:moveTo>
                  <a:pt x="2458" y="298"/>
                </a:moveTo>
                <a:cubicBezTo>
                  <a:pt x="2475" y="251"/>
                  <a:pt x="2492" y="201"/>
                  <a:pt x="2517" y="162"/>
                </a:cubicBezTo>
                <a:cubicBezTo>
                  <a:pt x="2518" y="162"/>
                  <a:pt x="2520" y="162"/>
                  <a:pt x="2521" y="162"/>
                </a:cubicBezTo>
                <a:cubicBezTo>
                  <a:pt x="2534" y="215"/>
                  <a:pt x="2540" y="268"/>
                  <a:pt x="2581" y="309"/>
                </a:cubicBezTo>
                <a:cubicBezTo>
                  <a:pt x="2608" y="337"/>
                  <a:pt x="2676" y="366"/>
                  <a:pt x="2715" y="347"/>
                </a:cubicBezTo>
                <a:cubicBezTo>
                  <a:pt x="2776" y="316"/>
                  <a:pt x="2780" y="207"/>
                  <a:pt x="2790" y="151"/>
                </a:cubicBezTo>
                <a:cubicBezTo>
                  <a:pt x="2800" y="94"/>
                  <a:pt x="2816" y="50"/>
                  <a:pt x="2843" y="0"/>
                </a:cubicBezTo>
                <a:cubicBezTo>
                  <a:pt x="2843" y="39"/>
                  <a:pt x="2843" y="90"/>
                  <a:pt x="2828" y="141"/>
                </a:cubicBezTo>
                <a:cubicBezTo>
                  <a:pt x="2769" y="342"/>
                  <a:pt x="2685" y="534"/>
                  <a:pt x="2621" y="733"/>
                </a:cubicBezTo>
                <a:cubicBezTo>
                  <a:pt x="2576" y="872"/>
                  <a:pt x="2553" y="1020"/>
                  <a:pt x="2494" y="1155"/>
                </a:cubicBezTo>
                <a:cubicBezTo>
                  <a:pt x="2446" y="1263"/>
                  <a:pt x="2359" y="1348"/>
                  <a:pt x="2239" y="1362"/>
                </a:cubicBezTo>
                <a:cubicBezTo>
                  <a:pt x="2178" y="1369"/>
                  <a:pt x="2137" y="1346"/>
                  <a:pt x="2127" y="1283"/>
                </a:cubicBezTo>
                <a:cubicBezTo>
                  <a:pt x="2113" y="1195"/>
                  <a:pt x="2143" y="1128"/>
                  <a:pt x="2198" y="1060"/>
                </a:cubicBezTo>
                <a:cubicBezTo>
                  <a:pt x="2278" y="960"/>
                  <a:pt x="2387" y="881"/>
                  <a:pt x="2500" y="824"/>
                </a:cubicBezTo>
                <a:cubicBezTo>
                  <a:pt x="2601" y="773"/>
                  <a:pt x="2703" y="751"/>
                  <a:pt x="2812" y="725"/>
                </a:cubicBezTo>
                <a:moveTo>
                  <a:pt x="3271" y="880"/>
                </a:moveTo>
                <a:cubicBezTo>
                  <a:pt x="3271" y="899"/>
                  <a:pt x="3274" y="917"/>
                  <a:pt x="3263" y="934"/>
                </a:cubicBezTo>
                <a:cubicBezTo>
                  <a:pt x="3237" y="975"/>
                  <a:pt x="3196" y="991"/>
                  <a:pt x="3156" y="1013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86" name=""/>
          <p:cNvSpPr/>
          <p:nvPr/>
        </p:nvSpPr>
        <p:spPr>
          <a:xfrm>
            <a:off x="1419120" y="5166720"/>
            <a:ext cx="122760" cy="170280"/>
          </a:xfrm>
          <a:custGeom>
            <a:avLst/>
            <a:gdLst/>
            <a:ahLst/>
            <a:rect l="0" t="0" r="r" b="b"/>
            <a:pathLst>
              <a:path fill="none" w="341" h="473">
                <a:moveTo>
                  <a:pt x="0" y="167"/>
                </a:moveTo>
                <a:cubicBezTo>
                  <a:pt x="9" y="73"/>
                  <a:pt x="23" y="19"/>
                  <a:pt x="132" y="2"/>
                </a:cubicBezTo>
                <a:cubicBezTo>
                  <a:pt x="222" y="-12"/>
                  <a:pt x="285" y="39"/>
                  <a:pt x="321" y="118"/>
                </a:cubicBezTo>
                <a:cubicBezTo>
                  <a:pt x="361" y="206"/>
                  <a:pt x="340" y="300"/>
                  <a:pt x="278" y="370"/>
                </a:cubicBezTo>
                <a:cubicBezTo>
                  <a:pt x="230" y="424"/>
                  <a:pt x="161" y="464"/>
                  <a:pt x="90" y="473"/>
                </a:cubicBezTo>
                <a:cubicBezTo>
                  <a:pt x="82" y="473"/>
                  <a:pt x="74" y="473"/>
                  <a:pt x="67" y="473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87" name=""/>
          <p:cNvSpPr/>
          <p:nvPr/>
        </p:nvSpPr>
        <p:spPr>
          <a:xfrm>
            <a:off x="1361160" y="5235120"/>
            <a:ext cx="48240" cy="263520"/>
          </a:xfrm>
          <a:custGeom>
            <a:avLst/>
            <a:gdLst/>
            <a:ahLst/>
            <a:rect l="0" t="0" r="r" b="b"/>
            <a:pathLst>
              <a:path fill="none" w="134" h="732">
                <a:moveTo>
                  <a:pt x="28" y="15"/>
                </a:moveTo>
                <a:cubicBezTo>
                  <a:pt x="8" y="0"/>
                  <a:pt x="-6" y="-13"/>
                  <a:pt x="2" y="23"/>
                </a:cubicBezTo>
                <a:cubicBezTo>
                  <a:pt x="24" y="123"/>
                  <a:pt x="58" y="219"/>
                  <a:pt x="79" y="320"/>
                </a:cubicBezTo>
                <a:cubicBezTo>
                  <a:pt x="106" y="444"/>
                  <a:pt x="112" y="568"/>
                  <a:pt x="128" y="694"/>
                </a:cubicBezTo>
                <a:cubicBezTo>
                  <a:pt x="130" y="707"/>
                  <a:pt x="132" y="719"/>
                  <a:pt x="134" y="732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88" name=""/>
          <p:cNvSpPr/>
          <p:nvPr/>
        </p:nvSpPr>
        <p:spPr>
          <a:xfrm>
            <a:off x="1649520" y="4998960"/>
            <a:ext cx="1234440" cy="353880"/>
          </a:xfrm>
          <a:custGeom>
            <a:avLst/>
            <a:gdLst/>
            <a:ahLst/>
            <a:rect l="0" t="0" r="r" b="b"/>
            <a:pathLst>
              <a:path fill="none" w="3429" h="983">
                <a:moveTo>
                  <a:pt x="108" y="607"/>
                </a:moveTo>
                <a:cubicBezTo>
                  <a:pt x="78" y="677"/>
                  <a:pt x="40" y="743"/>
                  <a:pt x="17" y="816"/>
                </a:cubicBezTo>
                <a:cubicBezTo>
                  <a:pt x="4" y="856"/>
                  <a:pt x="-19" y="942"/>
                  <a:pt x="29" y="967"/>
                </a:cubicBezTo>
                <a:cubicBezTo>
                  <a:pt x="96" y="1002"/>
                  <a:pt x="199" y="974"/>
                  <a:pt x="260" y="942"/>
                </a:cubicBezTo>
                <a:cubicBezTo>
                  <a:pt x="335" y="902"/>
                  <a:pt x="372" y="846"/>
                  <a:pt x="371" y="763"/>
                </a:cubicBezTo>
                <a:cubicBezTo>
                  <a:pt x="370" y="689"/>
                  <a:pt x="311" y="627"/>
                  <a:pt x="242" y="602"/>
                </a:cubicBezTo>
                <a:cubicBezTo>
                  <a:pt x="180" y="580"/>
                  <a:pt x="111" y="591"/>
                  <a:pt x="68" y="642"/>
                </a:cubicBezTo>
                <a:cubicBezTo>
                  <a:pt x="46" y="668"/>
                  <a:pt x="9" y="754"/>
                  <a:pt x="48" y="783"/>
                </a:cubicBezTo>
                <a:cubicBezTo>
                  <a:pt x="60" y="787"/>
                  <a:pt x="71" y="791"/>
                  <a:pt x="83" y="795"/>
                </a:cubicBezTo>
                <a:moveTo>
                  <a:pt x="490" y="546"/>
                </a:moveTo>
                <a:cubicBezTo>
                  <a:pt x="491" y="542"/>
                  <a:pt x="492" y="539"/>
                  <a:pt x="493" y="535"/>
                </a:cubicBezTo>
                <a:cubicBezTo>
                  <a:pt x="506" y="558"/>
                  <a:pt x="513" y="597"/>
                  <a:pt x="517" y="627"/>
                </a:cubicBezTo>
                <a:cubicBezTo>
                  <a:pt x="526" y="692"/>
                  <a:pt x="527" y="758"/>
                  <a:pt x="533" y="824"/>
                </a:cubicBezTo>
                <a:moveTo>
                  <a:pt x="250" y="182"/>
                </a:moveTo>
                <a:cubicBezTo>
                  <a:pt x="336" y="170"/>
                  <a:pt x="381" y="168"/>
                  <a:pt x="472" y="209"/>
                </a:cubicBezTo>
                <a:cubicBezTo>
                  <a:pt x="615" y="274"/>
                  <a:pt x="746" y="365"/>
                  <a:pt x="887" y="436"/>
                </a:cubicBezTo>
                <a:cubicBezTo>
                  <a:pt x="909" y="447"/>
                  <a:pt x="921" y="448"/>
                  <a:pt x="928" y="466"/>
                </a:cubicBezTo>
                <a:cubicBezTo>
                  <a:pt x="969" y="568"/>
                  <a:pt x="910" y="650"/>
                  <a:pt x="1031" y="730"/>
                </a:cubicBezTo>
                <a:cubicBezTo>
                  <a:pt x="1124" y="791"/>
                  <a:pt x="1273" y="792"/>
                  <a:pt x="1373" y="755"/>
                </a:cubicBezTo>
                <a:cubicBezTo>
                  <a:pt x="1433" y="733"/>
                  <a:pt x="1475" y="693"/>
                  <a:pt x="1519" y="648"/>
                </a:cubicBezTo>
                <a:cubicBezTo>
                  <a:pt x="1540" y="626"/>
                  <a:pt x="1551" y="599"/>
                  <a:pt x="1586" y="602"/>
                </a:cubicBezTo>
                <a:cubicBezTo>
                  <a:pt x="1622" y="605"/>
                  <a:pt x="1638" y="637"/>
                  <a:pt x="1673" y="649"/>
                </a:cubicBezTo>
                <a:cubicBezTo>
                  <a:pt x="1748" y="674"/>
                  <a:pt x="1823" y="670"/>
                  <a:pt x="1896" y="644"/>
                </a:cubicBezTo>
                <a:cubicBezTo>
                  <a:pt x="2020" y="600"/>
                  <a:pt x="2174" y="513"/>
                  <a:pt x="2217" y="380"/>
                </a:cubicBezTo>
                <a:cubicBezTo>
                  <a:pt x="2249" y="282"/>
                  <a:pt x="2221" y="188"/>
                  <a:pt x="2165" y="107"/>
                </a:cubicBezTo>
                <a:cubicBezTo>
                  <a:pt x="2120" y="42"/>
                  <a:pt x="2078" y="25"/>
                  <a:pt x="2014" y="0"/>
                </a:cubicBezTo>
                <a:cubicBezTo>
                  <a:pt x="2005" y="67"/>
                  <a:pt x="1993" y="140"/>
                  <a:pt x="2005" y="211"/>
                </a:cubicBezTo>
                <a:cubicBezTo>
                  <a:pt x="2027" y="348"/>
                  <a:pt x="2102" y="487"/>
                  <a:pt x="2172" y="605"/>
                </a:cubicBezTo>
                <a:cubicBezTo>
                  <a:pt x="2193" y="639"/>
                  <a:pt x="2198" y="648"/>
                  <a:pt x="2214" y="667"/>
                </a:cubicBezTo>
                <a:moveTo>
                  <a:pt x="1765" y="531"/>
                </a:moveTo>
                <a:cubicBezTo>
                  <a:pt x="1843" y="493"/>
                  <a:pt x="1928" y="479"/>
                  <a:pt x="2014" y="466"/>
                </a:cubicBezTo>
                <a:cubicBezTo>
                  <a:pt x="2129" y="449"/>
                  <a:pt x="2250" y="437"/>
                  <a:pt x="2367" y="445"/>
                </a:cubicBezTo>
                <a:cubicBezTo>
                  <a:pt x="2408" y="448"/>
                  <a:pt x="2398" y="447"/>
                  <a:pt x="2418" y="476"/>
                </a:cubicBezTo>
                <a:cubicBezTo>
                  <a:pt x="2436" y="502"/>
                  <a:pt x="2420" y="534"/>
                  <a:pt x="2458" y="551"/>
                </a:cubicBezTo>
                <a:cubicBezTo>
                  <a:pt x="2487" y="564"/>
                  <a:pt x="2531" y="558"/>
                  <a:pt x="2560" y="549"/>
                </a:cubicBezTo>
                <a:cubicBezTo>
                  <a:pt x="2620" y="530"/>
                  <a:pt x="2658" y="459"/>
                  <a:pt x="2645" y="399"/>
                </a:cubicBezTo>
                <a:cubicBezTo>
                  <a:pt x="2633" y="345"/>
                  <a:pt x="2543" y="338"/>
                  <a:pt x="2503" y="341"/>
                </a:cubicBezTo>
                <a:cubicBezTo>
                  <a:pt x="2422" y="348"/>
                  <a:pt x="2352" y="416"/>
                  <a:pt x="2308" y="481"/>
                </a:cubicBezTo>
                <a:cubicBezTo>
                  <a:pt x="2271" y="537"/>
                  <a:pt x="2263" y="592"/>
                  <a:pt x="2324" y="624"/>
                </a:cubicBezTo>
                <a:cubicBezTo>
                  <a:pt x="2388" y="658"/>
                  <a:pt x="2520" y="639"/>
                  <a:pt x="2584" y="620"/>
                </a:cubicBezTo>
                <a:cubicBezTo>
                  <a:pt x="2682" y="591"/>
                  <a:pt x="2784" y="525"/>
                  <a:pt x="2824" y="427"/>
                </a:cubicBezTo>
                <a:cubicBezTo>
                  <a:pt x="2849" y="364"/>
                  <a:pt x="2852" y="295"/>
                  <a:pt x="2880" y="233"/>
                </a:cubicBezTo>
                <a:cubicBezTo>
                  <a:pt x="2905" y="178"/>
                  <a:pt x="2934" y="138"/>
                  <a:pt x="2997" y="138"/>
                </a:cubicBezTo>
                <a:cubicBezTo>
                  <a:pt x="3069" y="138"/>
                  <a:pt x="3097" y="236"/>
                  <a:pt x="3116" y="292"/>
                </a:cubicBezTo>
                <a:cubicBezTo>
                  <a:pt x="3139" y="360"/>
                  <a:pt x="3143" y="432"/>
                  <a:pt x="3161" y="501"/>
                </a:cubicBezTo>
                <a:cubicBezTo>
                  <a:pt x="3175" y="553"/>
                  <a:pt x="3199" y="579"/>
                  <a:pt x="3252" y="592"/>
                </a:cubicBezTo>
                <a:cubicBezTo>
                  <a:pt x="3335" y="601"/>
                  <a:pt x="3370" y="604"/>
                  <a:pt x="3429" y="60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89" name=""/>
          <p:cNvSpPr/>
          <p:nvPr/>
        </p:nvSpPr>
        <p:spPr>
          <a:xfrm>
            <a:off x="3290760" y="4892760"/>
            <a:ext cx="400320" cy="248760"/>
          </a:xfrm>
          <a:custGeom>
            <a:avLst/>
            <a:gdLst/>
            <a:ahLst/>
            <a:rect l="0" t="0" r="r" b="b"/>
            <a:pathLst>
              <a:path fill="none" w="1112" h="691">
                <a:moveTo>
                  <a:pt x="426" y="0"/>
                </a:moveTo>
                <a:cubicBezTo>
                  <a:pt x="425" y="23"/>
                  <a:pt x="423" y="82"/>
                  <a:pt x="423" y="108"/>
                </a:cubicBezTo>
                <a:cubicBezTo>
                  <a:pt x="423" y="218"/>
                  <a:pt x="432" y="317"/>
                  <a:pt x="462" y="422"/>
                </a:cubicBezTo>
                <a:cubicBezTo>
                  <a:pt x="484" y="501"/>
                  <a:pt x="514" y="584"/>
                  <a:pt x="553" y="656"/>
                </a:cubicBezTo>
                <a:cubicBezTo>
                  <a:pt x="560" y="668"/>
                  <a:pt x="568" y="679"/>
                  <a:pt x="575" y="691"/>
                </a:cubicBezTo>
                <a:moveTo>
                  <a:pt x="0" y="510"/>
                </a:moveTo>
                <a:cubicBezTo>
                  <a:pt x="112" y="486"/>
                  <a:pt x="226" y="479"/>
                  <a:pt x="341" y="470"/>
                </a:cubicBezTo>
                <a:cubicBezTo>
                  <a:pt x="510" y="456"/>
                  <a:pt x="680" y="446"/>
                  <a:pt x="851" y="444"/>
                </a:cubicBezTo>
                <a:cubicBezTo>
                  <a:pt x="852" y="444"/>
                  <a:pt x="854" y="444"/>
                  <a:pt x="855" y="444"/>
                </a:cubicBezTo>
                <a:cubicBezTo>
                  <a:pt x="841" y="470"/>
                  <a:pt x="819" y="494"/>
                  <a:pt x="806" y="522"/>
                </a:cubicBezTo>
                <a:cubicBezTo>
                  <a:pt x="799" y="543"/>
                  <a:pt x="796" y="548"/>
                  <a:pt x="798" y="563"/>
                </a:cubicBezTo>
                <a:cubicBezTo>
                  <a:pt x="845" y="572"/>
                  <a:pt x="883" y="579"/>
                  <a:pt x="933" y="564"/>
                </a:cubicBezTo>
                <a:cubicBezTo>
                  <a:pt x="993" y="546"/>
                  <a:pt x="1069" y="508"/>
                  <a:pt x="1100" y="450"/>
                </a:cubicBezTo>
                <a:cubicBezTo>
                  <a:pt x="1130" y="394"/>
                  <a:pt x="1102" y="342"/>
                  <a:pt x="1055" y="309"/>
                </a:cubicBezTo>
                <a:cubicBezTo>
                  <a:pt x="1003" y="273"/>
                  <a:pt x="914" y="259"/>
                  <a:pt x="854" y="282"/>
                </a:cubicBezTo>
                <a:cubicBezTo>
                  <a:pt x="844" y="289"/>
                  <a:pt x="834" y="297"/>
                  <a:pt x="823" y="304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90" name=""/>
          <p:cNvSpPr/>
          <p:nvPr/>
        </p:nvSpPr>
        <p:spPr>
          <a:xfrm>
            <a:off x="4091760" y="4945680"/>
            <a:ext cx="159120" cy="154440"/>
          </a:xfrm>
          <a:custGeom>
            <a:avLst/>
            <a:gdLst/>
            <a:ahLst/>
            <a:rect l="0" t="0" r="r" b="b"/>
            <a:pathLst>
              <a:path fill="none" w="442" h="429">
                <a:moveTo>
                  <a:pt x="271" y="17"/>
                </a:moveTo>
                <a:cubicBezTo>
                  <a:pt x="224" y="-15"/>
                  <a:pt x="206" y="0"/>
                  <a:pt x="163" y="41"/>
                </a:cubicBezTo>
                <a:cubicBezTo>
                  <a:pt x="102" y="99"/>
                  <a:pt x="37" y="171"/>
                  <a:pt x="9" y="252"/>
                </a:cubicBezTo>
                <a:cubicBezTo>
                  <a:pt x="-11" y="308"/>
                  <a:pt x="1" y="347"/>
                  <a:pt x="63" y="358"/>
                </a:cubicBezTo>
                <a:cubicBezTo>
                  <a:pt x="122" y="369"/>
                  <a:pt x="172" y="359"/>
                  <a:pt x="212" y="313"/>
                </a:cubicBezTo>
                <a:cubicBezTo>
                  <a:pt x="251" y="268"/>
                  <a:pt x="256" y="220"/>
                  <a:pt x="257" y="163"/>
                </a:cubicBezTo>
                <a:cubicBezTo>
                  <a:pt x="257" y="127"/>
                  <a:pt x="257" y="117"/>
                  <a:pt x="257" y="94"/>
                </a:cubicBezTo>
                <a:cubicBezTo>
                  <a:pt x="257" y="50"/>
                  <a:pt x="256" y="74"/>
                  <a:pt x="257" y="108"/>
                </a:cubicBezTo>
                <a:cubicBezTo>
                  <a:pt x="259" y="185"/>
                  <a:pt x="277" y="256"/>
                  <a:pt x="316" y="323"/>
                </a:cubicBezTo>
                <a:cubicBezTo>
                  <a:pt x="349" y="380"/>
                  <a:pt x="387" y="397"/>
                  <a:pt x="442" y="429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91" name=""/>
          <p:cNvSpPr/>
          <p:nvPr/>
        </p:nvSpPr>
        <p:spPr>
          <a:xfrm>
            <a:off x="4782600" y="4844880"/>
            <a:ext cx="975960" cy="164880"/>
          </a:xfrm>
          <a:custGeom>
            <a:avLst/>
            <a:gdLst/>
            <a:ahLst/>
            <a:rect l="0" t="0" r="r" b="b"/>
            <a:pathLst>
              <a:path fill="none" w="2711" h="458">
                <a:moveTo>
                  <a:pt x="2" y="279"/>
                </a:moveTo>
                <a:cubicBezTo>
                  <a:pt x="14" y="284"/>
                  <a:pt x="-23" y="292"/>
                  <a:pt x="30" y="296"/>
                </a:cubicBezTo>
                <a:cubicBezTo>
                  <a:pt x="109" y="303"/>
                  <a:pt x="230" y="258"/>
                  <a:pt x="279" y="193"/>
                </a:cubicBezTo>
                <a:cubicBezTo>
                  <a:pt x="310" y="152"/>
                  <a:pt x="290" y="97"/>
                  <a:pt x="265" y="61"/>
                </a:cubicBezTo>
                <a:cubicBezTo>
                  <a:pt x="235" y="18"/>
                  <a:pt x="211" y="13"/>
                  <a:pt x="168" y="0"/>
                </a:cubicBezTo>
                <a:cubicBezTo>
                  <a:pt x="154" y="29"/>
                  <a:pt x="125" y="72"/>
                  <a:pt x="144" y="113"/>
                </a:cubicBezTo>
                <a:cubicBezTo>
                  <a:pt x="177" y="184"/>
                  <a:pt x="291" y="219"/>
                  <a:pt x="356" y="242"/>
                </a:cubicBezTo>
                <a:cubicBezTo>
                  <a:pt x="487" y="289"/>
                  <a:pt x="719" y="299"/>
                  <a:pt x="819" y="407"/>
                </a:cubicBezTo>
                <a:cubicBezTo>
                  <a:pt x="833" y="422"/>
                  <a:pt x="829" y="435"/>
                  <a:pt x="824" y="451"/>
                </a:cubicBezTo>
                <a:cubicBezTo>
                  <a:pt x="817" y="456"/>
                  <a:pt x="816" y="458"/>
                  <a:pt x="811" y="458"/>
                </a:cubicBezTo>
                <a:cubicBezTo>
                  <a:pt x="888" y="442"/>
                  <a:pt x="957" y="415"/>
                  <a:pt x="1028" y="378"/>
                </a:cubicBezTo>
                <a:cubicBezTo>
                  <a:pt x="1119" y="330"/>
                  <a:pt x="1205" y="264"/>
                  <a:pt x="1244" y="166"/>
                </a:cubicBezTo>
                <a:cubicBezTo>
                  <a:pt x="1253" y="144"/>
                  <a:pt x="1250" y="133"/>
                  <a:pt x="1255" y="113"/>
                </a:cubicBezTo>
                <a:cubicBezTo>
                  <a:pt x="1229" y="144"/>
                  <a:pt x="1205" y="177"/>
                  <a:pt x="1195" y="222"/>
                </a:cubicBezTo>
                <a:cubicBezTo>
                  <a:pt x="1181" y="284"/>
                  <a:pt x="1177" y="363"/>
                  <a:pt x="1234" y="404"/>
                </a:cubicBezTo>
                <a:cubicBezTo>
                  <a:pt x="1290" y="445"/>
                  <a:pt x="1387" y="436"/>
                  <a:pt x="1445" y="407"/>
                </a:cubicBezTo>
                <a:cubicBezTo>
                  <a:pt x="1517" y="372"/>
                  <a:pt x="1554" y="313"/>
                  <a:pt x="1560" y="236"/>
                </a:cubicBezTo>
                <a:cubicBezTo>
                  <a:pt x="1566" y="159"/>
                  <a:pt x="1497" y="116"/>
                  <a:pt x="1439" y="78"/>
                </a:cubicBezTo>
                <a:cubicBezTo>
                  <a:pt x="1430" y="72"/>
                  <a:pt x="1322" y="5"/>
                  <a:pt x="1321" y="42"/>
                </a:cubicBezTo>
                <a:cubicBezTo>
                  <a:pt x="1330" y="48"/>
                  <a:pt x="1339" y="54"/>
                  <a:pt x="1348" y="60"/>
                </a:cubicBezTo>
                <a:moveTo>
                  <a:pt x="1667" y="57"/>
                </a:moveTo>
                <a:cubicBezTo>
                  <a:pt x="1675" y="76"/>
                  <a:pt x="1671" y="68"/>
                  <a:pt x="1675" y="88"/>
                </a:cubicBezTo>
                <a:cubicBezTo>
                  <a:pt x="1687" y="141"/>
                  <a:pt x="1701" y="194"/>
                  <a:pt x="1733" y="239"/>
                </a:cubicBezTo>
                <a:cubicBezTo>
                  <a:pt x="1752" y="267"/>
                  <a:pt x="1785" y="293"/>
                  <a:pt x="1822" y="282"/>
                </a:cubicBezTo>
                <a:cubicBezTo>
                  <a:pt x="1872" y="267"/>
                  <a:pt x="1883" y="197"/>
                  <a:pt x="1940" y="187"/>
                </a:cubicBezTo>
                <a:cubicBezTo>
                  <a:pt x="1996" y="177"/>
                  <a:pt x="2028" y="223"/>
                  <a:pt x="2065" y="255"/>
                </a:cubicBezTo>
                <a:cubicBezTo>
                  <a:pt x="2137" y="318"/>
                  <a:pt x="2213" y="367"/>
                  <a:pt x="2308" y="388"/>
                </a:cubicBezTo>
                <a:cubicBezTo>
                  <a:pt x="2402" y="408"/>
                  <a:pt x="2526" y="415"/>
                  <a:pt x="2616" y="379"/>
                </a:cubicBezTo>
                <a:cubicBezTo>
                  <a:pt x="2669" y="358"/>
                  <a:pt x="2723" y="308"/>
                  <a:pt x="2708" y="245"/>
                </a:cubicBezTo>
                <a:cubicBezTo>
                  <a:pt x="2692" y="178"/>
                  <a:pt x="2603" y="164"/>
                  <a:pt x="2547" y="160"/>
                </a:cubicBezTo>
                <a:cubicBezTo>
                  <a:pt x="2463" y="154"/>
                  <a:pt x="2399" y="186"/>
                  <a:pt x="2321" y="214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92" name=""/>
          <p:cNvSpPr/>
          <p:nvPr/>
        </p:nvSpPr>
        <p:spPr>
          <a:xfrm>
            <a:off x="3886200" y="5361120"/>
            <a:ext cx="587160" cy="318600"/>
          </a:xfrm>
          <a:custGeom>
            <a:avLst/>
            <a:gdLst/>
            <a:ahLst/>
            <a:rect l="0" t="0" r="r" b="b"/>
            <a:pathLst>
              <a:path fill="none" w="1631" h="885">
                <a:moveTo>
                  <a:pt x="152" y="405"/>
                </a:moveTo>
                <a:cubicBezTo>
                  <a:pt x="128" y="440"/>
                  <a:pt x="139" y="491"/>
                  <a:pt x="139" y="535"/>
                </a:cubicBezTo>
                <a:cubicBezTo>
                  <a:pt x="139" y="617"/>
                  <a:pt x="137" y="700"/>
                  <a:pt x="142" y="782"/>
                </a:cubicBezTo>
                <a:cubicBezTo>
                  <a:pt x="142" y="786"/>
                  <a:pt x="142" y="790"/>
                  <a:pt x="142" y="794"/>
                </a:cubicBezTo>
                <a:moveTo>
                  <a:pt x="3" y="58"/>
                </a:moveTo>
                <a:cubicBezTo>
                  <a:pt x="1" y="24"/>
                  <a:pt x="0" y="19"/>
                  <a:pt x="0" y="0"/>
                </a:cubicBezTo>
                <a:cubicBezTo>
                  <a:pt x="39" y="45"/>
                  <a:pt x="78" y="102"/>
                  <a:pt x="122" y="145"/>
                </a:cubicBezTo>
                <a:cubicBezTo>
                  <a:pt x="185" y="200"/>
                  <a:pt x="206" y="218"/>
                  <a:pt x="254" y="247"/>
                </a:cubicBezTo>
                <a:moveTo>
                  <a:pt x="637" y="264"/>
                </a:moveTo>
                <a:cubicBezTo>
                  <a:pt x="644" y="332"/>
                  <a:pt x="659" y="391"/>
                  <a:pt x="680" y="458"/>
                </a:cubicBezTo>
                <a:cubicBezTo>
                  <a:pt x="715" y="567"/>
                  <a:pt x="756" y="674"/>
                  <a:pt x="804" y="778"/>
                </a:cubicBezTo>
                <a:cubicBezTo>
                  <a:pt x="831" y="835"/>
                  <a:pt x="839" y="851"/>
                  <a:pt x="863" y="885"/>
                </a:cubicBezTo>
                <a:moveTo>
                  <a:pt x="504" y="659"/>
                </a:moveTo>
                <a:cubicBezTo>
                  <a:pt x="662" y="605"/>
                  <a:pt x="822" y="576"/>
                  <a:pt x="987" y="551"/>
                </a:cubicBezTo>
                <a:cubicBezTo>
                  <a:pt x="1201" y="518"/>
                  <a:pt x="1416" y="498"/>
                  <a:pt x="1631" y="475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93" name=""/>
          <p:cNvSpPr/>
          <p:nvPr/>
        </p:nvSpPr>
        <p:spPr>
          <a:xfrm>
            <a:off x="4794120" y="5170320"/>
            <a:ext cx="1267920" cy="361800"/>
          </a:xfrm>
          <a:custGeom>
            <a:avLst/>
            <a:gdLst/>
            <a:ahLst/>
            <a:rect l="0" t="0" r="r" b="b"/>
            <a:pathLst>
              <a:path fill="none" w="3522" h="1005">
                <a:moveTo>
                  <a:pt x="154" y="712"/>
                </a:moveTo>
                <a:cubicBezTo>
                  <a:pt x="118" y="701"/>
                  <a:pt x="84" y="685"/>
                  <a:pt x="58" y="721"/>
                </a:cubicBezTo>
                <a:cubicBezTo>
                  <a:pt x="36" y="751"/>
                  <a:pt x="28" y="817"/>
                  <a:pt x="48" y="850"/>
                </a:cubicBezTo>
                <a:cubicBezTo>
                  <a:pt x="84" y="909"/>
                  <a:pt x="171" y="930"/>
                  <a:pt x="232" y="950"/>
                </a:cubicBezTo>
                <a:cubicBezTo>
                  <a:pt x="268" y="962"/>
                  <a:pt x="294" y="968"/>
                  <a:pt x="318" y="989"/>
                </a:cubicBezTo>
                <a:cubicBezTo>
                  <a:pt x="274" y="1011"/>
                  <a:pt x="215" y="1004"/>
                  <a:pt x="165" y="1004"/>
                </a:cubicBezTo>
                <a:cubicBezTo>
                  <a:pt x="88" y="1004"/>
                  <a:pt x="48" y="996"/>
                  <a:pt x="0" y="939"/>
                </a:cubicBezTo>
                <a:moveTo>
                  <a:pt x="324" y="348"/>
                </a:moveTo>
                <a:cubicBezTo>
                  <a:pt x="340" y="402"/>
                  <a:pt x="354" y="462"/>
                  <a:pt x="373" y="517"/>
                </a:cubicBezTo>
                <a:cubicBezTo>
                  <a:pt x="432" y="687"/>
                  <a:pt x="533" y="824"/>
                  <a:pt x="706" y="889"/>
                </a:cubicBezTo>
                <a:cubicBezTo>
                  <a:pt x="778" y="916"/>
                  <a:pt x="880" y="932"/>
                  <a:pt x="954" y="903"/>
                </a:cubicBezTo>
                <a:cubicBezTo>
                  <a:pt x="1024" y="875"/>
                  <a:pt x="1060" y="786"/>
                  <a:pt x="1091" y="733"/>
                </a:cubicBezTo>
                <a:cubicBezTo>
                  <a:pt x="1117" y="762"/>
                  <a:pt x="1139" y="801"/>
                  <a:pt x="1159" y="844"/>
                </a:cubicBezTo>
                <a:cubicBezTo>
                  <a:pt x="1197" y="925"/>
                  <a:pt x="1232" y="991"/>
                  <a:pt x="1330" y="1002"/>
                </a:cubicBezTo>
                <a:cubicBezTo>
                  <a:pt x="1424" y="1012"/>
                  <a:pt x="1499" y="984"/>
                  <a:pt x="1580" y="940"/>
                </a:cubicBezTo>
                <a:cubicBezTo>
                  <a:pt x="1670" y="891"/>
                  <a:pt x="1731" y="827"/>
                  <a:pt x="1804" y="760"/>
                </a:cubicBezTo>
                <a:cubicBezTo>
                  <a:pt x="1806" y="760"/>
                  <a:pt x="1809" y="760"/>
                  <a:pt x="1811" y="760"/>
                </a:cubicBezTo>
                <a:cubicBezTo>
                  <a:pt x="1822" y="786"/>
                  <a:pt x="1838" y="827"/>
                  <a:pt x="1851" y="857"/>
                </a:cubicBezTo>
                <a:cubicBezTo>
                  <a:pt x="1887" y="938"/>
                  <a:pt x="1960" y="952"/>
                  <a:pt x="2041" y="950"/>
                </a:cubicBezTo>
                <a:cubicBezTo>
                  <a:pt x="2123" y="948"/>
                  <a:pt x="2215" y="900"/>
                  <a:pt x="2232" y="812"/>
                </a:cubicBezTo>
                <a:cubicBezTo>
                  <a:pt x="2248" y="732"/>
                  <a:pt x="2182" y="678"/>
                  <a:pt x="2126" y="634"/>
                </a:cubicBezTo>
                <a:cubicBezTo>
                  <a:pt x="2064" y="585"/>
                  <a:pt x="1997" y="547"/>
                  <a:pt x="1925" y="516"/>
                </a:cubicBezTo>
                <a:moveTo>
                  <a:pt x="2323" y="473"/>
                </a:moveTo>
                <a:cubicBezTo>
                  <a:pt x="2316" y="455"/>
                  <a:pt x="2315" y="451"/>
                  <a:pt x="2309" y="441"/>
                </a:cubicBezTo>
                <a:cubicBezTo>
                  <a:pt x="2312" y="471"/>
                  <a:pt x="2312" y="497"/>
                  <a:pt x="2327" y="534"/>
                </a:cubicBezTo>
                <a:cubicBezTo>
                  <a:pt x="2352" y="591"/>
                  <a:pt x="2397" y="695"/>
                  <a:pt x="2464" y="716"/>
                </a:cubicBezTo>
                <a:cubicBezTo>
                  <a:pt x="2505" y="729"/>
                  <a:pt x="2514" y="720"/>
                  <a:pt x="2538" y="692"/>
                </a:cubicBezTo>
                <a:cubicBezTo>
                  <a:pt x="2564" y="661"/>
                  <a:pt x="2563" y="609"/>
                  <a:pt x="2588" y="576"/>
                </a:cubicBezTo>
                <a:cubicBezTo>
                  <a:pt x="2607" y="551"/>
                  <a:pt x="2623" y="538"/>
                  <a:pt x="2657" y="546"/>
                </a:cubicBezTo>
                <a:cubicBezTo>
                  <a:pt x="2730" y="563"/>
                  <a:pt x="2760" y="695"/>
                  <a:pt x="2837" y="727"/>
                </a:cubicBezTo>
                <a:cubicBezTo>
                  <a:pt x="2911" y="758"/>
                  <a:pt x="3027" y="757"/>
                  <a:pt x="3101" y="727"/>
                </a:cubicBezTo>
                <a:cubicBezTo>
                  <a:pt x="3219" y="679"/>
                  <a:pt x="3329" y="555"/>
                  <a:pt x="3349" y="427"/>
                </a:cubicBezTo>
                <a:cubicBezTo>
                  <a:pt x="3365" y="327"/>
                  <a:pt x="3328" y="258"/>
                  <a:pt x="3286" y="172"/>
                </a:cubicBezTo>
                <a:cubicBezTo>
                  <a:pt x="3259" y="117"/>
                  <a:pt x="3237" y="50"/>
                  <a:pt x="3201" y="0"/>
                </a:cubicBezTo>
                <a:cubicBezTo>
                  <a:pt x="3198" y="0"/>
                  <a:pt x="3194" y="0"/>
                  <a:pt x="3191" y="0"/>
                </a:cubicBezTo>
                <a:cubicBezTo>
                  <a:pt x="3171" y="66"/>
                  <a:pt x="3158" y="128"/>
                  <a:pt x="3156" y="202"/>
                </a:cubicBezTo>
                <a:cubicBezTo>
                  <a:pt x="3153" y="302"/>
                  <a:pt x="3162" y="381"/>
                  <a:pt x="3221" y="465"/>
                </a:cubicBezTo>
                <a:cubicBezTo>
                  <a:pt x="3296" y="573"/>
                  <a:pt x="3402" y="583"/>
                  <a:pt x="3522" y="588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94" name=""/>
          <p:cNvSpPr/>
          <p:nvPr/>
        </p:nvSpPr>
        <p:spPr>
          <a:xfrm>
            <a:off x="6543720" y="5010120"/>
            <a:ext cx="1237680" cy="460080"/>
          </a:xfrm>
          <a:custGeom>
            <a:avLst/>
            <a:gdLst/>
            <a:ahLst/>
            <a:rect l="0" t="0" r="r" b="b"/>
            <a:pathLst>
              <a:path fill="none" w="3438" h="1278">
                <a:moveTo>
                  <a:pt x="451" y="393"/>
                </a:moveTo>
                <a:cubicBezTo>
                  <a:pt x="436" y="378"/>
                  <a:pt x="434" y="374"/>
                  <a:pt x="424" y="367"/>
                </a:cubicBezTo>
                <a:cubicBezTo>
                  <a:pt x="424" y="376"/>
                  <a:pt x="422" y="434"/>
                  <a:pt x="422" y="442"/>
                </a:cubicBezTo>
                <a:cubicBezTo>
                  <a:pt x="422" y="546"/>
                  <a:pt x="450" y="643"/>
                  <a:pt x="488" y="739"/>
                </a:cubicBezTo>
                <a:cubicBezTo>
                  <a:pt x="530" y="844"/>
                  <a:pt x="582" y="944"/>
                  <a:pt x="618" y="1051"/>
                </a:cubicBezTo>
                <a:cubicBezTo>
                  <a:pt x="628" y="1080"/>
                  <a:pt x="663" y="1177"/>
                  <a:pt x="618" y="1199"/>
                </a:cubicBezTo>
                <a:cubicBezTo>
                  <a:pt x="552" y="1231"/>
                  <a:pt x="438" y="1201"/>
                  <a:pt x="375" y="1181"/>
                </a:cubicBezTo>
                <a:cubicBezTo>
                  <a:pt x="256" y="1142"/>
                  <a:pt x="142" y="1079"/>
                  <a:pt x="59" y="986"/>
                </a:cubicBezTo>
                <a:cubicBezTo>
                  <a:pt x="39" y="959"/>
                  <a:pt x="20" y="931"/>
                  <a:pt x="0" y="904"/>
                </a:cubicBezTo>
                <a:moveTo>
                  <a:pt x="358" y="0"/>
                </a:moveTo>
                <a:cubicBezTo>
                  <a:pt x="401" y="21"/>
                  <a:pt x="417" y="84"/>
                  <a:pt x="449" y="124"/>
                </a:cubicBezTo>
                <a:cubicBezTo>
                  <a:pt x="494" y="172"/>
                  <a:pt x="510" y="189"/>
                  <a:pt x="551" y="210"/>
                </a:cubicBezTo>
                <a:moveTo>
                  <a:pt x="1001" y="420"/>
                </a:moveTo>
                <a:cubicBezTo>
                  <a:pt x="1007" y="490"/>
                  <a:pt x="1015" y="556"/>
                  <a:pt x="1055" y="616"/>
                </a:cubicBezTo>
                <a:cubicBezTo>
                  <a:pt x="1093" y="671"/>
                  <a:pt x="1154" y="689"/>
                  <a:pt x="1218" y="693"/>
                </a:cubicBezTo>
                <a:cubicBezTo>
                  <a:pt x="1281" y="697"/>
                  <a:pt x="1334" y="680"/>
                  <a:pt x="1371" y="627"/>
                </a:cubicBezTo>
                <a:cubicBezTo>
                  <a:pt x="1391" y="598"/>
                  <a:pt x="1386" y="567"/>
                  <a:pt x="1386" y="534"/>
                </a:cubicBezTo>
                <a:cubicBezTo>
                  <a:pt x="1386" y="537"/>
                  <a:pt x="1386" y="539"/>
                  <a:pt x="1386" y="542"/>
                </a:cubicBezTo>
                <a:cubicBezTo>
                  <a:pt x="1386" y="599"/>
                  <a:pt x="1376" y="662"/>
                  <a:pt x="1398" y="716"/>
                </a:cubicBezTo>
                <a:cubicBezTo>
                  <a:pt x="1427" y="787"/>
                  <a:pt x="1492" y="816"/>
                  <a:pt x="1564" y="823"/>
                </a:cubicBezTo>
                <a:cubicBezTo>
                  <a:pt x="1584" y="823"/>
                  <a:pt x="1603" y="823"/>
                  <a:pt x="1623" y="823"/>
                </a:cubicBezTo>
                <a:moveTo>
                  <a:pt x="1717" y="598"/>
                </a:moveTo>
                <a:cubicBezTo>
                  <a:pt x="1714" y="592"/>
                  <a:pt x="1711" y="585"/>
                  <a:pt x="1708" y="579"/>
                </a:cubicBezTo>
                <a:cubicBezTo>
                  <a:pt x="1726" y="603"/>
                  <a:pt x="1738" y="617"/>
                  <a:pt x="1754" y="641"/>
                </a:cubicBezTo>
                <a:cubicBezTo>
                  <a:pt x="1785" y="687"/>
                  <a:pt x="1816" y="735"/>
                  <a:pt x="1856" y="774"/>
                </a:cubicBezTo>
                <a:cubicBezTo>
                  <a:pt x="1874" y="792"/>
                  <a:pt x="1887" y="793"/>
                  <a:pt x="1907" y="801"/>
                </a:cubicBezTo>
                <a:cubicBezTo>
                  <a:pt x="1923" y="761"/>
                  <a:pt x="1932" y="745"/>
                  <a:pt x="1974" y="726"/>
                </a:cubicBezTo>
                <a:cubicBezTo>
                  <a:pt x="2010" y="710"/>
                  <a:pt x="2052" y="703"/>
                  <a:pt x="2092" y="708"/>
                </a:cubicBezTo>
                <a:cubicBezTo>
                  <a:pt x="2136" y="714"/>
                  <a:pt x="2153" y="747"/>
                  <a:pt x="2174" y="780"/>
                </a:cubicBezTo>
                <a:cubicBezTo>
                  <a:pt x="2185" y="797"/>
                  <a:pt x="2189" y="819"/>
                  <a:pt x="2208" y="826"/>
                </a:cubicBezTo>
                <a:cubicBezTo>
                  <a:pt x="2231" y="834"/>
                  <a:pt x="2252" y="817"/>
                  <a:pt x="2269" y="805"/>
                </a:cubicBezTo>
                <a:cubicBezTo>
                  <a:pt x="2300" y="782"/>
                  <a:pt x="2325" y="764"/>
                  <a:pt x="2361" y="749"/>
                </a:cubicBezTo>
                <a:cubicBezTo>
                  <a:pt x="2392" y="736"/>
                  <a:pt x="2452" y="704"/>
                  <a:pt x="2487" y="719"/>
                </a:cubicBezTo>
                <a:cubicBezTo>
                  <a:pt x="2521" y="734"/>
                  <a:pt x="2509" y="791"/>
                  <a:pt x="2524" y="815"/>
                </a:cubicBezTo>
                <a:cubicBezTo>
                  <a:pt x="2537" y="835"/>
                  <a:pt x="2568" y="829"/>
                  <a:pt x="2590" y="828"/>
                </a:cubicBezTo>
                <a:cubicBezTo>
                  <a:pt x="2628" y="825"/>
                  <a:pt x="2643" y="822"/>
                  <a:pt x="2667" y="809"/>
                </a:cubicBezTo>
                <a:moveTo>
                  <a:pt x="2855" y="667"/>
                </a:moveTo>
                <a:cubicBezTo>
                  <a:pt x="2855" y="631"/>
                  <a:pt x="2854" y="609"/>
                  <a:pt x="2839" y="576"/>
                </a:cubicBezTo>
                <a:cubicBezTo>
                  <a:pt x="2837" y="574"/>
                  <a:pt x="2835" y="571"/>
                  <a:pt x="2833" y="569"/>
                </a:cubicBezTo>
                <a:cubicBezTo>
                  <a:pt x="2832" y="590"/>
                  <a:pt x="2824" y="640"/>
                  <a:pt x="2830" y="664"/>
                </a:cubicBezTo>
                <a:cubicBezTo>
                  <a:pt x="2858" y="784"/>
                  <a:pt x="2946" y="906"/>
                  <a:pt x="3004" y="1013"/>
                </a:cubicBezTo>
                <a:cubicBezTo>
                  <a:pt x="3043" y="1084"/>
                  <a:pt x="3091" y="1153"/>
                  <a:pt x="3125" y="1228"/>
                </a:cubicBezTo>
                <a:cubicBezTo>
                  <a:pt x="3137" y="1254"/>
                  <a:pt x="3133" y="1254"/>
                  <a:pt x="3136" y="1278"/>
                </a:cubicBezTo>
                <a:cubicBezTo>
                  <a:pt x="3088" y="1260"/>
                  <a:pt x="3060" y="1248"/>
                  <a:pt x="3024" y="1204"/>
                </a:cubicBezTo>
                <a:cubicBezTo>
                  <a:pt x="2983" y="1154"/>
                  <a:pt x="2970" y="1094"/>
                  <a:pt x="2981" y="1031"/>
                </a:cubicBezTo>
                <a:cubicBezTo>
                  <a:pt x="2996" y="940"/>
                  <a:pt x="3050" y="850"/>
                  <a:pt x="3106" y="779"/>
                </a:cubicBezTo>
                <a:cubicBezTo>
                  <a:pt x="3165" y="706"/>
                  <a:pt x="3240" y="642"/>
                  <a:pt x="3334" y="623"/>
                </a:cubicBezTo>
                <a:cubicBezTo>
                  <a:pt x="3383" y="620"/>
                  <a:pt x="3397" y="619"/>
                  <a:pt x="3428" y="622"/>
                </a:cubicBezTo>
                <a:cubicBezTo>
                  <a:pt x="3453" y="699"/>
                  <a:pt x="3432" y="736"/>
                  <a:pt x="3373" y="796"/>
                </a:cubicBezTo>
                <a:cubicBezTo>
                  <a:pt x="3313" y="857"/>
                  <a:pt x="3226" y="929"/>
                  <a:pt x="3142" y="951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95" name=""/>
          <p:cNvSpPr/>
          <p:nvPr/>
        </p:nvSpPr>
        <p:spPr>
          <a:xfrm>
            <a:off x="8942400" y="5168880"/>
            <a:ext cx="1034640" cy="219240"/>
          </a:xfrm>
          <a:custGeom>
            <a:avLst/>
            <a:gdLst/>
            <a:ahLst/>
            <a:rect l="0" t="0" r="r" b="b"/>
            <a:pathLst>
              <a:path fill="none" w="2874" h="609">
                <a:moveTo>
                  <a:pt x="56" y="214"/>
                </a:moveTo>
                <a:cubicBezTo>
                  <a:pt x="37" y="224"/>
                  <a:pt x="18" y="234"/>
                  <a:pt x="0" y="244"/>
                </a:cubicBezTo>
                <a:cubicBezTo>
                  <a:pt x="78" y="239"/>
                  <a:pt x="144" y="207"/>
                  <a:pt x="213" y="173"/>
                </a:cubicBezTo>
                <a:cubicBezTo>
                  <a:pt x="261" y="150"/>
                  <a:pt x="352" y="117"/>
                  <a:pt x="370" y="58"/>
                </a:cubicBezTo>
                <a:cubicBezTo>
                  <a:pt x="371" y="38"/>
                  <a:pt x="371" y="32"/>
                  <a:pt x="371" y="19"/>
                </a:cubicBezTo>
                <a:cubicBezTo>
                  <a:pt x="338" y="4"/>
                  <a:pt x="314" y="-2"/>
                  <a:pt x="271" y="0"/>
                </a:cubicBezTo>
                <a:cubicBezTo>
                  <a:pt x="229" y="2"/>
                  <a:pt x="167" y="20"/>
                  <a:pt x="143" y="60"/>
                </a:cubicBezTo>
                <a:cubicBezTo>
                  <a:pt x="112" y="113"/>
                  <a:pt x="177" y="145"/>
                  <a:pt x="214" y="161"/>
                </a:cubicBezTo>
                <a:cubicBezTo>
                  <a:pt x="382" y="240"/>
                  <a:pt x="569" y="267"/>
                  <a:pt x="732" y="357"/>
                </a:cubicBezTo>
                <a:cubicBezTo>
                  <a:pt x="772" y="379"/>
                  <a:pt x="839" y="419"/>
                  <a:pt x="825" y="476"/>
                </a:cubicBezTo>
                <a:cubicBezTo>
                  <a:pt x="815" y="516"/>
                  <a:pt x="758" y="526"/>
                  <a:pt x="728" y="545"/>
                </a:cubicBezTo>
                <a:cubicBezTo>
                  <a:pt x="713" y="555"/>
                  <a:pt x="684" y="569"/>
                  <a:pt x="718" y="579"/>
                </a:cubicBezTo>
                <a:cubicBezTo>
                  <a:pt x="733" y="580"/>
                  <a:pt x="749" y="581"/>
                  <a:pt x="765" y="582"/>
                </a:cubicBezTo>
                <a:moveTo>
                  <a:pt x="1438" y="302"/>
                </a:moveTo>
                <a:cubicBezTo>
                  <a:pt x="1372" y="287"/>
                  <a:pt x="1332" y="292"/>
                  <a:pt x="1275" y="335"/>
                </a:cubicBezTo>
                <a:cubicBezTo>
                  <a:pt x="1245" y="358"/>
                  <a:pt x="1169" y="437"/>
                  <a:pt x="1199" y="484"/>
                </a:cubicBezTo>
                <a:cubicBezTo>
                  <a:pt x="1234" y="540"/>
                  <a:pt x="1379" y="526"/>
                  <a:pt x="1429" y="514"/>
                </a:cubicBezTo>
                <a:cubicBezTo>
                  <a:pt x="1507" y="496"/>
                  <a:pt x="1610" y="442"/>
                  <a:pt x="1639" y="361"/>
                </a:cubicBezTo>
                <a:cubicBezTo>
                  <a:pt x="1665" y="287"/>
                  <a:pt x="1615" y="231"/>
                  <a:pt x="1564" y="185"/>
                </a:cubicBezTo>
                <a:cubicBezTo>
                  <a:pt x="1501" y="130"/>
                  <a:pt x="1436" y="94"/>
                  <a:pt x="1351" y="96"/>
                </a:cubicBezTo>
                <a:cubicBezTo>
                  <a:pt x="1308" y="97"/>
                  <a:pt x="1264" y="159"/>
                  <a:pt x="1299" y="199"/>
                </a:cubicBezTo>
                <a:cubicBezTo>
                  <a:pt x="1349" y="230"/>
                  <a:pt x="1370" y="241"/>
                  <a:pt x="1411" y="249"/>
                </a:cubicBezTo>
                <a:moveTo>
                  <a:pt x="1941" y="118"/>
                </a:moveTo>
                <a:cubicBezTo>
                  <a:pt x="1944" y="104"/>
                  <a:pt x="1943" y="110"/>
                  <a:pt x="1947" y="97"/>
                </a:cubicBezTo>
                <a:cubicBezTo>
                  <a:pt x="1943" y="152"/>
                  <a:pt x="1931" y="206"/>
                  <a:pt x="1930" y="263"/>
                </a:cubicBezTo>
                <a:cubicBezTo>
                  <a:pt x="1929" y="327"/>
                  <a:pt x="1951" y="360"/>
                  <a:pt x="2013" y="380"/>
                </a:cubicBezTo>
                <a:cubicBezTo>
                  <a:pt x="2053" y="393"/>
                  <a:pt x="2118" y="395"/>
                  <a:pt x="2159" y="387"/>
                </a:cubicBezTo>
                <a:cubicBezTo>
                  <a:pt x="2189" y="381"/>
                  <a:pt x="2217" y="363"/>
                  <a:pt x="2248" y="360"/>
                </a:cubicBezTo>
                <a:cubicBezTo>
                  <a:pt x="2304" y="354"/>
                  <a:pt x="2328" y="377"/>
                  <a:pt x="2363" y="419"/>
                </a:cubicBezTo>
                <a:cubicBezTo>
                  <a:pt x="2428" y="496"/>
                  <a:pt x="2487" y="564"/>
                  <a:pt x="2590" y="592"/>
                </a:cubicBezTo>
                <a:cubicBezTo>
                  <a:pt x="2656" y="610"/>
                  <a:pt x="2766" y="622"/>
                  <a:pt x="2826" y="582"/>
                </a:cubicBezTo>
                <a:cubicBezTo>
                  <a:pt x="2876" y="549"/>
                  <a:pt x="2886" y="462"/>
                  <a:pt x="2861" y="412"/>
                </a:cubicBezTo>
                <a:cubicBezTo>
                  <a:pt x="2823" y="333"/>
                  <a:pt x="2728" y="293"/>
                  <a:pt x="2648" y="281"/>
                </a:cubicBezTo>
                <a:cubicBezTo>
                  <a:pt x="2618" y="279"/>
                  <a:pt x="2588" y="276"/>
                  <a:pt x="2558" y="274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96" name=""/>
          <p:cNvSpPr/>
          <p:nvPr/>
        </p:nvSpPr>
        <p:spPr>
          <a:xfrm>
            <a:off x="1622520" y="1004400"/>
            <a:ext cx="3171240" cy="106200"/>
          </a:xfrm>
          <a:custGeom>
            <a:avLst/>
            <a:gdLst/>
            <a:ahLst/>
            <a:rect l="0" t="0" r="r" b="b"/>
            <a:pathLst>
              <a:path fill="none" w="8809" h="295">
                <a:moveTo>
                  <a:pt x="8809" y="50"/>
                </a:moveTo>
                <a:cubicBezTo>
                  <a:pt x="8799" y="50"/>
                  <a:pt x="8707" y="45"/>
                  <a:pt x="8689" y="46"/>
                </a:cubicBezTo>
                <a:cubicBezTo>
                  <a:pt x="8126" y="70"/>
                  <a:pt x="7568" y="66"/>
                  <a:pt x="7004" y="43"/>
                </a:cubicBezTo>
                <a:cubicBezTo>
                  <a:pt x="5336" y="-24"/>
                  <a:pt x="3684" y="3"/>
                  <a:pt x="2016" y="19"/>
                </a:cubicBezTo>
                <a:cubicBezTo>
                  <a:pt x="1430" y="25"/>
                  <a:pt x="700" y="-53"/>
                  <a:pt x="152" y="202"/>
                </a:cubicBezTo>
                <a:cubicBezTo>
                  <a:pt x="98" y="227"/>
                  <a:pt x="52" y="267"/>
                  <a:pt x="0" y="295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97" name=""/>
          <p:cNvSpPr/>
          <p:nvPr/>
        </p:nvSpPr>
        <p:spPr>
          <a:xfrm>
            <a:off x="1088280" y="3166200"/>
            <a:ext cx="9411120" cy="101880"/>
          </a:xfrm>
          <a:custGeom>
            <a:avLst/>
            <a:gdLst/>
            <a:ahLst/>
            <a:rect l="0" t="0" r="r" b="b"/>
            <a:pathLst>
              <a:path fill="none" w="26142" h="283">
                <a:moveTo>
                  <a:pt x="0" y="166"/>
                </a:moveTo>
                <a:cubicBezTo>
                  <a:pt x="35" y="167"/>
                  <a:pt x="6" y="156"/>
                  <a:pt x="41" y="158"/>
                </a:cubicBezTo>
                <a:cubicBezTo>
                  <a:pt x="453" y="177"/>
                  <a:pt x="849" y="155"/>
                  <a:pt x="1264" y="122"/>
                </a:cubicBezTo>
                <a:cubicBezTo>
                  <a:pt x="4964" y="-168"/>
                  <a:pt x="8631" y="142"/>
                  <a:pt x="12331" y="194"/>
                </a:cubicBezTo>
                <a:cubicBezTo>
                  <a:pt x="15925" y="245"/>
                  <a:pt x="19551" y="338"/>
                  <a:pt x="23143" y="240"/>
                </a:cubicBezTo>
                <a:cubicBezTo>
                  <a:pt x="24145" y="213"/>
                  <a:pt x="25144" y="85"/>
                  <a:pt x="26142" y="114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98" name=""/>
          <p:cNvSpPr/>
          <p:nvPr/>
        </p:nvSpPr>
        <p:spPr>
          <a:xfrm>
            <a:off x="1324080" y="4428360"/>
            <a:ext cx="9508680" cy="514800"/>
          </a:xfrm>
          <a:custGeom>
            <a:avLst/>
            <a:gdLst/>
            <a:ahLst/>
            <a:rect l="0" t="0" r="r" b="b"/>
            <a:pathLst>
              <a:path fill="none" w="26413" h="1430">
                <a:moveTo>
                  <a:pt x="140" y="1302"/>
                </a:moveTo>
                <a:cubicBezTo>
                  <a:pt x="95" y="1325"/>
                  <a:pt x="47" y="1345"/>
                  <a:pt x="0" y="1366"/>
                </a:cubicBezTo>
                <a:cubicBezTo>
                  <a:pt x="66" y="1373"/>
                  <a:pt x="77" y="1423"/>
                  <a:pt x="143" y="1425"/>
                </a:cubicBezTo>
                <a:cubicBezTo>
                  <a:pt x="1780" y="1470"/>
                  <a:pt x="3450" y="1215"/>
                  <a:pt x="5077" y="1072"/>
                </a:cubicBezTo>
                <a:cubicBezTo>
                  <a:pt x="9425" y="691"/>
                  <a:pt x="13764" y="359"/>
                  <a:pt x="18120" y="94"/>
                </a:cubicBezTo>
                <a:cubicBezTo>
                  <a:pt x="20476" y="-49"/>
                  <a:pt x="22790" y="-33"/>
                  <a:pt x="25141" y="169"/>
                </a:cubicBezTo>
                <a:cubicBezTo>
                  <a:pt x="25566" y="206"/>
                  <a:pt x="25989" y="255"/>
                  <a:pt x="26413" y="306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2942</TotalTime>
  <Application>LibreOffice/7.3.7.2$Linux_X86_64 LibreOffice_project/30$Build-2</Application>
  <AppVersion>15.0000</AppVersion>
  <Words>3</Words>
  <Paragraphs>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2023-08-21T09:26:21Z</dcterms:created>
  <dc:creator>Jigar Pandya</dc:creator>
  <dc:description/>
  <dc:language>en-US</dc:language>
  <cp:lastModifiedBy/>
  <dcterms:modified xsi:type="dcterms:W3CDTF">2023-12-12T17:07:32Z</dcterms:modified>
  <cp:revision>17</cp:revision>
  <dc:subject/>
  <dc:title>Let’s solve it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15</vt:i4>
  </property>
</Properties>
</file>