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CE4179-A7FC-48CA-BBD7-9050FFCC09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EE464E-460B-4A8B-B5AB-914D4BA86B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E94713-38A8-4CC4-B7FC-DF7530089BF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733900-C41D-43A6-855F-68C9B2B5669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D47661-CA89-4304-9066-8F73F4D465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405D38-59A9-4051-A5BF-95B0EAA39F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AAF8FA-35BB-4658-A525-41A716A4E76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E1CB77-B2C0-40FC-90B3-C031DDDEE6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F42586-A5E0-46BB-9525-50F67EDB95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B82A23-C65A-40FB-82B2-CBD42C2833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E38E95C-186B-41CF-830B-C71FC8B0004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45E2AF-A365-4C34-A59D-7381E3FDBA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45ECE3-561B-4381-8401-12CEE2A083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CB064B4-C372-402A-8D90-AEFFD078FDF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39A21DE-DE3E-4128-BB89-E39AE90B55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4A34DC-0808-4A63-A108-FD781711CE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43954B-177C-4CD7-8046-EFF70A32BA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2B75A2-48C7-4754-A2EE-8EAA4F12AB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ED59DF-439D-489D-B58F-1208BAEBA9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A6229A-CC85-439D-8D3C-8D869EFEEA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A547C4-40FE-4CFF-A326-608AB40004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34CD462-201B-4212-9730-66B00A9D5B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638146-DA07-4AB7-B170-7D6CE5E322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526D5C-99F6-42E0-8196-AC0F41A5115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0D0AE1-D432-4DAF-8C0C-19785766287E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C8EBA0-B96E-47F3-BCE3-35137AED4D8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Let’s solve it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5086440" y="3854880"/>
            <a:ext cx="1634760" cy="1125000"/>
          </a:xfrm>
          <a:custGeom>
            <a:avLst/>
            <a:gdLst/>
            <a:ahLst/>
            <a:rect l="0" t="0" r="r" b="b"/>
            <a:pathLst>
              <a:path fill="none" w="4541" h="3125">
                <a:moveTo>
                  <a:pt x="926" y="47"/>
                </a:moveTo>
                <a:cubicBezTo>
                  <a:pt x="917" y="64"/>
                  <a:pt x="925" y="-16"/>
                  <a:pt x="920" y="3"/>
                </a:cubicBezTo>
                <a:cubicBezTo>
                  <a:pt x="845" y="282"/>
                  <a:pt x="843" y="588"/>
                  <a:pt x="780" y="872"/>
                </a:cubicBezTo>
                <a:cubicBezTo>
                  <a:pt x="646" y="1475"/>
                  <a:pt x="313" y="1859"/>
                  <a:pt x="22" y="2377"/>
                </a:cubicBezTo>
                <a:cubicBezTo>
                  <a:pt x="5" y="2409"/>
                  <a:pt x="-2" y="2413"/>
                  <a:pt x="0" y="2434"/>
                </a:cubicBezTo>
                <a:cubicBezTo>
                  <a:pt x="103" y="2398"/>
                  <a:pt x="187" y="2354"/>
                  <a:pt x="283" y="2294"/>
                </a:cubicBezTo>
                <a:cubicBezTo>
                  <a:pt x="704" y="2032"/>
                  <a:pt x="1165" y="1736"/>
                  <a:pt x="1685" y="1781"/>
                </a:cubicBezTo>
                <a:cubicBezTo>
                  <a:pt x="1739" y="1786"/>
                  <a:pt x="1781" y="1798"/>
                  <a:pt x="1833" y="1807"/>
                </a:cubicBezTo>
                <a:cubicBezTo>
                  <a:pt x="1804" y="1807"/>
                  <a:pt x="1807" y="1821"/>
                  <a:pt x="1778" y="1816"/>
                </a:cubicBezTo>
                <a:cubicBezTo>
                  <a:pt x="1586" y="1784"/>
                  <a:pt x="1439" y="1683"/>
                  <a:pt x="1287" y="1571"/>
                </a:cubicBezTo>
                <a:cubicBezTo>
                  <a:pt x="1599" y="1922"/>
                  <a:pt x="1740" y="2357"/>
                  <a:pt x="1836" y="2811"/>
                </a:cubicBezTo>
                <a:cubicBezTo>
                  <a:pt x="1839" y="2827"/>
                  <a:pt x="1869" y="3119"/>
                  <a:pt x="1891" y="3124"/>
                </a:cubicBezTo>
                <a:cubicBezTo>
                  <a:pt x="1930" y="3132"/>
                  <a:pt x="1929" y="3066"/>
                  <a:pt x="1951" y="3054"/>
                </a:cubicBezTo>
                <a:moveTo>
                  <a:pt x="1987" y="1231"/>
                </a:moveTo>
                <a:cubicBezTo>
                  <a:pt x="1965" y="1221"/>
                  <a:pt x="1940" y="1208"/>
                  <a:pt x="1919" y="1197"/>
                </a:cubicBezTo>
                <a:cubicBezTo>
                  <a:pt x="1971" y="1178"/>
                  <a:pt x="2046" y="1152"/>
                  <a:pt x="2104" y="1133"/>
                </a:cubicBezTo>
                <a:cubicBezTo>
                  <a:pt x="2437" y="1025"/>
                  <a:pt x="2779" y="986"/>
                  <a:pt x="3116" y="898"/>
                </a:cubicBezTo>
                <a:cubicBezTo>
                  <a:pt x="3149" y="889"/>
                  <a:pt x="3175" y="875"/>
                  <a:pt x="3206" y="865"/>
                </a:cubicBezTo>
                <a:cubicBezTo>
                  <a:pt x="3208" y="865"/>
                  <a:pt x="3210" y="865"/>
                  <a:pt x="3212" y="865"/>
                </a:cubicBezTo>
                <a:cubicBezTo>
                  <a:pt x="3231" y="956"/>
                  <a:pt x="3245" y="1045"/>
                  <a:pt x="3252" y="1139"/>
                </a:cubicBezTo>
                <a:cubicBezTo>
                  <a:pt x="3282" y="1531"/>
                  <a:pt x="3288" y="1901"/>
                  <a:pt x="3428" y="2274"/>
                </a:cubicBezTo>
                <a:cubicBezTo>
                  <a:pt x="3460" y="2359"/>
                  <a:pt x="3493" y="2435"/>
                  <a:pt x="3488" y="2528"/>
                </a:cubicBezTo>
                <a:cubicBezTo>
                  <a:pt x="3486" y="2568"/>
                  <a:pt x="3475" y="2564"/>
                  <a:pt x="3465" y="2586"/>
                </a:cubicBezTo>
                <a:cubicBezTo>
                  <a:pt x="3462" y="2586"/>
                  <a:pt x="3458" y="2586"/>
                  <a:pt x="3455" y="2586"/>
                </a:cubicBezTo>
                <a:moveTo>
                  <a:pt x="2828" y="2000"/>
                </a:moveTo>
                <a:cubicBezTo>
                  <a:pt x="2949" y="1927"/>
                  <a:pt x="3074" y="1863"/>
                  <a:pt x="3200" y="1798"/>
                </a:cubicBezTo>
                <a:cubicBezTo>
                  <a:pt x="3518" y="1633"/>
                  <a:pt x="3843" y="1509"/>
                  <a:pt x="4193" y="1430"/>
                </a:cubicBezTo>
                <a:cubicBezTo>
                  <a:pt x="4309" y="1404"/>
                  <a:pt x="4427" y="1389"/>
                  <a:pt x="4541" y="135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"/>
          <p:cNvSpPr/>
          <p:nvPr/>
        </p:nvSpPr>
        <p:spPr>
          <a:xfrm>
            <a:off x="2131560" y="659160"/>
            <a:ext cx="1649520" cy="461520"/>
          </a:xfrm>
          <a:custGeom>
            <a:avLst/>
            <a:gdLst/>
            <a:ahLst/>
            <a:rect l="0" t="0" r="r" b="b"/>
            <a:pathLst>
              <a:path fill="none" w="4582" h="1282">
                <a:moveTo>
                  <a:pt x="256" y="368"/>
                </a:moveTo>
                <a:cubicBezTo>
                  <a:pt x="254" y="415"/>
                  <a:pt x="255" y="441"/>
                  <a:pt x="246" y="487"/>
                </a:cubicBezTo>
                <a:cubicBezTo>
                  <a:pt x="220" y="629"/>
                  <a:pt x="173" y="769"/>
                  <a:pt x="137" y="909"/>
                </a:cubicBezTo>
                <a:cubicBezTo>
                  <a:pt x="109" y="1020"/>
                  <a:pt x="85" y="1133"/>
                  <a:pt x="52" y="1242"/>
                </a:cubicBezTo>
                <a:cubicBezTo>
                  <a:pt x="43" y="1270"/>
                  <a:pt x="34" y="1270"/>
                  <a:pt x="28" y="1282"/>
                </a:cubicBezTo>
                <a:cubicBezTo>
                  <a:pt x="8" y="1195"/>
                  <a:pt x="-5" y="1118"/>
                  <a:pt x="1" y="1025"/>
                </a:cubicBezTo>
                <a:cubicBezTo>
                  <a:pt x="15" y="829"/>
                  <a:pt x="90" y="635"/>
                  <a:pt x="180" y="462"/>
                </a:cubicBezTo>
                <a:cubicBezTo>
                  <a:pt x="240" y="347"/>
                  <a:pt x="344" y="144"/>
                  <a:pt x="501" y="153"/>
                </a:cubicBezTo>
                <a:cubicBezTo>
                  <a:pt x="644" y="161"/>
                  <a:pt x="710" y="428"/>
                  <a:pt x="745" y="529"/>
                </a:cubicBezTo>
                <a:cubicBezTo>
                  <a:pt x="806" y="705"/>
                  <a:pt x="850" y="885"/>
                  <a:pt x="911" y="1061"/>
                </a:cubicBezTo>
                <a:cubicBezTo>
                  <a:pt x="939" y="1141"/>
                  <a:pt x="971" y="1199"/>
                  <a:pt x="1017" y="1263"/>
                </a:cubicBezTo>
                <a:moveTo>
                  <a:pt x="373" y="994"/>
                </a:moveTo>
                <a:cubicBezTo>
                  <a:pt x="329" y="999"/>
                  <a:pt x="296" y="1012"/>
                  <a:pt x="380" y="1007"/>
                </a:cubicBezTo>
                <a:cubicBezTo>
                  <a:pt x="584" y="996"/>
                  <a:pt x="791" y="892"/>
                  <a:pt x="981" y="827"/>
                </a:cubicBezTo>
                <a:cubicBezTo>
                  <a:pt x="1177" y="760"/>
                  <a:pt x="1236" y="740"/>
                  <a:pt x="1360" y="689"/>
                </a:cubicBezTo>
                <a:moveTo>
                  <a:pt x="1648" y="435"/>
                </a:moveTo>
                <a:cubicBezTo>
                  <a:pt x="1567" y="419"/>
                  <a:pt x="1476" y="416"/>
                  <a:pt x="1399" y="411"/>
                </a:cubicBezTo>
                <a:cubicBezTo>
                  <a:pt x="1607" y="359"/>
                  <a:pt x="1813" y="298"/>
                  <a:pt x="2021" y="245"/>
                </a:cubicBezTo>
                <a:cubicBezTo>
                  <a:pt x="2113" y="221"/>
                  <a:pt x="2229" y="210"/>
                  <a:pt x="2312" y="163"/>
                </a:cubicBezTo>
                <a:cubicBezTo>
                  <a:pt x="2310" y="160"/>
                  <a:pt x="2309" y="156"/>
                  <a:pt x="2307" y="153"/>
                </a:cubicBezTo>
                <a:cubicBezTo>
                  <a:pt x="2220" y="136"/>
                  <a:pt x="2062" y="98"/>
                  <a:pt x="1979" y="142"/>
                </a:cubicBezTo>
                <a:cubicBezTo>
                  <a:pt x="1973" y="149"/>
                  <a:pt x="1967" y="156"/>
                  <a:pt x="1961" y="163"/>
                </a:cubicBezTo>
                <a:cubicBezTo>
                  <a:pt x="1963" y="257"/>
                  <a:pt x="1993" y="314"/>
                  <a:pt x="2040" y="397"/>
                </a:cubicBezTo>
                <a:cubicBezTo>
                  <a:pt x="2117" y="532"/>
                  <a:pt x="2195" y="665"/>
                  <a:pt x="2252" y="809"/>
                </a:cubicBezTo>
                <a:cubicBezTo>
                  <a:pt x="2278" y="874"/>
                  <a:pt x="2343" y="1025"/>
                  <a:pt x="2295" y="1097"/>
                </a:cubicBezTo>
                <a:cubicBezTo>
                  <a:pt x="2230" y="1194"/>
                  <a:pt x="2044" y="1205"/>
                  <a:pt x="1943" y="1211"/>
                </a:cubicBezTo>
                <a:cubicBezTo>
                  <a:pt x="1804" y="1219"/>
                  <a:pt x="1719" y="1219"/>
                  <a:pt x="1614" y="1133"/>
                </a:cubicBezTo>
                <a:moveTo>
                  <a:pt x="2735" y="137"/>
                </a:moveTo>
                <a:cubicBezTo>
                  <a:pt x="2798" y="172"/>
                  <a:pt x="2800" y="197"/>
                  <a:pt x="2771" y="304"/>
                </a:cubicBezTo>
                <a:cubicBezTo>
                  <a:pt x="2727" y="466"/>
                  <a:pt x="2637" y="614"/>
                  <a:pt x="2588" y="775"/>
                </a:cubicBezTo>
                <a:cubicBezTo>
                  <a:pt x="2570" y="834"/>
                  <a:pt x="2540" y="950"/>
                  <a:pt x="2573" y="1012"/>
                </a:cubicBezTo>
                <a:cubicBezTo>
                  <a:pt x="2578" y="1016"/>
                  <a:pt x="2584" y="1021"/>
                  <a:pt x="2589" y="1025"/>
                </a:cubicBezTo>
                <a:cubicBezTo>
                  <a:pt x="2628" y="994"/>
                  <a:pt x="2634" y="966"/>
                  <a:pt x="2644" y="903"/>
                </a:cubicBezTo>
                <a:cubicBezTo>
                  <a:pt x="2675" y="707"/>
                  <a:pt x="2674" y="503"/>
                  <a:pt x="2729" y="311"/>
                </a:cubicBezTo>
                <a:cubicBezTo>
                  <a:pt x="2762" y="196"/>
                  <a:pt x="2819" y="61"/>
                  <a:pt x="2953" y="46"/>
                </a:cubicBezTo>
                <a:cubicBezTo>
                  <a:pt x="3077" y="32"/>
                  <a:pt x="3137" y="180"/>
                  <a:pt x="3177" y="271"/>
                </a:cubicBezTo>
                <a:cubicBezTo>
                  <a:pt x="3246" y="425"/>
                  <a:pt x="3289" y="662"/>
                  <a:pt x="3435" y="768"/>
                </a:cubicBezTo>
                <a:cubicBezTo>
                  <a:pt x="3440" y="769"/>
                  <a:pt x="3445" y="771"/>
                  <a:pt x="3450" y="772"/>
                </a:cubicBezTo>
                <a:moveTo>
                  <a:pt x="2673" y="595"/>
                </a:moveTo>
                <a:cubicBezTo>
                  <a:pt x="2758" y="609"/>
                  <a:pt x="2852" y="620"/>
                  <a:pt x="2943" y="606"/>
                </a:cubicBezTo>
                <a:cubicBezTo>
                  <a:pt x="3144" y="575"/>
                  <a:pt x="3346" y="517"/>
                  <a:pt x="3545" y="476"/>
                </a:cubicBezTo>
                <a:cubicBezTo>
                  <a:pt x="3593" y="466"/>
                  <a:pt x="3640" y="456"/>
                  <a:pt x="3688" y="446"/>
                </a:cubicBezTo>
                <a:moveTo>
                  <a:pt x="4582" y="0"/>
                </a:moveTo>
                <a:cubicBezTo>
                  <a:pt x="4567" y="31"/>
                  <a:pt x="4516" y="123"/>
                  <a:pt x="4489" y="164"/>
                </a:cubicBezTo>
                <a:cubicBezTo>
                  <a:pt x="4358" y="363"/>
                  <a:pt x="4198" y="544"/>
                  <a:pt x="4055" y="734"/>
                </a:cubicBezTo>
                <a:cubicBezTo>
                  <a:pt x="4014" y="789"/>
                  <a:pt x="4004" y="804"/>
                  <a:pt x="3972" y="833"/>
                </a:cubicBezTo>
                <a:moveTo>
                  <a:pt x="3846" y="151"/>
                </a:moveTo>
                <a:cubicBezTo>
                  <a:pt x="3871" y="75"/>
                  <a:pt x="3904" y="30"/>
                  <a:pt x="3997" y="78"/>
                </a:cubicBezTo>
                <a:cubicBezTo>
                  <a:pt x="4138" y="150"/>
                  <a:pt x="4199" y="330"/>
                  <a:pt x="4276" y="456"/>
                </a:cubicBezTo>
                <a:cubicBezTo>
                  <a:pt x="4356" y="588"/>
                  <a:pt x="4455" y="703"/>
                  <a:pt x="4555" y="82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7" name=""/>
          <p:cNvSpPr/>
          <p:nvPr/>
        </p:nvSpPr>
        <p:spPr>
          <a:xfrm>
            <a:off x="3038400" y="1093680"/>
            <a:ext cx="1431720" cy="460080"/>
          </a:xfrm>
          <a:custGeom>
            <a:avLst/>
            <a:gdLst/>
            <a:ahLst/>
            <a:rect l="0" t="0" r="r" b="b"/>
            <a:pathLst>
              <a:path fill="none" w="3977" h="1278">
                <a:moveTo>
                  <a:pt x="513" y="277"/>
                </a:moveTo>
                <a:cubicBezTo>
                  <a:pt x="549" y="326"/>
                  <a:pt x="565" y="384"/>
                  <a:pt x="573" y="451"/>
                </a:cubicBezTo>
                <a:cubicBezTo>
                  <a:pt x="594" y="619"/>
                  <a:pt x="585" y="794"/>
                  <a:pt x="555" y="959"/>
                </a:cubicBezTo>
                <a:cubicBezTo>
                  <a:pt x="536" y="1066"/>
                  <a:pt x="507" y="1173"/>
                  <a:pt x="480" y="1278"/>
                </a:cubicBezTo>
                <a:moveTo>
                  <a:pt x="0" y="1073"/>
                </a:moveTo>
                <a:cubicBezTo>
                  <a:pt x="115" y="1056"/>
                  <a:pt x="228" y="1051"/>
                  <a:pt x="348" y="1051"/>
                </a:cubicBezTo>
                <a:cubicBezTo>
                  <a:pt x="537" y="1051"/>
                  <a:pt x="725" y="1055"/>
                  <a:pt x="913" y="1058"/>
                </a:cubicBezTo>
                <a:cubicBezTo>
                  <a:pt x="1061" y="1060"/>
                  <a:pt x="1211" y="1062"/>
                  <a:pt x="1359" y="1062"/>
                </a:cubicBezTo>
                <a:cubicBezTo>
                  <a:pt x="1439" y="1062"/>
                  <a:pt x="1499" y="1052"/>
                  <a:pt x="1572" y="1017"/>
                </a:cubicBezTo>
                <a:cubicBezTo>
                  <a:pt x="1649" y="979"/>
                  <a:pt x="1622" y="954"/>
                  <a:pt x="1658" y="902"/>
                </a:cubicBezTo>
                <a:cubicBezTo>
                  <a:pt x="1569" y="844"/>
                  <a:pt x="1552" y="812"/>
                  <a:pt x="1424" y="801"/>
                </a:cubicBezTo>
                <a:cubicBezTo>
                  <a:pt x="1246" y="785"/>
                  <a:pt x="1022" y="894"/>
                  <a:pt x="1062" y="1107"/>
                </a:cubicBezTo>
                <a:cubicBezTo>
                  <a:pt x="1088" y="1249"/>
                  <a:pt x="1205" y="1258"/>
                  <a:pt x="1335" y="1264"/>
                </a:cubicBezTo>
                <a:cubicBezTo>
                  <a:pt x="1695" y="1281"/>
                  <a:pt x="2103" y="1200"/>
                  <a:pt x="2441" y="1079"/>
                </a:cubicBezTo>
                <a:cubicBezTo>
                  <a:pt x="2584" y="1028"/>
                  <a:pt x="2686" y="965"/>
                  <a:pt x="2758" y="835"/>
                </a:cubicBezTo>
                <a:cubicBezTo>
                  <a:pt x="2758" y="820"/>
                  <a:pt x="2758" y="805"/>
                  <a:pt x="2758" y="790"/>
                </a:cubicBezTo>
                <a:cubicBezTo>
                  <a:pt x="2660" y="769"/>
                  <a:pt x="2608" y="758"/>
                  <a:pt x="2496" y="818"/>
                </a:cubicBezTo>
                <a:cubicBezTo>
                  <a:pt x="2376" y="882"/>
                  <a:pt x="2266" y="973"/>
                  <a:pt x="2192" y="1087"/>
                </a:cubicBezTo>
                <a:cubicBezTo>
                  <a:pt x="2191" y="1100"/>
                  <a:pt x="2191" y="1114"/>
                  <a:pt x="2190" y="1127"/>
                </a:cubicBezTo>
                <a:cubicBezTo>
                  <a:pt x="2283" y="1120"/>
                  <a:pt x="2347" y="1131"/>
                  <a:pt x="2460" y="1080"/>
                </a:cubicBezTo>
                <a:cubicBezTo>
                  <a:pt x="2748" y="950"/>
                  <a:pt x="3059" y="790"/>
                  <a:pt x="3180" y="480"/>
                </a:cubicBezTo>
                <a:cubicBezTo>
                  <a:pt x="3241" y="323"/>
                  <a:pt x="3232" y="152"/>
                  <a:pt x="3219" y="0"/>
                </a:cubicBezTo>
                <a:cubicBezTo>
                  <a:pt x="3171" y="56"/>
                  <a:pt x="3112" y="110"/>
                  <a:pt x="3073" y="193"/>
                </a:cubicBezTo>
                <a:cubicBezTo>
                  <a:pt x="3018" y="310"/>
                  <a:pt x="2973" y="472"/>
                  <a:pt x="3015" y="602"/>
                </a:cubicBezTo>
                <a:cubicBezTo>
                  <a:pt x="3089" y="827"/>
                  <a:pt x="3387" y="835"/>
                  <a:pt x="3576" y="840"/>
                </a:cubicBezTo>
                <a:cubicBezTo>
                  <a:pt x="3713" y="844"/>
                  <a:pt x="3842" y="834"/>
                  <a:pt x="3977" y="81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8" name=""/>
          <p:cNvSpPr/>
          <p:nvPr/>
        </p:nvSpPr>
        <p:spPr>
          <a:xfrm>
            <a:off x="6975000" y="1889280"/>
            <a:ext cx="1523880" cy="221760"/>
          </a:xfrm>
          <a:custGeom>
            <a:avLst/>
            <a:gdLst/>
            <a:ahLst/>
            <a:rect l="0" t="0" r="r" b="b"/>
            <a:pathLst>
              <a:path fill="none" w="4233" h="616">
                <a:moveTo>
                  <a:pt x="526" y="387"/>
                </a:moveTo>
                <a:cubicBezTo>
                  <a:pt x="563" y="315"/>
                  <a:pt x="701" y="92"/>
                  <a:pt x="591" y="20"/>
                </a:cubicBezTo>
                <a:cubicBezTo>
                  <a:pt x="486" y="-49"/>
                  <a:pt x="322" y="77"/>
                  <a:pt x="246" y="131"/>
                </a:cubicBezTo>
                <a:cubicBezTo>
                  <a:pt x="134" y="211"/>
                  <a:pt x="19" y="309"/>
                  <a:pt x="1" y="452"/>
                </a:cubicBezTo>
                <a:cubicBezTo>
                  <a:pt x="-16" y="584"/>
                  <a:pt x="193" y="572"/>
                  <a:pt x="274" y="559"/>
                </a:cubicBezTo>
                <a:cubicBezTo>
                  <a:pt x="321" y="546"/>
                  <a:pt x="367" y="533"/>
                  <a:pt x="414" y="520"/>
                </a:cubicBezTo>
                <a:moveTo>
                  <a:pt x="4155" y="616"/>
                </a:moveTo>
                <a:cubicBezTo>
                  <a:pt x="4183" y="579"/>
                  <a:pt x="4191" y="574"/>
                  <a:pt x="4233" y="60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9" name=""/>
          <p:cNvSpPr/>
          <p:nvPr/>
        </p:nvSpPr>
        <p:spPr>
          <a:xfrm>
            <a:off x="2797560" y="1773360"/>
            <a:ext cx="2826720" cy="622080"/>
          </a:xfrm>
          <a:custGeom>
            <a:avLst/>
            <a:gdLst/>
            <a:ahLst/>
            <a:rect l="0" t="0" r="r" b="b"/>
            <a:pathLst>
              <a:path fill="none" w="7852" h="1728">
                <a:moveTo>
                  <a:pt x="1001" y="362"/>
                </a:moveTo>
                <a:cubicBezTo>
                  <a:pt x="960" y="356"/>
                  <a:pt x="997" y="319"/>
                  <a:pt x="866" y="386"/>
                </a:cubicBezTo>
                <a:cubicBezTo>
                  <a:pt x="613" y="515"/>
                  <a:pt x="395" y="698"/>
                  <a:pt x="215" y="917"/>
                </a:cubicBezTo>
                <a:cubicBezTo>
                  <a:pt x="95" y="1064"/>
                  <a:pt x="-57" y="1304"/>
                  <a:pt x="21" y="1508"/>
                </a:cubicBezTo>
                <a:cubicBezTo>
                  <a:pt x="94" y="1699"/>
                  <a:pt x="317" y="1707"/>
                  <a:pt x="482" y="1728"/>
                </a:cubicBezTo>
                <a:moveTo>
                  <a:pt x="2091" y="936"/>
                </a:moveTo>
                <a:cubicBezTo>
                  <a:pt x="2045" y="930"/>
                  <a:pt x="2110" y="865"/>
                  <a:pt x="1954" y="966"/>
                </a:cubicBezTo>
                <a:cubicBezTo>
                  <a:pt x="1770" y="1086"/>
                  <a:pt x="1528" y="1225"/>
                  <a:pt x="1384" y="1393"/>
                </a:cubicBezTo>
                <a:cubicBezTo>
                  <a:pt x="1376" y="1409"/>
                  <a:pt x="1367" y="1425"/>
                  <a:pt x="1359" y="1441"/>
                </a:cubicBezTo>
                <a:cubicBezTo>
                  <a:pt x="1413" y="1446"/>
                  <a:pt x="1471" y="1471"/>
                  <a:pt x="1569" y="1429"/>
                </a:cubicBezTo>
                <a:cubicBezTo>
                  <a:pt x="1781" y="1339"/>
                  <a:pt x="1937" y="1209"/>
                  <a:pt x="2071" y="1028"/>
                </a:cubicBezTo>
                <a:lnTo>
                  <a:pt x="2072" y="1027"/>
                </a:lnTo>
                <a:cubicBezTo>
                  <a:pt x="2072" y="1098"/>
                  <a:pt x="2042" y="1242"/>
                  <a:pt x="2096" y="1296"/>
                </a:cubicBezTo>
                <a:cubicBezTo>
                  <a:pt x="2163" y="1362"/>
                  <a:pt x="2285" y="1298"/>
                  <a:pt x="2347" y="1264"/>
                </a:cubicBezTo>
                <a:cubicBezTo>
                  <a:pt x="2633" y="1108"/>
                  <a:pt x="2795" y="832"/>
                  <a:pt x="2794" y="512"/>
                </a:cubicBezTo>
                <a:cubicBezTo>
                  <a:pt x="2794" y="412"/>
                  <a:pt x="2768" y="333"/>
                  <a:pt x="2739" y="239"/>
                </a:cubicBezTo>
                <a:cubicBezTo>
                  <a:pt x="2715" y="307"/>
                  <a:pt x="2674" y="422"/>
                  <a:pt x="2652" y="503"/>
                </a:cubicBezTo>
                <a:cubicBezTo>
                  <a:pt x="2600" y="694"/>
                  <a:pt x="2404" y="1149"/>
                  <a:pt x="2588" y="1317"/>
                </a:cubicBezTo>
                <a:cubicBezTo>
                  <a:pt x="2693" y="1413"/>
                  <a:pt x="2870" y="1373"/>
                  <a:pt x="2982" y="1320"/>
                </a:cubicBezTo>
                <a:cubicBezTo>
                  <a:pt x="3366" y="1139"/>
                  <a:pt x="3567" y="748"/>
                  <a:pt x="3640" y="349"/>
                </a:cubicBezTo>
                <a:cubicBezTo>
                  <a:pt x="3657" y="256"/>
                  <a:pt x="3665" y="162"/>
                  <a:pt x="3677" y="69"/>
                </a:cubicBezTo>
                <a:cubicBezTo>
                  <a:pt x="3669" y="144"/>
                  <a:pt x="3665" y="191"/>
                  <a:pt x="3647" y="264"/>
                </a:cubicBezTo>
                <a:cubicBezTo>
                  <a:pt x="3612" y="404"/>
                  <a:pt x="3358" y="908"/>
                  <a:pt x="3471" y="1042"/>
                </a:cubicBezTo>
                <a:cubicBezTo>
                  <a:pt x="3537" y="1120"/>
                  <a:pt x="3655" y="1128"/>
                  <a:pt x="3749" y="1092"/>
                </a:cubicBezTo>
                <a:cubicBezTo>
                  <a:pt x="4072" y="968"/>
                  <a:pt x="4162" y="612"/>
                  <a:pt x="4166" y="307"/>
                </a:cubicBezTo>
                <a:cubicBezTo>
                  <a:pt x="4167" y="228"/>
                  <a:pt x="4164" y="150"/>
                  <a:pt x="4162" y="72"/>
                </a:cubicBezTo>
                <a:cubicBezTo>
                  <a:pt x="4135" y="129"/>
                  <a:pt x="4091" y="221"/>
                  <a:pt x="4068" y="294"/>
                </a:cubicBezTo>
                <a:cubicBezTo>
                  <a:pt x="4008" y="484"/>
                  <a:pt x="3934" y="706"/>
                  <a:pt x="3989" y="904"/>
                </a:cubicBezTo>
                <a:cubicBezTo>
                  <a:pt x="3998" y="914"/>
                  <a:pt x="4008" y="925"/>
                  <a:pt x="4017" y="935"/>
                </a:cubicBezTo>
                <a:cubicBezTo>
                  <a:pt x="4104" y="915"/>
                  <a:pt x="4129" y="920"/>
                  <a:pt x="4215" y="857"/>
                </a:cubicBezTo>
                <a:cubicBezTo>
                  <a:pt x="4306" y="790"/>
                  <a:pt x="4584" y="541"/>
                  <a:pt x="4697" y="696"/>
                </a:cubicBezTo>
                <a:cubicBezTo>
                  <a:pt x="4761" y="784"/>
                  <a:pt x="4737" y="919"/>
                  <a:pt x="4684" y="1004"/>
                </a:cubicBezTo>
                <a:cubicBezTo>
                  <a:pt x="4581" y="1170"/>
                  <a:pt x="4339" y="1188"/>
                  <a:pt x="4165" y="1155"/>
                </a:cubicBezTo>
                <a:cubicBezTo>
                  <a:pt x="4085" y="1129"/>
                  <a:pt x="4062" y="1125"/>
                  <a:pt x="4023" y="1086"/>
                </a:cubicBezTo>
                <a:moveTo>
                  <a:pt x="5331" y="463"/>
                </a:moveTo>
                <a:cubicBezTo>
                  <a:pt x="5373" y="453"/>
                  <a:pt x="5160" y="577"/>
                  <a:pt x="5133" y="594"/>
                </a:cubicBezTo>
                <a:cubicBezTo>
                  <a:pt x="5031" y="658"/>
                  <a:pt x="4861" y="733"/>
                  <a:pt x="4812" y="854"/>
                </a:cubicBezTo>
                <a:cubicBezTo>
                  <a:pt x="4812" y="889"/>
                  <a:pt x="4810" y="900"/>
                  <a:pt x="4827" y="918"/>
                </a:cubicBezTo>
                <a:cubicBezTo>
                  <a:pt x="4941" y="929"/>
                  <a:pt x="5003" y="907"/>
                  <a:pt x="5106" y="855"/>
                </a:cubicBezTo>
                <a:cubicBezTo>
                  <a:pt x="5216" y="798"/>
                  <a:pt x="5318" y="704"/>
                  <a:pt x="5436" y="665"/>
                </a:cubicBezTo>
                <a:cubicBezTo>
                  <a:pt x="5437" y="665"/>
                  <a:pt x="5439" y="665"/>
                  <a:pt x="5440" y="665"/>
                </a:cubicBezTo>
                <a:cubicBezTo>
                  <a:pt x="5436" y="728"/>
                  <a:pt x="5424" y="776"/>
                  <a:pt x="5406" y="837"/>
                </a:cubicBezTo>
                <a:cubicBezTo>
                  <a:pt x="5389" y="894"/>
                  <a:pt x="5380" y="942"/>
                  <a:pt x="5377" y="1002"/>
                </a:cubicBezTo>
                <a:moveTo>
                  <a:pt x="6365" y="717"/>
                </a:moveTo>
                <a:cubicBezTo>
                  <a:pt x="6412" y="633"/>
                  <a:pt x="6448" y="569"/>
                  <a:pt x="6457" y="473"/>
                </a:cubicBezTo>
                <a:cubicBezTo>
                  <a:pt x="6384" y="430"/>
                  <a:pt x="6295" y="467"/>
                  <a:pt x="6219" y="505"/>
                </a:cubicBezTo>
                <a:cubicBezTo>
                  <a:pt x="6047" y="590"/>
                  <a:pt x="5879" y="729"/>
                  <a:pt x="5847" y="927"/>
                </a:cubicBezTo>
                <a:cubicBezTo>
                  <a:pt x="5824" y="1071"/>
                  <a:pt x="5947" y="1099"/>
                  <a:pt x="6062" y="1107"/>
                </a:cubicBezTo>
                <a:cubicBezTo>
                  <a:pt x="6195" y="1116"/>
                  <a:pt x="6310" y="1089"/>
                  <a:pt x="6439" y="1062"/>
                </a:cubicBezTo>
                <a:moveTo>
                  <a:pt x="7092" y="54"/>
                </a:moveTo>
                <a:cubicBezTo>
                  <a:pt x="7078" y="23"/>
                  <a:pt x="7077" y="17"/>
                  <a:pt x="7066" y="0"/>
                </a:cubicBezTo>
                <a:cubicBezTo>
                  <a:pt x="7037" y="42"/>
                  <a:pt x="7012" y="99"/>
                  <a:pt x="6994" y="155"/>
                </a:cubicBezTo>
                <a:cubicBezTo>
                  <a:pt x="6937" y="338"/>
                  <a:pt x="6906" y="533"/>
                  <a:pt x="6881" y="722"/>
                </a:cubicBezTo>
                <a:cubicBezTo>
                  <a:pt x="6870" y="821"/>
                  <a:pt x="6866" y="850"/>
                  <a:pt x="6869" y="913"/>
                </a:cubicBezTo>
                <a:moveTo>
                  <a:pt x="7852" y="400"/>
                </a:moveTo>
                <a:cubicBezTo>
                  <a:pt x="7704" y="499"/>
                  <a:pt x="7563" y="575"/>
                  <a:pt x="7391" y="627"/>
                </a:cubicBezTo>
                <a:cubicBezTo>
                  <a:pt x="7244" y="672"/>
                  <a:pt x="7075" y="675"/>
                  <a:pt x="6933" y="733"/>
                </a:cubicBezTo>
                <a:cubicBezTo>
                  <a:pt x="6929" y="737"/>
                  <a:pt x="6925" y="742"/>
                  <a:pt x="6921" y="746"/>
                </a:cubicBezTo>
                <a:cubicBezTo>
                  <a:pt x="7008" y="767"/>
                  <a:pt x="7106" y="782"/>
                  <a:pt x="7197" y="798"/>
                </a:cubicBezTo>
                <a:cubicBezTo>
                  <a:pt x="7350" y="824"/>
                  <a:pt x="7502" y="858"/>
                  <a:pt x="7651" y="900"/>
                </a:cubicBezTo>
                <a:cubicBezTo>
                  <a:pt x="7726" y="924"/>
                  <a:pt x="7749" y="932"/>
                  <a:pt x="7801" y="93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0" name=""/>
          <p:cNvSpPr/>
          <p:nvPr/>
        </p:nvSpPr>
        <p:spPr>
          <a:xfrm>
            <a:off x="5919840" y="1665720"/>
            <a:ext cx="937800" cy="600840"/>
          </a:xfrm>
          <a:custGeom>
            <a:avLst/>
            <a:gdLst/>
            <a:ahLst/>
            <a:rect l="0" t="0" r="r" b="b"/>
            <a:pathLst>
              <a:path fill="none" w="2605" h="1669">
                <a:moveTo>
                  <a:pt x="888" y="624"/>
                </a:moveTo>
                <a:cubicBezTo>
                  <a:pt x="941" y="545"/>
                  <a:pt x="1042" y="508"/>
                  <a:pt x="1080" y="417"/>
                </a:cubicBezTo>
                <a:cubicBezTo>
                  <a:pt x="1111" y="342"/>
                  <a:pt x="1111" y="216"/>
                  <a:pt x="1085" y="140"/>
                </a:cubicBezTo>
                <a:cubicBezTo>
                  <a:pt x="1063" y="76"/>
                  <a:pt x="992" y="-16"/>
                  <a:pt x="912" y="3"/>
                </a:cubicBezTo>
                <a:cubicBezTo>
                  <a:pt x="812" y="27"/>
                  <a:pt x="794" y="302"/>
                  <a:pt x="780" y="371"/>
                </a:cubicBezTo>
                <a:cubicBezTo>
                  <a:pt x="714" y="695"/>
                  <a:pt x="670" y="1021"/>
                  <a:pt x="624" y="1348"/>
                </a:cubicBezTo>
                <a:cubicBezTo>
                  <a:pt x="611" y="1441"/>
                  <a:pt x="606" y="1582"/>
                  <a:pt x="524" y="1647"/>
                </a:cubicBezTo>
                <a:cubicBezTo>
                  <a:pt x="507" y="1654"/>
                  <a:pt x="489" y="1662"/>
                  <a:pt x="472" y="1669"/>
                </a:cubicBezTo>
                <a:moveTo>
                  <a:pt x="0" y="1108"/>
                </a:moveTo>
                <a:cubicBezTo>
                  <a:pt x="33" y="997"/>
                  <a:pt x="113" y="1012"/>
                  <a:pt x="231" y="1006"/>
                </a:cubicBezTo>
                <a:cubicBezTo>
                  <a:pt x="447" y="994"/>
                  <a:pt x="663" y="990"/>
                  <a:pt x="878" y="983"/>
                </a:cubicBezTo>
                <a:cubicBezTo>
                  <a:pt x="1022" y="978"/>
                  <a:pt x="1063" y="977"/>
                  <a:pt x="1155" y="970"/>
                </a:cubicBezTo>
                <a:moveTo>
                  <a:pt x="1341" y="885"/>
                </a:moveTo>
                <a:cubicBezTo>
                  <a:pt x="1358" y="835"/>
                  <a:pt x="1366" y="798"/>
                  <a:pt x="1366" y="746"/>
                </a:cubicBezTo>
                <a:cubicBezTo>
                  <a:pt x="1366" y="744"/>
                  <a:pt x="1366" y="743"/>
                  <a:pt x="1366" y="741"/>
                </a:cubicBezTo>
                <a:cubicBezTo>
                  <a:pt x="1345" y="789"/>
                  <a:pt x="1325" y="840"/>
                  <a:pt x="1313" y="892"/>
                </a:cubicBezTo>
                <a:cubicBezTo>
                  <a:pt x="1296" y="968"/>
                  <a:pt x="1292" y="1044"/>
                  <a:pt x="1292" y="1122"/>
                </a:cubicBezTo>
                <a:cubicBezTo>
                  <a:pt x="1292" y="1158"/>
                  <a:pt x="1315" y="1184"/>
                  <a:pt x="1356" y="1166"/>
                </a:cubicBezTo>
                <a:cubicBezTo>
                  <a:pt x="1417" y="1139"/>
                  <a:pt x="1476" y="1071"/>
                  <a:pt x="1522" y="1025"/>
                </a:cubicBezTo>
                <a:cubicBezTo>
                  <a:pt x="1551" y="996"/>
                  <a:pt x="1584" y="944"/>
                  <a:pt x="1625" y="930"/>
                </a:cubicBezTo>
                <a:cubicBezTo>
                  <a:pt x="1630" y="930"/>
                  <a:pt x="1633" y="930"/>
                  <a:pt x="1637" y="930"/>
                </a:cubicBezTo>
                <a:cubicBezTo>
                  <a:pt x="1649" y="986"/>
                  <a:pt x="1645" y="1044"/>
                  <a:pt x="1645" y="1102"/>
                </a:cubicBezTo>
                <a:moveTo>
                  <a:pt x="1880" y="1028"/>
                </a:moveTo>
                <a:cubicBezTo>
                  <a:pt x="1898" y="983"/>
                  <a:pt x="1915" y="925"/>
                  <a:pt x="1961" y="899"/>
                </a:cubicBezTo>
                <a:cubicBezTo>
                  <a:pt x="2012" y="871"/>
                  <a:pt x="2029" y="922"/>
                  <a:pt x="2033" y="964"/>
                </a:cubicBezTo>
                <a:cubicBezTo>
                  <a:pt x="2038" y="1011"/>
                  <a:pt x="2003" y="1170"/>
                  <a:pt x="2043" y="1203"/>
                </a:cubicBezTo>
                <a:cubicBezTo>
                  <a:pt x="2087" y="1239"/>
                  <a:pt x="2156" y="1169"/>
                  <a:pt x="2183" y="1146"/>
                </a:cubicBezTo>
                <a:cubicBezTo>
                  <a:pt x="2236" y="1101"/>
                  <a:pt x="2288" y="1054"/>
                  <a:pt x="2342" y="1011"/>
                </a:cubicBezTo>
                <a:cubicBezTo>
                  <a:pt x="2373" y="986"/>
                  <a:pt x="2391" y="978"/>
                  <a:pt x="2427" y="970"/>
                </a:cubicBezTo>
                <a:cubicBezTo>
                  <a:pt x="2439" y="1032"/>
                  <a:pt x="2433" y="1096"/>
                  <a:pt x="2444" y="1158"/>
                </a:cubicBezTo>
                <a:cubicBezTo>
                  <a:pt x="2463" y="1267"/>
                  <a:pt x="2509" y="1287"/>
                  <a:pt x="2605" y="131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1" name=""/>
          <p:cNvSpPr/>
          <p:nvPr/>
        </p:nvSpPr>
        <p:spPr>
          <a:xfrm>
            <a:off x="7281720" y="1725480"/>
            <a:ext cx="1014120" cy="371160"/>
          </a:xfrm>
          <a:custGeom>
            <a:avLst/>
            <a:gdLst/>
            <a:ahLst/>
            <a:rect l="0" t="0" r="r" b="b"/>
            <a:pathLst>
              <a:path fill="none" w="2817" h="1031">
                <a:moveTo>
                  <a:pt x="369" y="60"/>
                </a:moveTo>
                <a:cubicBezTo>
                  <a:pt x="369" y="23"/>
                  <a:pt x="369" y="20"/>
                  <a:pt x="369" y="0"/>
                </a:cubicBezTo>
                <a:cubicBezTo>
                  <a:pt x="317" y="82"/>
                  <a:pt x="289" y="186"/>
                  <a:pt x="260" y="279"/>
                </a:cubicBezTo>
                <a:cubicBezTo>
                  <a:pt x="224" y="396"/>
                  <a:pt x="190" y="513"/>
                  <a:pt x="152" y="629"/>
                </a:cubicBezTo>
                <a:moveTo>
                  <a:pt x="0" y="734"/>
                </a:moveTo>
                <a:cubicBezTo>
                  <a:pt x="9" y="658"/>
                  <a:pt x="31" y="646"/>
                  <a:pt x="104" y="617"/>
                </a:cubicBezTo>
                <a:cubicBezTo>
                  <a:pt x="182" y="586"/>
                  <a:pt x="264" y="560"/>
                  <a:pt x="345" y="541"/>
                </a:cubicBezTo>
                <a:cubicBezTo>
                  <a:pt x="384" y="532"/>
                  <a:pt x="417" y="531"/>
                  <a:pt x="456" y="531"/>
                </a:cubicBezTo>
                <a:cubicBezTo>
                  <a:pt x="466" y="613"/>
                  <a:pt x="447" y="670"/>
                  <a:pt x="419" y="748"/>
                </a:cubicBezTo>
                <a:cubicBezTo>
                  <a:pt x="394" y="816"/>
                  <a:pt x="371" y="878"/>
                  <a:pt x="365" y="951"/>
                </a:cubicBezTo>
                <a:moveTo>
                  <a:pt x="350" y="141"/>
                </a:moveTo>
                <a:cubicBezTo>
                  <a:pt x="432" y="55"/>
                  <a:pt x="491" y="57"/>
                  <a:pt x="607" y="107"/>
                </a:cubicBezTo>
                <a:cubicBezTo>
                  <a:pt x="774" y="178"/>
                  <a:pt x="916" y="313"/>
                  <a:pt x="1059" y="421"/>
                </a:cubicBezTo>
                <a:cubicBezTo>
                  <a:pt x="1118" y="465"/>
                  <a:pt x="1163" y="498"/>
                  <a:pt x="1150" y="579"/>
                </a:cubicBezTo>
                <a:cubicBezTo>
                  <a:pt x="1136" y="667"/>
                  <a:pt x="988" y="786"/>
                  <a:pt x="935" y="855"/>
                </a:cubicBezTo>
                <a:cubicBezTo>
                  <a:pt x="889" y="915"/>
                  <a:pt x="869" y="959"/>
                  <a:pt x="851" y="1028"/>
                </a:cubicBezTo>
                <a:cubicBezTo>
                  <a:pt x="946" y="1021"/>
                  <a:pt x="1004" y="1013"/>
                  <a:pt x="1090" y="958"/>
                </a:cubicBezTo>
                <a:cubicBezTo>
                  <a:pt x="1211" y="880"/>
                  <a:pt x="1292" y="752"/>
                  <a:pt x="1264" y="603"/>
                </a:cubicBezTo>
                <a:cubicBezTo>
                  <a:pt x="1241" y="481"/>
                  <a:pt x="1143" y="373"/>
                  <a:pt x="1021" y="356"/>
                </a:cubicBezTo>
                <a:cubicBezTo>
                  <a:pt x="960" y="347"/>
                  <a:pt x="989" y="387"/>
                  <a:pt x="968" y="393"/>
                </a:cubicBezTo>
                <a:cubicBezTo>
                  <a:pt x="1063" y="430"/>
                  <a:pt x="1147" y="449"/>
                  <a:pt x="1258" y="454"/>
                </a:cubicBezTo>
                <a:cubicBezTo>
                  <a:pt x="1398" y="460"/>
                  <a:pt x="1957" y="363"/>
                  <a:pt x="2056" y="472"/>
                </a:cubicBezTo>
                <a:cubicBezTo>
                  <a:pt x="2109" y="531"/>
                  <a:pt x="2106" y="597"/>
                  <a:pt x="2077" y="670"/>
                </a:cubicBezTo>
                <a:cubicBezTo>
                  <a:pt x="2047" y="745"/>
                  <a:pt x="1995" y="812"/>
                  <a:pt x="1956" y="883"/>
                </a:cubicBezTo>
                <a:cubicBezTo>
                  <a:pt x="1956" y="750"/>
                  <a:pt x="1956" y="623"/>
                  <a:pt x="2039" y="509"/>
                </a:cubicBezTo>
                <a:cubicBezTo>
                  <a:pt x="2123" y="394"/>
                  <a:pt x="2259" y="281"/>
                  <a:pt x="2403" y="258"/>
                </a:cubicBezTo>
                <a:cubicBezTo>
                  <a:pt x="2526" y="239"/>
                  <a:pt x="2581" y="300"/>
                  <a:pt x="2578" y="416"/>
                </a:cubicBezTo>
                <a:cubicBezTo>
                  <a:pt x="2574" y="573"/>
                  <a:pt x="2458" y="687"/>
                  <a:pt x="2384" y="815"/>
                </a:cubicBezTo>
                <a:cubicBezTo>
                  <a:pt x="2345" y="883"/>
                  <a:pt x="2345" y="922"/>
                  <a:pt x="2329" y="991"/>
                </a:cubicBezTo>
                <a:cubicBezTo>
                  <a:pt x="2398" y="1025"/>
                  <a:pt x="2433" y="1031"/>
                  <a:pt x="2521" y="1031"/>
                </a:cubicBezTo>
                <a:cubicBezTo>
                  <a:pt x="2620" y="1031"/>
                  <a:pt x="2718" y="1031"/>
                  <a:pt x="2817" y="103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"/>
          <p:cNvSpPr/>
          <p:nvPr/>
        </p:nvSpPr>
        <p:spPr>
          <a:xfrm>
            <a:off x="1737000" y="903240"/>
            <a:ext cx="1588320" cy="587880"/>
          </a:xfrm>
          <a:custGeom>
            <a:avLst/>
            <a:gdLst/>
            <a:ahLst/>
            <a:rect l="0" t="0" r="r" b="b"/>
            <a:pathLst>
              <a:path fill="none" w="4412" h="1633">
                <a:moveTo>
                  <a:pt x="722" y="1215"/>
                </a:moveTo>
                <a:cubicBezTo>
                  <a:pt x="727" y="1183"/>
                  <a:pt x="759" y="1124"/>
                  <a:pt x="734" y="1090"/>
                </a:cubicBezTo>
                <a:cubicBezTo>
                  <a:pt x="697" y="1040"/>
                  <a:pt x="607" y="1006"/>
                  <a:pt x="549" y="998"/>
                </a:cubicBezTo>
                <a:cubicBezTo>
                  <a:pt x="412" y="978"/>
                  <a:pt x="320" y="1026"/>
                  <a:pt x="222" y="1120"/>
                </a:cubicBezTo>
                <a:cubicBezTo>
                  <a:pt x="95" y="1243"/>
                  <a:pt x="-74" y="1468"/>
                  <a:pt x="34" y="1633"/>
                </a:cubicBezTo>
                <a:cubicBezTo>
                  <a:pt x="202" y="1621"/>
                  <a:pt x="280" y="1542"/>
                  <a:pt x="393" y="1415"/>
                </a:cubicBezTo>
                <a:cubicBezTo>
                  <a:pt x="559" y="1229"/>
                  <a:pt x="699" y="1017"/>
                  <a:pt x="769" y="776"/>
                </a:cubicBezTo>
                <a:cubicBezTo>
                  <a:pt x="819" y="603"/>
                  <a:pt x="812" y="419"/>
                  <a:pt x="813" y="240"/>
                </a:cubicBezTo>
                <a:cubicBezTo>
                  <a:pt x="812" y="142"/>
                  <a:pt x="819" y="181"/>
                  <a:pt x="812" y="259"/>
                </a:cubicBezTo>
                <a:cubicBezTo>
                  <a:pt x="787" y="532"/>
                  <a:pt x="623" y="1001"/>
                  <a:pt x="797" y="1245"/>
                </a:cubicBezTo>
                <a:cubicBezTo>
                  <a:pt x="862" y="1336"/>
                  <a:pt x="1013" y="1357"/>
                  <a:pt x="1113" y="1320"/>
                </a:cubicBezTo>
                <a:cubicBezTo>
                  <a:pt x="1260" y="1266"/>
                  <a:pt x="1402" y="1088"/>
                  <a:pt x="1426" y="934"/>
                </a:cubicBezTo>
                <a:cubicBezTo>
                  <a:pt x="1428" y="901"/>
                  <a:pt x="1429" y="895"/>
                  <a:pt x="1429" y="875"/>
                </a:cubicBezTo>
                <a:cubicBezTo>
                  <a:pt x="1389" y="939"/>
                  <a:pt x="1356" y="1003"/>
                  <a:pt x="1329" y="1076"/>
                </a:cubicBezTo>
                <a:cubicBezTo>
                  <a:pt x="1290" y="1182"/>
                  <a:pt x="1287" y="1254"/>
                  <a:pt x="1293" y="1358"/>
                </a:cubicBezTo>
                <a:cubicBezTo>
                  <a:pt x="1383" y="1369"/>
                  <a:pt x="1433" y="1386"/>
                  <a:pt x="1520" y="1333"/>
                </a:cubicBezTo>
                <a:cubicBezTo>
                  <a:pt x="1632" y="1265"/>
                  <a:pt x="1729" y="1125"/>
                  <a:pt x="1675" y="990"/>
                </a:cubicBezTo>
                <a:cubicBezTo>
                  <a:pt x="1661" y="956"/>
                  <a:pt x="1592" y="852"/>
                  <a:pt x="1538" y="880"/>
                </a:cubicBezTo>
                <a:cubicBezTo>
                  <a:pt x="1491" y="905"/>
                  <a:pt x="1517" y="947"/>
                  <a:pt x="1505" y="986"/>
                </a:cubicBezTo>
                <a:moveTo>
                  <a:pt x="1815" y="987"/>
                </a:moveTo>
                <a:cubicBezTo>
                  <a:pt x="1836" y="972"/>
                  <a:pt x="1860" y="955"/>
                  <a:pt x="1881" y="941"/>
                </a:cubicBezTo>
                <a:lnTo>
                  <a:pt x="1882" y="941"/>
                </a:lnTo>
                <a:cubicBezTo>
                  <a:pt x="1883" y="1000"/>
                  <a:pt x="1862" y="1106"/>
                  <a:pt x="1884" y="1158"/>
                </a:cubicBezTo>
                <a:cubicBezTo>
                  <a:pt x="1910" y="1220"/>
                  <a:pt x="1950" y="1231"/>
                  <a:pt x="2018" y="1223"/>
                </a:cubicBezTo>
                <a:cubicBezTo>
                  <a:pt x="2108" y="1214"/>
                  <a:pt x="2180" y="1148"/>
                  <a:pt x="2255" y="1105"/>
                </a:cubicBezTo>
                <a:cubicBezTo>
                  <a:pt x="2263" y="1117"/>
                  <a:pt x="2289" y="1176"/>
                  <a:pt x="2303" y="1192"/>
                </a:cubicBezTo>
                <a:cubicBezTo>
                  <a:pt x="2355" y="1253"/>
                  <a:pt x="2401" y="1236"/>
                  <a:pt x="2464" y="1188"/>
                </a:cubicBezTo>
                <a:cubicBezTo>
                  <a:pt x="2741" y="983"/>
                  <a:pt x="2829" y="644"/>
                  <a:pt x="2798" y="313"/>
                </a:cubicBezTo>
                <a:cubicBezTo>
                  <a:pt x="2789" y="216"/>
                  <a:pt x="2759" y="125"/>
                  <a:pt x="2720" y="55"/>
                </a:cubicBezTo>
                <a:cubicBezTo>
                  <a:pt x="2651" y="183"/>
                  <a:pt x="2611" y="328"/>
                  <a:pt x="2568" y="468"/>
                </a:cubicBezTo>
                <a:cubicBezTo>
                  <a:pt x="2527" y="602"/>
                  <a:pt x="2430" y="841"/>
                  <a:pt x="2492" y="986"/>
                </a:cubicBezTo>
                <a:cubicBezTo>
                  <a:pt x="2518" y="1046"/>
                  <a:pt x="2631" y="1082"/>
                  <a:pt x="2689" y="1058"/>
                </a:cubicBezTo>
                <a:cubicBezTo>
                  <a:pt x="2763" y="1028"/>
                  <a:pt x="2826" y="929"/>
                  <a:pt x="2881" y="876"/>
                </a:cubicBezTo>
                <a:cubicBezTo>
                  <a:pt x="2952" y="807"/>
                  <a:pt x="3029" y="725"/>
                  <a:pt x="3130" y="705"/>
                </a:cubicBezTo>
                <a:cubicBezTo>
                  <a:pt x="3146" y="705"/>
                  <a:pt x="3163" y="705"/>
                  <a:pt x="3179" y="705"/>
                </a:cubicBezTo>
                <a:cubicBezTo>
                  <a:pt x="3229" y="800"/>
                  <a:pt x="3210" y="869"/>
                  <a:pt x="3149" y="964"/>
                </a:cubicBezTo>
                <a:cubicBezTo>
                  <a:pt x="3087" y="1060"/>
                  <a:pt x="2993" y="1150"/>
                  <a:pt x="2878" y="1171"/>
                </a:cubicBezTo>
                <a:cubicBezTo>
                  <a:pt x="2794" y="1186"/>
                  <a:pt x="2799" y="1132"/>
                  <a:pt x="2781" y="1071"/>
                </a:cubicBezTo>
                <a:moveTo>
                  <a:pt x="3566" y="14"/>
                </a:moveTo>
                <a:cubicBezTo>
                  <a:pt x="3582" y="9"/>
                  <a:pt x="3599" y="5"/>
                  <a:pt x="3615" y="0"/>
                </a:cubicBezTo>
                <a:cubicBezTo>
                  <a:pt x="3682" y="94"/>
                  <a:pt x="3645" y="206"/>
                  <a:pt x="3604" y="316"/>
                </a:cubicBezTo>
                <a:cubicBezTo>
                  <a:pt x="3551" y="461"/>
                  <a:pt x="3463" y="592"/>
                  <a:pt x="3466" y="750"/>
                </a:cubicBezTo>
                <a:cubicBezTo>
                  <a:pt x="3476" y="802"/>
                  <a:pt x="3483" y="819"/>
                  <a:pt x="3532" y="822"/>
                </a:cubicBezTo>
                <a:moveTo>
                  <a:pt x="4053" y="605"/>
                </a:moveTo>
                <a:cubicBezTo>
                  <a:pt x="4080" y="575"/>
                  <a:pt x="4111" y="540"/>
                  <a:pt x="4138" y="512"/>
                </a:cubicBezTo>
                <a:cubicBezTo>
                  <a:pt x="4132" y="566"/>
                  <a:pt x="4108" y="615"/>
                  <a:pt x="4101" y="669"/>
                </a:cubicBezTo>
                <a:cubicBezTo>
                  <a:pt x="4101" y="680"/>
                  <a:pt x="4101" y="690"/>
                  <a:pt x="4101" y="701"/>
                </a:cubicBezTo>
                <a:cubicBezTo>
                  <a:pt x="4142" y="738"/>
                  <a:pt x="4198" y="727"/>
                  <a:pt x="4251" y="701"/>
                </a:cubicBezTo>
                <a:cubicBezTo>
                  <a:pt x="4319" y="668"/>
                  <a:pt x="4387" y="606"/>
                  <a:pt x="4405" y="530"/>
                </a:cubicBezTo>
                <a:cubicBezTo>
                  <a:pt x="4421" y="464"/>
                  <a:pt x="4413" y="388"/>
                  <a:pt x="4335" y="372"/>
                </a:cubicBezTo>
                <a:cubicBezTo>
                  <a:pt x="4212" y="347"/>
                  <a:pt x="4094" y="525"/>
                  <a:pt x="4032" y="605"/>
                </a:cubicBezTo>
                <a:cubicBezTo>
                  <a:pt x="3968" y="688"/>
                  <a:pt x="3837" y="841"/>
                  <a:pt x="3864" y="959"/>
                </a:cubicBezTo>
                <a:cubicBezTo>
                  <a:pt x="3885" y="1056"/>
                  <a:pt x="4182" y="1003"/>
                  <a:pt x="4234" y="100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3" name=""/>
          <p:cNvSpPr/>
          <p:nvPr/>
        </p:nvSpPr>
        <p:spPr>
          <a:xfrm>
            <a:off x="3984480" y="763560"/>
            <a:ext cx="225360" cy="507600"/>
          </a:xfrm>
          <a:custGeom>
            <a:avLst/>
            <a:gdLst/>
            <a:ahLst/>
            <a:rect l="0" t="0" r="r" b="b"/>
            <a:pathLst>
              <a:path fill="none" w="626" h="1410">
                <a:moveTo>
                  <a:pt x="105" y="264"/>
                </a:moveTo>
                <a:cubicBezTo>
                  <a:pt x="124" y="265"/>
                  <a:pt x="123" y="257"/>
                  <a:pt x="139" y="267"/>
                </a:cubicBezTo>
                <a:cubicBezTo>
                  <a:pt x="219" y="319"/>
                  <a:pt x="270" y="402"/>
                  <a:pt x="371" y="414"/>
                </a:cubicBezTo>
                <a:cubicBezTo>
                  <a:pt x="448" y="423"/>
                  <a:pt x="499" y="367"/>
                  <a:pt x="526" y="300"/>
                </a:cubicBezTo>
                <a:cubicBezTo>
                  <a:pt x="553" y="233"/>
                  <a:pt x="552" y="133"/>
                  <a:pt x="526" y="66"/>
                </a:cubicBezTo>
                <a:cubicBezTo>
                  <a:pt x="505" y="30"/>
                  <a:pt x="500" y="20"/>
                  <a:pt x="483" y="0"/>
                </a:cubicBezTo>
                <a:cubicBezTo>
                  <a:pt x="440" y="55"/>
                  <a:pt x="428" y="126"/>
                  <a:pt x="417" y="215"/>
                </a:cubicBezTo>
                <a:cubicBezTo>
                  <a:pt x="371" y="579"/>
                  <a:pt x="424" y="957"/>
                  <a:pt x="374" y="1317"/>
                </a:cubicBezTo>
                <a:cubicBezTo>
                  <a:pt x="361" y="1411"/>
                  <a:pt x="275" y="1411"/>
                  <a:pt x="199" y="1410"/>
                </a:cubicBezTo>
                <a:cubicBezTo>
                  <a:pt x="132" y="1409"/>
                  <a:pt x="29" y="1388"/>
                  <a:pt x="5" y="1311"/>
                </a:cubicBezTo>
                <a:cubicBezTo>
                  <a:pt x="-26" y="1212"/>
                  <a:pt x="93" y="1126"/>
                  <a:pt x="157" y="1079"/>
                </a:cubicBezTo>
                <a:cubicBezTo>
                  <a:pt x="300" y="974"/>
                  <a:pt x="460" y="919"/>
                  <a:pt x="626" y="86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4" name=""/>
          <p:cNvSpPr/>
          <p:nvPr/>
        </p:nvSpPr>
        <p:spPr>
          <a:xfrm>
            <a:off x="4520160" y="814320"/>
            <a:ext cx="149760" cy="320400"/>
          </a:xfrm>
          <a:custGeom>
            <a:avLst/>
            <a:gdLst/>
            <a:ahLst/>
            <a:rect l="0" t="0" r="r" b="b"/>
            <a:pathLst>
              <a:path fill="none" w="416" h="890">
                <a:moveTo>
                  <a:pt x="416" y="0"/>
                </a:moveTo>
                <a:cubicBezTo>
                  <a:pt x="333" y="153"/>
                  <a:pt x="250" y="304"/>
                  <a:pt x="156" y="450"/>
                </a:cubicBezTo>
                <a:cubicBezTo>
                  <a:pt x="112" y="519"/>
                  <a:pt x="-64" y="719"/>
                  <a:pt x="25" y="817"/>
                </a:cubicBezTo>
                <a:cubicBezTo>
                  <a:pt x="124" y="872"/>
                  <a:pt x="166" y="890"/>
                  <a:pt x="250" y="89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5" name=""/>
          <p:cNvSpPr/>
          <p:nvPr/>
        </p:nvSpPr>
        <p:spPr>
          <a:xfrm>
            <a:off x="5048280" y="479520"/>
            <a:ext cx="1658880" cy="568080"/>
          </a:xfrm>
          <a:custGeom>
            <a:avLst/>
            <a:gdLst/>
            <a:ahLst/>
            <a:rect l="0" t="0" r="r" b="b"/>
            <a:pathLst>
              <a:path fill="none" w="4608" h="1578">
                <a:moveTo>
                  <a:pt x="1007" y="989"/>
                </a:moveTo>
                <a:cubicBezTo>
                  <a:pt x="931" y="926"/>
                  <a:pt x="892" y="919"/>
                  <a:pt x="792" y="918"/>
                </a:cubicBezTo>
                <a:cubicBezTo>
                  <a:pt x="644" y="917"/>
                  <a:pt x="503" y="966"/>
                  <a:pt x="375" y="1041"/>
                </a:cubicBezTo>
                <a:cubicBezTo>
                  <a:pt x="244" y="1118"/>
                  <a:pt x="47" y="1250"/>
                  <a:pt x="0" y="1406"/>
                </a:cubicBezTo>
                <a:cubicBezTo>
                  <a:pt x="1" y="1413"/>
                  <a:pt x="2" y="1419"/>
                  <a:pt x="3" y="1426"/>
                </a:cubicBezTo>
                <a:cubicBezTo>
                  <a:pt x="153" y="1405"/>
                  <a:pt x="253" y="1310"/>
                  <a:pt x="367" y="1211"/>
                </a:cubicBezTo>
                <a:cubicBezTo>
                  <a:pt x="646" y="971"/>
                  <a:pt x="908" y="711"/>
                  <a:pt x="1030" y="355"/>
                </a:cubicBezTo>
                <a:cubicBezTo>
                  <a:pt x="1070" y="239"/>
                  <a:pt x="1086" y="120"/>
                  <a:pt x="1101" y="0"/>
                </a:cubicBezTo>
                <a:cubicBezTo>
                  <a:pt x="1015" y="143"/>
                  <a:pt x="927" y="285"/>
                  <a:pt x="845" y="430"/>
                </a:cubicBezTo>
                <a:cubicBezTo>
                  <a:pt x="768" y="566"/>
                  <a:pt x="561" y="852"/>
                  <a:pt x="639" y="1028"/>
                </a:cubicBezTo>
                <a:cubicBezTo>
                  <a:pt x="686" y="1134"/>
                  <a:pt x="901" y="1151"/>
                  <a:pt x="995" y="1132"/>
                </a:cubicBezTo>
                <a:cubicBezTo>
                  <a:pt x="1097" y="1112"/>
                  <a:pt x="1186" y="1027"/>
                  <a:pt x="1249" y="950"/>
                </a:cubicBezTo>
                <a:cubicBezTo>
                  <a:pt x="1276" y="917"/>
                  <a:pt x="1289" y="886"/>
                  <a:pt x="1308" y="850"/>
                </a:cubicBezTo>
                <a:cubicBezTo>
                  <a:pt x="1279" y="909"/>
                  <a:pt x="1238" y="970"/>
                  <a:pt x="1211" y="1032"/>
                </a:cubicBezTo>
                <a:cubicBezTo>
                  <a:pt x="1177" y="1110"/>
                  <a:pt x="1198" y="1130"/>
                  <a:pt x="1278" y="1127"/>
                </a:cubicBezTo>
                <a:cubicBezTo>
                  <a:pt x="1363" y="1124"/>
                  <a:pt x="1449" y="1052"/>
                  <a:pt x="1488" y="979"/>
                </a:cubicBezTo>
                <a:cubicBezTo>
                  <a:pt x="1520" y="919"/>
                  <a:pt x="1509" y="842"/>
                  <a:pt x="1482" y="783"/>
                </a:cubicBezTo>
                <a:cubicBezTo>
                  <a:pt x="1468" y="752"/>
                  <a:pt x="1450" y="722"/>
                  <a:pt x="1436" y="691"/>
                </a:cubicBezTo>
                <a:moveTo>
                  <a:pt x="1480" y="727"/>
                </a:moveTo>
                <a:cubicBezTo>
                  <a:pt x="1529" y="751"/>
                  <a:pt x="1647" y="777"/>
                  <a:pt x="1675" y="826"/>
                </a:cubicBezTo>
                <a:cubicBezTo>
                  <a:pt x="1704" y="877"/>
                  <a:pt x="1678" y="941"/>
                  <a:pt x="1688" y="995"/>
                </a:cubicBezTo>
                <a:cubicBezTo>
                  <a:pt x="1701" y="1065"/>
                  <a:pt x="1710" y="1057"/>
                  <a:pt x="1777" y="1066"/>
                </a:cubicBezTo>
                <a:cubicBezTo>
                  <a:pt x="1858" y="1077"/>
                  <a:pt x="1950" y="997"/>
                  <a:pt x="2010" y="952"/>
                </a:cubicBezTo>
                <a:cubicBezTo>
                  <a:pt x="2052" y="921"/>
                  <a:pt x="2092" y="884"/>
                  <a:pt x="2131" y="850"/>
                </a:cubicBezTo>
                <a:cubicBezTo>
                  <a:pt x="2115" y="909"/>
                  <a:pt x="2085" y="968"/>
                  <a:pt x="2074" y="1028"/>
                </a:cubicBezTo>
                <a:cubicBezTo>
                  <a:pt x="2055" y="1136"/>
                  <a:pt x="2080" y="1201"/>
                  <a:pt x="2198" y="1216"/>
                </a:cubicBezTo>
                <a:cubicBezTo>
                  <a:pt x="2359" y="1237"/>
                  <a:pt x="2516" y="1158"/>
                  <a:pt x="2638" y="1059"/>
                </a:cubicBezTo>
                <a:cubicBezTo>
                  <a:pt x="2866" y="873"/>
                  <a:pt x="2926" y="590"/>
                  <a:pt x="2977" y="317"/>
                </a:cubicBezTo>
                <a:cubicBezTo>
                  <a:pt x="2990" y="246"/>
                  <a:pt x="2993" y="231"/>
                  <a:pt x="3002" y="188"/>
                </a:cubicBezTo>
                <a:cubicBezTo>
                  <a:pt x="2953" y="324"/>
                  <a:pt x="2894" y="452"/>
                  <a:pt x="2831" y="584"/>
                </a:cubicBezTo>
                <a:cubicBezTo>
                  <a:pt x="2767" y="718"/>
                  <a:pt x="2667" y="892"/>
                  <a:pt x="2696" y="1049"/>
                </a:cubicBezTo>
                <a:cubicBezTo>
                  <a:pt x="2714" y="1146"/>
                  <a:pt x="2810" y="1184"/>
                  <a:pt x="2896" y="1165"/>
                </a:cubicBezTo>
                <a:cubicBezTo>
                  <a:pt x="3043" y="1132"/>
                  <a:pt x="3156" y="1022"/>
                  <a:pt x="3311" y="996"/>
                </a:cubicBezTo>
                <a:cubicBezTo>
                  <a:pt x="3298" y="1091"/>
                  <a:pt x="3280" y="1128"/>
                  <a:pt x="3196" y="1204"/>
                </a:cubicBezTo>
                <a:cubicBezTo>
                  <a:pt x="3088" y="1302"/>
                  <a:pt x="2920" y="1404"/>
                  <a:pt x="2768" y="1401"/>
                </a:cubicBezTo>
                <a:cubicBezTo>
                  <a:pt x="2768" y="1397"/>
                  <a:pt x="2768" y="1393"/>
                  <a:pt x="2768" y="1389"/>
                </a:cubicBezTo>
                <a:moveTo>
                  <a:pt x="3817" y="868"/>
                </a:moveTo>
                <a:cubicBezTo>
                  <a:pt x="3808" y="929"/>
                  <a:pt x="3778" y="964"/>
                  <a:pt x="3733" y="1007"/>
                </a:cubicBezTo>
                <a:cubicBezTo>
                  <a:pt x="3709" y="1030"/>
                  <a:pt x="3694" y="1041"/>
                  <a:pt x="3681" y="1069"/>
                </a:cubicBezTo>
                <a:cubicBezTo>
                  <a:pt x="3695" y="1075"/>
                  <a:pt x="3714" y="1076"/>
                  <a:pt x="3735" y="1076"/>
                </a:cubicBezTo>
                <a:cubicBezTo>
                  <a:pt x="3752" y="1076"/>
                  <a:pt x="3768" y="1076"/>
                  <a:pt x="3785" y="1076"/>
                </a:cubicBezTo>
                <a:cubicBezTo>
                  <a:pt x="3784" y="1095"/>
                  <a:pt x="3781" y="1104"/>
                  <a:pt x="3772" y="1121"/>
                </a:cubicBezTo>
                <a:cubicBezTo>
                  <a:pt x="3758" y="1148"/>
                  <a:pt x="3755" y="1171"/>
                  <a:pt x="3751" y="1201"/>
                </a:cubicBezTo>
                <a:cubicBezTo>
                  <a:pt x="3737" y="1319"/>
                  <a:pt x="3707" y="1423"/>
                  <a:pt x="3645" y="1526"/>
                </a:cubicBezTo>
                <a:cubicBezTo>
                  <a:pt x="3634" y="1544"/>
                  <a:pt x="3596" y="1579"/>
                  <a:pt x="3617" y="1578"/>
                </a:cubicBezTo>
                <a:cubicBezTo>
                  <a:pt x="3629" y="1571"/>
                  <a:pt x="3641" y="1565"/>
                  <a:pt x="3653" y="1558"/>
                </a:cubicBezTo>
                <a:moveTo>
                  <a:pt x="4385" y="1033"/>
                </a:moveTo>
                <a:cubicBezTo>
                  <a:pt x="4408" y="1066"/>
                  <a:pt x="4422" y="1104"/>
                  <a:pt x="4445" y="1137"/>
                </a:cubicBezTo>
                <a:cubicBezTo>
                  <a:pt x="4465" y="1165"/>
                  <a:pt x="4503" y="1172"/>
                  <a:pt x="4535" y="1164"/>
                </a:cubicBezTo>
                <a:cubicBezTo>
                  <a:pt x="4587" y="1151"/>
                  <a:pt x="4603" y="1089"/>
                  <a:pt x="4607" y="1043"/>
                </a:cubicBezTo>
                <a:cubicBezTo>
                  <a:pt x="4613" y="976"/>
                  <a:pt x="4593" y="919"/>
                  <a:pt x="4542" y="874"/>
                </a:cubicBezTo>
                <a:cubicBezTo>
                  <a:pt x="4474" y="814"/>
                  <a:pt x="4398" y="837"/>
                  <a:pt x="4327" y="876"/>
                </a:cubicBezTo>
                <a:cubicBezTo>
                  <a:pt x="4215" y="938"/>
                  <a:pt x="4076" y="1036"/>
                  <a:pt x="4018" y="1155"/>
                </a:cubicBezTo>
                <a:cubicBezTo>
                  <a:pt x="3961" y="1272"/>
                  <a:pt x="4051" y="1318"/>
                  <a:pt x="4149" y="1347"/>
                </a:cubicBezTo>
                <a:cubicBezTo>
                  <a:pt x="4274" y="1385"/>
                  <a:pt x="4407" y="1377"/>
                  <a:pt x="4536" y="137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6" name=""/>
          <p:cNvSpPr/>
          <p:nvPr/>
        </p:nvSpPr>
        <p:spPr>
          <a:xfrm>
            <a:off x="7313760" y="657360"/>
            <a:ext cx="542520" cy="385560"/>
          </a:xfrm>
          <a:custGeom>
            <a:avLst/>
            <a:gdLst/>
            <a:ahLst/>
            <a:rect l="0" t="0" r="r" b="b"/>
            <a:pathLst>
              <a:path fill="none" w="1507" h="1071">
                <a:moveTo>
                  <a:pt x="0" y="442"/>
                </a:moveTo>
                <a:cubicBezTo>
                  <a:pt x="8" y="397"/>
                  <a:pt x="35" y="394"/>
                  <a:pt x="70" y="365"/>
                </a:cubicBezTo>
                <a:cubicBezTo>
                  <a:pt x="111" y="332"/>
                  <a:pt x="130" y="307"/>
                  <a:pt x="182" y="300"/>
                </a:cubicBezTo>
                <a:cubicBezTo>
                  <a:pt x="234" y="339"/>
                  <a:pt x="239" y="410"/>
                  <a:pt x="230" y="479"/>
                </a:cubicBezTo>
                <a:cubicBezTo>
                  <a:pt x="220" y="551"/>
                  <a:pt x="178" y="666"/>
                  <a:pt x="118" y="715"/>
                </a:cubicBezTo>
                <a:cubicBezTo>
                  <a:pt x="116" y="715"/>
                  <a:pt x="114" y="715"/>
                  <a:pt x="112" y="715"/>
                </a:cubicBezTo>
                <a:cubicBezTo>
                  <a:pt x="121" y="648"/>
                  <a:pt x="155" y="608"/>
                  <a:pt x="209" y="567"/>
                </a:cubicBezTo>
                <a:cubicBezTo>
                  <a:pt x="279" y="514"/>
                  <a:pt x="404" y="490"/>
                  <a:pt x="447" y="409"/>
                </a:cubicBezTo>
                <a:cubicBezTo>
                  <a:pt x="447" y="408"/>
                  <a:pt x="447" y="407"/>
                  <a:pt x="447" y="406"/>
                </a:cubicBezTo>
                <a:cubicBezTo>
                  <a:pt x="353" y="419"/>
                  <a:pt x="276" y="463"/>
                  <a:pt x="204" y="528"/>
                </a:cubicBezTo>
                <a:cubicBezTo>
                  <a:pt x="138" y="588"/>
                  <a:pt x="115" y="632"/>
                  <a:pt x="139" y="714"/>
                </a:cubicBezTo>
                <a:cubicBezTo>
                  <a:pt x="275" y="752"/>
                  <a:pt x="386" y="737"/>
                  <a:pt x="526" y="718"/>
                </a:cubicBezTo>
                <a:moveTo>
                  <a:pt x="1234" y="297"/>
                </a:moveTo>
                <a:cubicBezTo>
                  <a:pt x="1311" y="200"/>
                  <a:pt x="1388" y="82"/>
                  <a:pt x="1488" y="6"/>
                </a:cubicBezTo>
                <a:cubicBezTo>
                  <a:pt x="1494" y="4"/>
                  <a:pt x="1501" y="2"/>
                  <a:pt x="1507" y="0"/>
                </a:cubicBezTo>
                <a:cubicBezTo>
                  <a:pt x="1496" y="115"/>
                  <a:pt x="1475" y="197"/>
                  <a:pt x="1424" y="306"/>
                </a:cubicBezTo>
                <a:cubicBezTo>
                  <a:pt x="1330" y="510"/>
                  <a:pt x="1204" y="703"/>
                  <a:pt x="1048" y="864"/>
                </a:cubicBezTo>
                <a:cubicBezTo>
                  <a:pt x="927" y="975"/>
                  <a:pt x="887" y="1012"/>
                  <a:pt x="795" y="107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7" name=""/>
          <p:cNvSpPr/>
          <p:nvPr/>
        </p:nvSpPr>
        <p:spPr>
          <a:xfrm>
            <a:off x="2755800" y="1523520"/>
            <a:ext cx="353520" cy="525600"/>
          </a:xfrm>
          <a:custGeom>
            <a:avLst/>
            <a:gdLst/>
            <a:ahLst/>
            <a:rect l="0" t="0" r="r" b="b"/>
            <a:pathLst>
              <a:path fill="none" w="982" h="1460">
                <a:moveTo>
                  <a:pt x="982" y="103"/>
                </a:moveTo>
                <a:cubicBezTo>
                  <a:pt x="957" y="49"/>
                  <a:pt x="980" y="32"/>
                  <a:pt x="907" y="10"/>
                </a:cubicBezTo>
                <a:cubicBezTo>
                  <a:pt x="832" y="-13"/>
                  <a:pt x="730" y="8"/>
                  <a:pt x="657" y="23"/>
                </a:cubicBezTo>
                <a:cubicBezTo>
                  <a:pt x="592" y="36"/>
                  <a:pt x="412" y="48"/>
                  <a:pt x="364" y="101"/>
                </a:cubicBezTo>
                <a:cubicBezTo>
                  <a:pt x="355" y="117"/>
                  <a:pt x="352" y="122"/>
                  <a:pt x="361" y="134"/>
                </a:cubicBezTo>
                <a:cubicBezTo>
                  <a:pt x="473" y="176"/>
                  <a:pt x="786" y="179"/>
                  <a:pt x="839" y="300"/>
                </a:cubicBezTo>
                <a:cubicBezTo>
                  <a:pt x="881" y="396"/>
                  <a:pt x="678" y="498"/>
                  <a:pt x="625" y="529"/>
                </a:cubicBezTo>
                <a:cubicBezTo>
                  <a:pt x="484" y="613"/>
                  <a:pt x="331" y="670"/>
                  <a:pt x="173" y="714"/>
                </a:cubicBezTo>
                <a:cubicBezTo>
                  <a:pt x="115" y="730"/>
                  <a:pt x="59" y="736"/>
                  <a:pt x="0" y="746"/>
                </a:cubicBezTo>
                <a:cubicBezTo>
                  <a:pt x="64" y="770"/>
                  <a:pt x="104" y="788"/>
                  <a:pt x="146" y="853"/>
                </a:cubicBezTo>
                <a:cubicBezTo>
                  <a:pt x="220" y="968"/>
                  <a:pt x="243" y="1101"/>
                  <a:pt x="259" y="1233"/>
                </a:cubicBezTo>
                <a:cubicBezTo>
                  <a:pt x="269" y="1310"/>
                  <a:pt x="275" y="1384"/>
                  <a:pt x="289" y="146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8" name=""/>
          <p:cNvSpPr/>
          <p:nvPr/>
        </p:nvSpPr>
        <p:spPr>
          <a:xfrm>
            <a:off x="3059280" y="2894400"/>
            <a:ext cx="259920" cy="460800"/>
          </a:xfrm>
          <a:custGeom>
            <a:avLst/>
            <a:gdLst/>
            <a:ahLst/>
            <a:rect l="0" t="0" r="r" b="b"/>
            <a:pathLst>
              <a:path fill="none" w="722" h="1280">
                <a:moveTo>
                  <a:pt x="148" y="71"/>
                </a:moveTo>
                <a:cubicBezTo>
                  <a:pt x="148" y="30"/>
                  <a:pt x="145" y="21"/>
                  <a:pt x="160" y="0"/>
                </a:cubicBezTo>
                <a:cubicBezTo>
                  <a:pt x="246" y="1"/>
                  <a:pt x="281" y="21"/>
                  <a:pt x="324" y="103"/>
                </a:cubicBezTo>
                <a:cubicBezTo>
                  <a:pt x="374" y="196"/>
                  <a:pt x="389" y="301"/>
                  <a:pt x="388" y="403"/>
                </a:cubicBezTo>
                <a:cubicBezTo>
                  <a:pt x="387" y="484"/>
                  <a:pt x="348" y="532"/>
                  <a:pt x="284" y="578"/>
                </a:cubicBezTo>
                <a:cubicBezTo>
                  <a:pt x="259" y="596"/>
                  <a:pt x="236" y="602"/>
                  <a:pt x="209" y="613"/>
                </a:cubicBezTo>
                <a:cubicBezTo>
                  <a:pt x="254" y="610"/>
                  <a:pt x="302" y="603"/>
                  <a:pt x="347" y="608"/>
                </a:cubicBezTo>
                <a:cubicBezTo>
                  <a:pt x="458" y="620"/>
                  <a:pt x="548" y="690"/>
                  <a:pt x="620" y="771"/>
                </a:cubicBezTo>
                <a:cubicBezTo>
                  <a:pt x="690" y="851"/>
                  <a:pt x="770" y="1008"/>
                  <a:pt x="686" y="1105"/>
                </a:cubicBezTo>
                <a:cubicBezTo>
                  <a:pt x="610" y="1193"/>
                  <a:pt x="447" y="1230"/>
                  <a:pt x="339" y="1255"/>
                </a:cubicBezTo>
                <a:cubicBezTo>
                  <a:pt x="216" y="1284"/>
                  <a:pt x="113" y="1294"/>
                  <a:pt x="0" y="124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19" name=""/>
          <p:cNvSpPr/>
          <p:nvPr/>
        </p:nvSpPr>
        <p:spPr>
          <a:xfrm>
            <a:off x="5783400" y="1704600"/>
            <a:ext cx="3949200" cy="601560"/>
          </a:xfrm>
          <a:custGeom>
            <a:avLst/>
            <a:gdLst/>
            <a:ahLst/>
            <a:rect l="0" t="0" r="r" b="b"/>
            <a:pathLst>
              <a:path fill="none" w="10970" h="1671">
                <a:moveTo>
                  <a:pt x="217" y="985"/>
                </a:moveTo>
                <a:cubicBezTo>
                  <a:pt x="254" y="1054"/>
                  <a:pt x="249" y="1152"/>
                  <a:pt x="229" y="1231"/>
                </a:cubicBezTo>
                <a:cubicBezTo>
                  <a:pt x="200" y="1344"/>
                  <a:pt x="133" y="1448"/>
                  <a:pt x="67" y="1542"/>
                </a:cubicBezTo>
                <a:cubicBezTo>
                  <a:pt x="34" y="1588"/>
                  <a:pt x="26" y="1601"/>
                  <a:pt x="0" y="1626"/>
                </a:cubicBezTo>
                <a:moveTo>
                  <a:pt x="2668" y="1433"/>
                </a:moveTo>
                <a:cubicBezTo>
                  <a:pt x="2686" y="1381"/>
                  <a:pt x="2702" y="1329"/>
                  <a:pt x="2742" y="1289"/>
                </a:cubicBezTo>
                <a:cubicBezTo>
                  <a:pt x="2760" y="1277"/>
                  <a:pt x="2764" y="1272"/>
                  <a:pt x="2779" y="1276"/>
                </a:cubicBezTo>
                <a:cubicBezTo>
                  <a:pt x="2815" y="1333"/>
                  <a:pt x="2819" y="1386"/>
                  <a:pt x="2821" y="1454"/>
                </a:cubicBezTo>
                <a:cubicBezTo>
                  <a:pt x="2823" y="1536"/>
                  <a:pt x="2810" y="1597"/>
                  <a:pt x="2778" y="1671"/>
                </a:cubicBezTo>
                <a:moveTo>
                  <a:pt x="9652" y="5"/>
                </a:moveTo>
                <a:cubicBezTo>
                  <a:pt x="9751" y="0"/>
                  <a:pt x="9929" y="-23"/>
                  <a:pt x="9988" y="85"/>
                </a:cubicBezTo>
                <a:cubicBezTo>
                  <a:pt x="10062" y="222"/>
                  <a:pt x="9996" y="458"/>
                  <a:pt x="9955" y="593"/>
                </a:cubicBezTo>
                <a:cubicBezTo>
                  <a:pt x="9894" y="796"/>
                  <a:pt x="9792" y="1005"/>
                  <a:pt x="9592" y="1101"/>
                </a:cubicBezTo>
                <a:cubicBezTo>
                  <a:pt x="9500" y="1145"/>
                  <a:pt x="9314" y="1193"/>
                  <a:pt x="9258" y="1108"/>
                </a:cubicBezTo>
                <a:moveTo>
                  <a:pt x="10962" y="89"/>
                </a:moveTo>
                <a:cubicBezTo>
                  <a:pt x="10972" y="77"/>
                  <a:pt x="10974" y="79"/>
                  <a:pt x="10957" y="84"/>
                </a:cubicBezTo>
                <a:moveTo>
                  <a:pt x="10754" y="799"/>
                </a:moveTo>
                <a:cubicBezTo>
                  <a:pt x="10603" y="931"/>
                  <a:pt x="10459" y="1055"/>
                  <a:pt x="10283" y="1153"/>
                </a:cubicBezTo>
                <a:cubicBezTo>
                  <a:pt x="10167" y="1212"/>
                  <a:pt x="10129" y="1231"/>
                  <a:pt x="10049" y="126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0" name=""/>
          <p:cNvSpPr/>
          <p:nvPr/>
        </p:nvSpPr>
        <p:spPr>
          <a:xfrm>
            <a:off x="3348000" y="1965240"/>
            <a:ext cx="1823760" cy="471240"/>
          </a:xfrm>
          <a:custGeom>
            <a:avLst/>
            <a:gdLst/>
            <a:ahLst/>
            <a:rect l="0" t="0" r="r" b="b"/>
            <a:pathLst>
              <a:path fill="none" w="5066" h="1309">
                <a:moveTo>
                  <a:pt x="13" y="1186"/>
                </a:moveTo>
                <a:cubicBezTo>
                  <a:pt x="12" y="1195"/>
                  <a:pt x="1" y="1246"/>
                  <a:pt x="0" y="1275"/>
                </a:cubicBezTo>
                <a:cubicBezTo>
                  <a:pt x="0" y="1286"/>
                  <a:pt x="0" y="1298"/>
                  <a:pt x="0" y="1309"/>
                </a:cubicBezTo>
                <a:cubicBezTo>
                  <a:pt x="18" y="1286"/>
                  <a:pt x="41" y="1259"/>
                  <a:pt x="58" y="1233"/>
                </a:cubicBezTo>
                <a:cubicBezTo>
                  <a:pt x="122" y="1136"/>
                  <a:pt x="171" y="1030"/>
                  <a:pt x="232" y="931"/>
                </a:cubicBezTo>
                <a:cubicBezTo>
                  <a:pt x="280" y="853"/>
                  <a:pt x="313" y="835"/>
                  <a:pt x="384" y="799"/>
                </a:cubicBezTo>
                <a:cubicBezTo>
                  <a:pt x="442" y="849"/>
                  <a:pt x="471" y="884"/>
                  <a:pt x="508" y="966"/>
                </a:cubicBezTo>
                <a:cubicBezTo>
                  <a:pt x="539" y="1035"/>
                  <a:pt x="561" y="1163"/>
                  <a:pt x="641" y="1194"/>
                </a:cubicBezTo>
                <a:cubicBezTo>
                  <a:pt x="699" y="1216"/>
                  <a:pt x="756" y="1180"/>
                  <a:pt x="802" y="1151"/>
                </a:cubicBezTo>
                <a:cubicBezTo>
                  <a:pt x="919" y="1079"/>
                  <a:pt x="967" y="968"/>
                  <a:pt x="1062" y="881"/>
                </a:cubicBezTo>
                <a:cubicBezTo>
                  <a:pt x="1080" y="864"/>
                  <a:pt x="1084" y="858"/>
                  <a:pt x="1102" y="863"/>
                </a:cubicBezTo>
                <a:cubicBezTo>
                  <a:pt x="1133" y="903"/>
                  <a:pt x="1163" y="960"/>
                  <a:pt x="1199" y="1000"/>
                </a:cubicBezTo>
                <a:cubicBezTo>
                  <a:pt x="1273" y="1083"/>
                  <a:pt x="1415" y="1104"/>
                  <a:pt x="1520" y="1083"/>
                </a:cubicBezTo>
                <a:cubicBezTo>
                  <a:pt x="1587" y="1070"/>
                  <a:pt x="1718" y="1007"/>
                  <a:pt x="1739" y="932"/>
                </a:cubicBezTo>
                <a:cubicBezTo>
                  <a:pt x="1763" y="844"/>
                  <a:pt x="1713" y="811"/>
                  <a:pt x="1636" y="777"/>
                </a:cubicBezTo>
                <a:cubicBezTo>
                  <a:pt x="1535" y="732"/>
                  <a:pt x="1406" y="712"/>
                  <a:pt x="1305" y="768"/>
                </a:cubicBezTo>
                <a:cubicBezTo>
                  <a:pt x="1172" y="842"/>
                  <a:pt x="1080" y="1018"/>
                  <a:pt x="1090" y="1168"/>
                </a:cubicBezTo>
                <a:cubicBezTo>
                  <a:pt x="1099" y="1305"/>
                  <a:pt x="1319" y="1286"/>
                  <a:pt x="1412" y="1276"/>
                </a:cubicBezTo>
                <a:cubicBezTo>
                  <a:pt x="1620" y="1254"/>
                  <a:pt x="1854" y="1148"/>
                  <a:pt x="1985" y="980"/>
                </a:cubicBezTo>
                <a:cubicBezTo>
                  <a:pt x="2056" y="889"/>
                  <a:pt x="2056" y="777"/>
                  <a:pt x="2049" y="668"/>
                </a:cubicBezTo>
                <a:cubicBezTo>
                  <a:pt x="2044" y="586"/>
                  <a:pt x="2026" y="501"/>
                  <a:pt x="2012" y="421"/>
                </a:cubicBezTo>
                <a:cubicBezTo>
                  <a:pt x="2003" y="612"/>
                  <a:pt x="1969" y="836"/>
                  <a:pt x="2021" y="1022"/>
                </a:cubicBezTo>
                <a:cubicBezTo>
                  <a:pt x="2057" y="1150"/>
                  <a:pt x="2138" y="1188"/>
                  <a:pt x="2256" y="1200"/>
                </a:cubicBezTo>
                <a:moveTo>
                  <a:pt x="2024" y="903"/>
                </a:moveTo>
                <a:cubicBezTo>
                  <a:pt x="1999" y="885"/>
                  <a:pt x="1997" y="880"/>
                  <a:pt x="1980" y="876"/>
                </a:cubicBezTo>
                <a:cubicBezTo>
                  <a:pt x="2045" y="896"/>
                  <a:pt x="2091" y="904"/>
                  <a:pt x="2162" y="903"/>
                </a:cubicBezTo>
                <a:cubicBezTo>
                  <a:pt x="2231" y="902"/>
                  <a:pt x="2312" y="894"/>
                  <a:pt x="2370" y="850"/>
                </a:cubicBezTo>
                <a:cubicBezTo>
                  <a:pt x="2396" y="830"/>
                  <a:pt x="2422" y="801"/>
                  <a:pt x="2444" y="781"/>
                </a:cubicBezTo>
                <a:cubicBezTo>
                  <a:pt x="2459" y="800"/>
                  <a:pt x="2483" y="832"/>
                  <a:pt x="2501" y="856"/>
                </a:cubicBezTo>
                <a:cubicBezTo>
                  <a:pt x="2552" y="924"/>
                  <a:pt x="2599" y="957"/>
                  <a:pt x="2688" y="952"/>
                </a:cubicBezTo>
                <a:cubicBezTo>
                  <a:pt x="2742" y="949"/>
                  <a:pt x="2765" y="924"/>
                  <a:pt x="2803" y="887"/>
                </a:cubicBezTo>
                <a:cubicBezTo>
                  <a:pt x="2829" y="862"/>
                  <a:pt x="2847" y="814"/>
                  <a:pt x="2881" y="798"/>
                </a:cubicBezTo>
                <a:cubicBezTo>
                  <a:pt x="2910" y="784"/>
                  <a:pt x="2929" y="790"/>
                  <a:pt x="2957" y="801"/>
                </a:cubicBezTo>
                <a:cubicBezTo>
                  <a:pt x="3003" y="820"/>
                  <a:pt x="3039" y="862"/>
                  <a:pt x="3096" y="846"/>
                </a:cubicBezTo>
                <a:cubicBezTo>
                  <a:pt x="3154" y="830"/>
                  <a:pt x="3164" y="788"/>
                  <a:pt x="3182" y="736"/>
                </a:cubicBezTo>
                <a:cubicBezTo>
                  <a:pt x="3201" y="679"/>
                  <a:pt x="3183" y="597"/>
                  <a:pt x="3169" y="542"/>
                </a:cubicBezTo>
                <a:cubicBezTo>
                  <a:pt x="3158" y="498"/>
                  <a:pt x="3146" y="453"/>
                  <a:pt x="3136" y="409"/>
                </a:cubicBezTo>
                <a:cubicBezTo>
                  <a:pt x="3160" y="477"/>
                  <a:pt x="3183" y="533"/>
                  <a:pt x="3227" y="596"/>
                </a:cubicBezTo>
                <a:cubicBezTo>
                  <a:pt x="3324" y="736"/>
                  <a:pt x="3448" y="858"/>
                  <a:pt x="3552" y="993"/>
                </a:cubicBezTo>
                <a:cubicBezTo>
                  <a:pt x="3561" y="955"/>
                  <a:pt x="3569" y="915"/>
                  <a:pt x="3579" y="877"/>
                </a:cubicBezTo>
                <a:cubicBezTo>
                  <a:pt x="3614" y="739"/>
                  <a:pt x="3622" y="578"/>
                  <a:pt x="3688" y="451"/>
                </a:cubicBezTo>
                <a:cubicBezTo>
                  <a:pt x="3690" y="451"/>
                  <a:pt x="3693" y="451"/>
                  <a:pt x="3695" y="451"/>
                </a:cubicBezTo>
                <a:cubicBezTo>
                  <a:pt x="3716" y="508"/>
                  <a:pt x="3730" y="564"/>
                  <a:pt x="3741" y="626"/>
                </a:cubicBezTo>
                <a:cubicBezTo>
                  <a:pt x="3761" y="738"/>
                  <a:pt x="3772" y="849"/>
                  <a:pt x="3871" y="921"/>
                </a:cubicBezTo>
                <a:cubicBezTo>
                  <a:pt x="3891" y="936"/>
                  <a:pt x="3912" y="930"/>
                  <a:pt x="3931" y="939"/>
                </a:cubicBezTo>
                <a:cubicBezTo>
                  <a:pt x="3927" y="903"/>
                  <a:pt x="3934" y="881"/>
                  <a:pt x="3919" y="846"/>
                </a:cubicBezTo>
                <a:cubicBezTo>
                  <a:pt x="3904" y="810"/>
                  <a:pt x="3861" y="772"/>
                  <a:pt x="3865" y="729"/>
                </a:cubicBezTo>
                <a:cubicBezTo>
                  <a:pt x="3869" y="692"/>
                  <a:pt x="3873" y="696"/>
                  <a:pt x="3901" y="669"/>
                </a:cubicBezTo>
                <a:cubicBezTo>
                  <a:pt x="3936" y="635"/>
                  <a:pt x="4001" y="550"/>
                  <a:pt x="4050" y="538"/>
                </a:cubicBezTo>
                <a:cubicBezTo>
                  <a:pt x="4081" y="530"/>
                  <a:pt x="4091" y="546"/>
                  <a:pt x="4101" y="572"/>
                </a:cubicBezTo>
                <a:cubicBezTo>
                  <a:pt x="4142" y="678"/>
                  <a:pt x="4104" y="800"/>
                  <a:pt x="4120" y="910"/>
                </a:cubicBezTo>
                <a:cubicBezTo>
                  <a:pt x="4124" y="923"/>
                  <a:pt x="4127" y="937"/>
                  <a:pt x="4131" y="950"/>
                </a:cubicBezTo>
                <a:moveTo>
                  <a:pt x="5027" y="0"/>
                </a:moveTo>
                <a:cubicBezTo>
                  <a:pt x="4942" y="32"/>
                  <a:pt x="4908" y="165"/>
                  <a:pt x="4874" y="246"/>
                </a:cubicBezTo>
                <a:cubicBezTo>
                  <a:pt x="4792" y="438"/>
                  <a:pt x="4687" y="682"/>
                  <a:pt x="4724" y="898"/>
                </a:cubicBezTo>
                <a:cubicBezTo>
                  <a:pt x="4755" y="1079"/>
                  <a:pt x="4920" y="1116"/>
                  <a:pt x="5066" y="116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1" name=""/>
          <p:cNvSpPr/>
          <p:nvPr/>
        </p:nvSpPr>
        <p:spPr>
          <a:xfrm>
            <a:off x="5511960" y="2027160"/>
            <a:ext cx="529920" cy="303840"/>
          </a:xfrm>
          <a:custGeom>
            <a:avLst/>
            <a:gdLst/>
            <a:ahLst/>
            <a:rect l="0" t="0" r="r" b="b"/>
            <a:pathLst>
              <a:path fill="none" w="1472" h="844">
                <a:moveTo>
                  <a:pt x="94" y="157"/>
                </a:moveTo>
                <a:cubicBezTo>
                  <a:pt x="101" y="103"/>
                  <a:pt x="94" y="98"/>
                  <a:pt x="152" y="67"/>
                </a:cubicBezTo>
                <a:cubicBezTo>
                  <a:pt x="226" y="27"/>
                  <a:pt x="307" y="2"/>
                  <a:pt x="391" y="0"/>
                </a:cubicBezTo>
                <a:cubicBezTo>
                  <a:pt x="497" y="-3"/>
                  <a:pt x="471" y="155"/>
                  <a:pt x="450" y="222"/>
                </a:cubicBezTo>
                <a:cubicBezTo>
                  <a:pt x="398" y="384"/>
                  <a:pt x="274" y="523"/>
                  <a:pt x="158" y="643"/>
                </a:cubicBezTo>
                <a:cubicBezTo>
                  <a:pt x="112" y="691"/>
                  <a:pt x="23" y="747"/>
                  <a:pt x="0" y="814"/>
                </a:cubicBezTo>
                <a:cubicBezTo>
                  <a:pt x="0" y="819"/>
                  <a:pt x="0" y="824"/>
                  <a:pt x="0" y="829"/>
                </a:cubicBezTo>
                <a:cubicBezTo>
                  <a:pt x="90" y="844"/>
                  <a:pt x="185" y="848"/>
                  <a:pt x="276" y="841"/>
                </a:cubicBezTo>
                <a:cubicBezTo>
                  <a:pt x="311" y="836"/>
                  <a:pt x="345" y="832"/>
                  <a:pt x="380" y="827"/>
                </a:cubicBezTo>
                <a:moveTo>
                  <a:pt x="631" y="445"/>
                </a:moveTo>
                <a:cubicBezTo>
                  <a:pt x="631" y="420"/>
                  <a:pt x="628" y="416"/>
                  <a:pt x="637" y="404"/>
                </a:cubicBezTo>
                <a:cubicBezTo>
                  <a:pt x="715" y="408"/>
                  <a:pt x="764" y="432"/>
                  <a:pt x="832" y="472"/>
                </a:cubicBezTo>
                <a:cubicBezTo>
                  <a:pt x="904" y="515"/>
                  <a:pt x="977" y="565"/>
                  <a:pt x="1040" y="621"/>
                </a:cubicBezTo>
                <a:cubicBezTo>
                  <a:pt x="1050" y="632"/>
                  <a:pt x="1061" y="642"/>
                  <a:pt x="1071" y="653"/>
                </a:cubicBezTo>
                <a:moveTo>
                  <a:pt x="939" y="651"/>
                </a:moveTo>
                <a:cubicBezTo>
                  <a:pt x="901" y="624"/>
                  <a:pt x="874" y="612"/>
                  <a:pt x="858" y="572"/>
                </a:cubicBezTo>
                <a:cubicBezTo>
                  <a:pt x="858" y="570"/>
                  <a:pt x="858" y="567"/>
                  <a:pt x="858" y="565"/>
                </a:cubicBezTo>
                <a:cubicBezTo>
                  <a:pt x="925" y="556"/>
                  <a:pt x="991" y="558"/>
                  <a:pt x="1059" y="558"/>
                </a:cubicBezTo>
                <a:cubicBezTo>
                  <a:pt x="1197" y="558"/>
                  <a:pt x="1334" y="558"/>
                  <a:pt x="1472" y="55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2" name=""/>
          <p:cNvSpPr/>
          <p:nvPr/>
        </p:nvSpPr>
        <p:spPr>
          <a:xfrm>
            <a:off x="6284880" y="2039760"/>
            <a:ext cx="1072800" cy="267840"/>
          </a:xfrm>
          <a:custGeom>
            <a:avLst/>
            <a:gdLst/>
            <a:ahLst/>
            <a:rect l="0" t="0" r="r" b="b"/>
            <a:pathLst>
              <a:path fill="none" w="2980" h="744">
                <a:moveTo>
                  <a:pt x="47" y="374"/>
                </a:moveTo>
                <a:cubicBezTo>
                  <a:pt x="35" y="366"/>
                  <a:pt x="20" y="359"/>
                  <a:pt x="9" y="350"/>
                </a:cubicBezTo>
                <a:cubicBezTo>
                  <a:pt x="6" y="347"/>
                  <a:pt x="3" y="342"/>
                  <a:pt x="0" y="340"/>
                </a:cubicBezTo>
                <a:cubicBezTo>
                  <a:pt x="17" y="331"/>
                  <a:pt x="-25" y="335"/>
                  <a:pt x="28" y="322"/>
                </a:cubicBezTo>
                <a:cubicBezTo>
                  <a:pt x="92" y="307"/>
                  <a:pt x="185" y="302"/>
                  <a:pt x="249" y="316"/>
                </a:cubicBezTo>
                <a:cubicBezTo>
                  <a:pt x="333" y="335"/>
                  <a:pt x="369" y="390"/>
                  <a:pt x="368" y="471"/>
                </a:cubicBezTo>
                <a:cubicBezTo>
                  <a:pt x="367" y="577"/>
                  <a:pt x="282" y="640"/>
                  <a:pt x="191" y="680"/>
                </a:cubicBezTo>
                <a:cubicBezTo>
                  <a:pt x="134" y="705"/>
                  <a:pt x="79" y="707"/>
                  <a:pt x="19" y="710"/>
                </a:cubicBezTo>
                <a:cubicBezTo>
                  <a:pt x="53" y="656"/>
                  <a:pt x="91" y="630"/>
                  <a:pt x="149" y="593"/>
                </a:cubicBezTo>
                <a:cubicBezTo>
                  <a:pt x="256" y="525"/>
                  <a:pt x="372" y="471"/>
                  <a:pt x="480" y="404"/>
                </a:cubicBezTo>
                <a:cubicBezTo>
                  <a:pt x="546" y="363"/>
                  <a:pt x="610" y="317"/>
                  <a:pt x="666" y="264"/>
                </a:cubicBezTo>
                <a:cubicBezTo>
                  <a:pt x="613" y="306"/>
                  <a:pt x="562" y="349"/>
                  <a:pt x="514" y="397"/>
                </a:cubicBezTo>
                <a:cubicBezTo>
                  <a:pt x="456" y="456"/>
                  <a:pt x="409" y="510"/>
                  <a:pt x="402" y="593"/>
                </a:cubicBezTo>
                <a:cubicBezTo>
                  <a:pt x="402" y="603"/>
                  <a:pt x="402" y="614"/>
                  <a:pt x="402" y="624"/>
                </a:cubicBezTo>
                <a:cubicBezTo>
                  <a:pt x="495" y="668"/>
                  <a:pt x="578" y="662"/>
                  <a:pt x="682" y="663"/>
                </a:cubicBezTo>
                <a:moveTo>
                  <a:pt x="1588" y="229"/>
                </a:moveTo>
                <a:cubicBezTo>
                  <a:pt x="1622" y="186"/>
                  <a:pt x="1623" y="187"/>
                  <a:pt x="1653" y="160"/>
                </a:cubicBezTo>
                <a:cubicBezTo>
                  <a:pt x="1632" y="247"/>
                  <a:pt x="1561" y="311"/>
                  <a:pt x="1494" y="373"/>
                </a:cubicBezTo>
                <a:cubicBezTo>
                  <a:pt x="1409" y="451"/>
                  <a:pt x="1307" y="515"/>
                  <a:pt x="1231" y="603"/>
                </a:cubicBezTo>
                <a:cubicBezTo>
                  <a:pt x="1225" y="613"/>
                  <a:pt x="1218" y="622"/>
                  <a:pt x="1212" y="632"/>
                </a:cubicBezTo>
                <a:moveTo>
                  <a:pt x="1279" y="744"/>
                </a:moveTo>
                <a:cubicBezTo>
                  <a:pt x="1266" y="712"/>
                  <a:pt x="1246" y="663"/>
                  <a:pt x="1267" y="628"/>
                </a:cubicBezTo>
                <a:cubicBezTo>
                  <a:pt x="1304" y="569"/>
                  <a:pt x="1402" y="543"/>
                  <a:pt x="1462" y="525"/>
                </a:cubicBezTo>
                <a:cubicBezTo>
                  <a:pt x="1563" y="499"/>
                  <a:pt x="1601" y="489"/>
                  <a:pt x="1670" y="471"/>
                </a:cubicBezTo>
                <a:moveTo>
                  <a:pt x="2272" y="185"/>
                </a:moveTo>
                <a:cubicBezTo>
                  <a:pt x="2272" y="162"/>
                  <a:pt x="2264" y="120"/>
                  <a:pt x="2276" y="98"/>
                </a:cubicBezTo>
                <a:cubicBezTo>
                  <a:pt x="2295" y="62"/>
                  <a:pt x="2373" y="70"/>
                  <a:pt x="2402" y="72"/>
                </a:cubicBezTo>
                <a:cubicBezTo>
                  <a:pt x="2493" y="77"/>
                  <a:pt x="2527" y="131"/>
                  <a:pt x="2533" y="219"/>
                </a:cubicBezTo>
                <a:cubicBezTo>
                  <a:pt x="2541" y="343"/>
                  <a:pt x="2453" y="427"/>
                  <a:pt x="2367" y="504"/>
                </a:cubicBezTo>
                <a:cubicBezTo>
                  <a:pt x="2328" y="539"/>
                  <a:pt x="2287" y="565"/>
                  <a:pt x="2243" y="591"/>
                </a:cubicBezTo>
                <a:cubicBezTo>
                  <a:pt x="2306" y="525"/>
                  <a:pt x="2384" y="479"/>
                  <a:pt x="2460" y="428"/>
                </a:cubicBezTo>
                <a:cubicBezTo>
                  <a:pt x="2597" y="336"/>
                  <a:pt x="2724" y="239"/>
                  <a:pt x="2847" y="128"/>
                </a:cubicBezTo>
                <a:cubicBezTo>
                  <a:pt x="2893" y="87"/>
                  <a:pt x="2938" y="45"/>
                  <a:pt x="2980" y="0"/>
                </a:cubicBezTo>
                <a:cubicBezTo>
                  <a:pt x="2885" y="68"/>
                  <a:pt x="2804" y="150"/>
                  <a:pt x="2728" y="239"/>
                </a:cubicBezTo>
                <a:cubicBezTo>
                  <a:pt x="2688" y="285"/>
                  <a:pt x="2563" y="419"/>
                  <a:pt x="2607" y="498"/>
                </a:cubicBezTo>
                <a:cubicBezTo>
                  <a:pt x="2645" y="566"/>
                  <a:pt x="2761" y="567"/>
                  <a:pt x="2822" y="58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3" name=""/>
          <p:cNvSpPr/>
          <p:nvPr/>
        </p:nvSpPr>
        <p:spPr>
          <a:xfrm>
            <a:off x="7615080" y="2013840"/>
            <a:ext cx="509400" cy="155880"/>
          </a:xfrm>
          <a:custGeom>
            <a:avLst/>
            <a:gdLst/>
            <a:ahLst/>
            <a:rect l="0" t="0" r="r" b="b"/>
            <a:pathLst>
              <a:path fill="none" w="1415" h="433">
                <a:moveTo>
                  <a:pt x="0" y="432"/>
                </a:moveTo>
                <a:cubicBezTo>
                  <a:pt x="45" y="431"/>
                  <a:pt x="91" y="433"/>
                  <a:pt x="136" y="433"/>
                </a:cubicBezTo>
                <a:cubicBezTo>
                  <a:pt x="232" y="434"/>
                  <a:pt x="328" y="432"/>
                  <a:pt x="423" y="429"/>
                </a:cubicBezTo>
                <a:moveTo>
                  <a:pt x="915" y="56"/>
                </a:moveTo>
                <a:cubicBezTo>
                  <a:pt x="919" y="17"/>
                  <a:pt x="921" y="31"/>
                  <a:pt x="977" y="20"/>
                </a:cubicBezTo>
                <a:cubicBezTo>
                  <a:pt x="1045" y="7"/>
                  <a:pt x="1119" y="-5"/>
                  <a:pt x="1190" y="2"/>
                </a:cubicBezTo>
                <a:cubicBezTo>
                  <a:pt x="1255" y="9"/>
                  <a:pt x="1269" y="70"/>
                  <a:pt x="1238" y="123"/>
                </a:cubicBezTo>
                <a:cubicBezTo>
                  <a:pt x="1196" y="196"/>
                  <a:pt x="1110" y="251"/>
                  <a:pt x="1040" y="295"/>
                </a:cubicBezTo>
                <a:cubicBezTo>
                  <a:pt x="1018" y="307"/>
                  <a:pt x="1016" y="311"/>
                  <a:pt x="1001" y="312"/>
                </a:cubicBezTo>
                <a:cubicBezTo>
                  <a:pt x="1037" y="269"/>
                  <a:pt x="1074" y="237"/>
                  <a:pt x="1128" y="207"/>
                </a:cubicBezTo>
                <a:cubicBezTo>
                  <a:pt x="1203" y="165"/>
                  <a:pt x="1284" y="135"/>
                  <a:pt x="1358" y="92"/>
                </a:cubicBezTo>
                <a:cubicBezTo>
                  <a:pt x="1373" y="83"/>
                  <a:pt x="1390" y="72"/>
                  <a:pt x="1405" y="63"/>
                </a:cubicBezTo>
                <a:cubicBezTo>
                  <a:pt x="1371" y="108"/>
                  <a:pt x="1330" y="152"/>
                  <a:pt x="1305" y="204"/>
                </a:cubicBezTo>
                <a:cubicBezTo>
                  <a:pt x="1285" y="244"/>
                  <a:pt x="1266" y="316"/>
                  <a:pt x="1311" y="347"/>
                </a:cubicBezTo>
                <a:cubicBezTo>
                  <a:pt x="1359" y="364"/>
                  <a:pt x="1378" y="370"/>
                  <a:pt x="1415" y="36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24" name=""/>
          <p:cNvSpPr/>
          <p:nvPr/>
        </p:nvSpPr>
        <p:spPr>
          <a:xfrm>
            <a:off x="8351280" y="1851120"/>
            <a:ext cx="551160" cy="290160"/>
          </a:xfrm>
          <a:custGeom>
            <a:avLst/>
            <a:gdLst/>
            <a:ahLst/>
            <a:rect l="0" t="0" r="r" b="b"/>
            <a:pathLst>
              <a:path fill="none" w="1531" h="806">
                <a:moveTo>
                  <a:pt x="340" y="177"/>
                </a:moveTo>
                <a:cubicBezTo>
                  <a:pt x="346" y="213"/>
                  <a:pt x="344" y="251"/>
                  <a:pt x="327" y="297"/>
                </a:cubicBezTo>
                <a:cubicBezTo>
                  <a:pt x="293" y="388"/>
                  <a:pt x="249" y="464"/>
                  <a:pt x="242" y="564"/>
                </a:cubicBezTo>
                <a:cubicBezTo>
                  <a:pt x="237" y="634"/>
                  <a:pt x="247" y="670"/>
                  <a:pt x="276" y="731"/>
                </a:cubicBezTo>
                <a:moveTo>
                  <a:pt x="0" y="537"/>
                </a:moveTo>
                <a:cubicBezTo>
                  <a:pt x="19" y="519"/>
                  <a:pt x="83" y="509"/>
                  <a:pt x="134" y="501"/>
                </a:cubicBezTo>
                <a:cubicBezTo>
                  <a:pt x="339" y="468"/>
                  <a:pt x="542" y="425"/>
                  <a:pt x="744" y="381"/>
                </a:cubicBezTo>
                <a:moveTo>
                  <a:pt x="1349" y="162"/>
                </a:moveTo>
                <a:cubicBezTo>
                  <a:pt x="1418" y="113"/>
                  <a:pt x="1479" y="74"/>
                  <a:pt x="1528" y="5"/>
                </a:cubicBezTo>
                <a:cubicBezTo>
                  <a:pt x="1529" y="3"/>
                  <a:pt x="1530" y="2"/>
                  <a:pt x="1531" y="0"/>
                </a:cubicBezTo>
                <a:cubicBezTo>
                  <a:pt x="1466" y="43"/>
                  <a:pt x="1401" y="89"/>
                  <a:pt x="1343" y="145"/>
                </a:cubicBezTo>
                <a:cubicBezTo>
                  <a:pt x="1238" y="244"/>
                  <a:pt x="1145" y="356"/>
                  <a:pt x="1106" y="499"/>
                </a:cubicBezTo>
                <a:cubicBezTo>
                  <a:pt x="1085" y="575"/>
                  <a:pt x="1074" y="699"/>
                  <a:pt x="1111" y="772"/>
                </a:cubicBezTo>
                <a:cubicBezTo>
                  <a:pt x="1120" y="783"/>
                  <a:pt x="1130" y="795"/>
                  <a:pt x="1139" y="80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2104920" y="791280"/>
            <a:ext cx="1671120" cy="402120"/>
          </a:xfrm>
          <a:custGeom>
            <a:avLst/>
            <a:gdLst/>
            <a:ahLst/>
            <a:rect l="0" t="0" r="r" b="b"/>
            <a:pathLst>
              <a:path fill="none" w="4642" h="1117">
                <a:moveTo>
                  <a:pt x="0" y="302"/>
                </a:moveTo>
                <a:cubicBezTo>
                  <a:pt x="1" y="288"/>
                  <a:pt x="2" y="292"/>
                  <a:pt x="2" y="278"/>
                </a:cubicBezTo>
                <a:cubicBezTo>
                  <a:pt x="2" y="365"/>
                  <a:pt x="3" y="452"/>
                  <a:pt x="11" y="539"/>
                </a:cubicBezTo>
                <a:cubicBezTo>
                  <a:pt x="21" y="655"/>
                  <a:pt x="35" y="772"/>
                  <a:pt x="63" y="884"/>
                </a:cubicBezTo>
                <a:cubicBezTo>
                  <a:pt x="76" y="935"/>
                  <a:pt x="98" y="982"/>
                  <a:pt x="114" y="1032"/>
                </a:cubicBezTo>
                <a:cubicBezTo>
                  <a:pt x="123" y="1060"/>
                  <a:pt x="128" y="1089"/>
                  <a:pt x="135" y="1117"/>
                </a:cubicBezTo>
                <a:moveTo>
                  <a:pt x="260" y="247"/>
                </a:moveTo>
                <a:cubicBezTo>
                  <a:pt x="258" y="223"/>
                  <a:pt x="248" y="178"/>
                  <a:pt x="262" y="156"/>
                </a:cubicBezTo>
                <a:cubicBezTo>
                  <a:pt x="290" y="111"/>
                  <a:pt x="366" y="110"/>
                  <a:pt x="411" y="109"/>
                </a:cubicBezTo>
                <a:cubicBezTo>
                  <a:pt x="481" y="107"/>
                  <a:pt x="503" y="158"/>
                  <a:pt x="515" y="222"/>
                </a:cubicBezTo>
                <a:cubicBezTo>
                  <a:pt x="531" y="306"/>
                  <a:pt x="531" y="413"/>
                  <a:pt x="493" y="491"/>
                </a:cubicBezTo>
                <a:cubicBezTo>
                  <a:pt x="464" y="550"/>
                  <a:pt x="409" y="599"/>
                  <a:pt x="351" y="627"/>
                </a:cubicBezTo>
                <a:cubicBezTo>
                  <a:pt x="306" y="649"/>
                  <a:pt x="260" y="659"/>
                  <a:pt x="211" y="660"/>
                </a:cubicBezTo>
                <a:cubicBezTo>
                  <a:pt x="197" y="660"/>
                  <a:pt x="195" y="660"/>
                  <a:pt x="187" y="660"/>
                </a:cubicBezTo>
                <a:moveTo>
                  <a:pt x="1195" y="644"/>
                </a:moveTo>
                <a:cubicBezTo>
                  <a:pt x="1177" y="617"/>
                  <a:pt x="1163" y="588"/>
                  <a:pt x="1134" y="570"/>
                </a:cubicBezTo>
                <a:cubicBezTo>
                  <a:pt x="1101" y="548"/>
                  <a:pt x="1056" y="548"/>
                  <a:pt x="1018" y="552"/>
                </a:cubicBezTo>
                <a:cubicBezTo>
                  <a:pt x="958" y="560"/>
                  <a:pt x="907" y="599"/>
                  <a:pt x="873" y="647"/>
                </a:cubicBezTo>
                <a:cubicBezTo>
                  <a:pt x="837" y="698"/>
                  <a:pt x="799" y="800"/>
                  <a:pt x="822" y="863"/>
                </a:cubicBezTo>
                <a:cubicBezTo>
                  <a:pt x="845" y="926"/>
                  <a:pt x="924" y="935"/>
                  <a:pt x="979" y="938"/>
                </a:cubicBezTo>
                <a:cubicBezTo>
                  <a:pt x="1065" y="943"/>
                  <a:pt x="1123" y="924"/>
                  <a:pt x="1192" y="874"/>
                </a:cubicBezTo>
                <a:cubicBezTo>
                  <a:pt x="1238" y="841"/>
                  <a:pt x="1274" y="800"/>
                  <a:pt x="1280" y="743"/>
                </a:cubicBezTo>
                <a:cubicBezTo>
                  <a:pt x="1285" y="692"/>
                  <a:pt x="1257" y="653"/>
                  <a:pt x="1221" y="620"/>
                </a:cubicBezTo>
                <a:cubicBezTo>
                  <a:pt x="1193" y="594"/>
                  <a:pt x="1151" y="577"/>
                  <a:pt x="1112" y="586"/>
                </a:cubicBezTo>
                <a:cubicBezTo>
                  <a:pt x="1069" y="596"/>
                  <a:pt x="1029" y="645"/>
                  <a:pt x="1004" y="679"/>
                </a:cubicBezTo>
                <a:cubicBezTo>
                  <a:pt x="987" y="702"/>
                  <a:pt x="982" y="717"/>
                  <a:pt x="979" y="743"/>
                </a:cubicBezTo>
                <a:moveTo>
                  <a:pt x="1646" y="503"/>
                </a:moveTo>
                <a:cubicBezTo>
                  <a:pt x="1649" y="526"/>
                  <a:pt x="1650" y="564"/>
                  <a:pt x="1650" y="592"/>
                </a:cubicBezTo>
                <a:cubicBezTo>
                  <a:pt x="1650" y="690"/>
                  <a:pt x="1634" y="804"/>
                  <a:pt x="1653" y="900"/>
                </a:cubicBezTo>
                <a:moveTo>
                  <a:pt x="1555" y="97"/>
                </a:moveTo>
                <a:cubicBezTo>
                  <a:pt x="1550" y="84"/>
                  <a:pt x="1551" y="81"/>
                  <a:pt x="1543" y="77"/>
                </a:cubicBezTo>
                <a:cubicBezTo>
                  <a:pt x="1537" y="94"/>
                  <a:pt x="1532" y="113"/>
                  <a:pt x="1531" y="133"/>
                </a:cubicBezTo>
                <a:cubicBezTo>
                  <a:pt x="1531" y="167"/>
                  <a:pt x="1531" y="178"/>
                  <a:pt x="1531" y="200"/>
                </a:cubicBezTo>
                <a:moveTo>
                  <a:pt x="2077" y="415"/>
                </a:moveTo>
                <a:cubicBezTo>
                  <a:pt x="2073" y="412"/>
                  <a:pt x="2070" y="409"/>
                  <a:pt x="2066" y="406"/>
                </a:cubicBezTo>
                <a:cubicBezTo>
                  <a:pt x="2065" y="412"/>
                  <a:pt x="2048" y="401"/>
                  <a:pt x="2050" y="406"/>
                </a:cubicBezTo>
                <a:cubicBezTo>
                  <a:pt x="2066" y="453"/>
                  <a:pt x="2098" y="494"/>
                  <a:pt x="2119" y="540"/>
                </a:cubicBezTo>
                <a:cubicBezTo>
                  <a:pt x="2152" y="614"/>
                  <a:pt x="2177" y="695"/>
                  <a:pt x="2189" y="775"/>
                </a:cubicBezTo>
                <a:cubicBezTo>
                  <a:pt x="2194" y="810"/>
                  <a:pt x="2192" y="845"/>
                  <a:pt x="2192" y="880"/>
                </a:cubicBezTo>
                <a:cubicBezTo>
                  <a:pt x="2177" y="866"/>
                  <a:pt x="2164" y="867"/>
                  <a:pt x="2157" y="838"/>
                </a:cubicBezTo>
                <a:cubicBezTo>
                  <a:pt x="2147" y="797"/>
                  <a:pt x="2149" y="743"/>
                  <a:pt x="2169" y="706"/>
                </a:cubicBezTo>
                <a:cubicBezTo>
                  <a:pt x="2214" y="620"/>
                  <a:pt x="2318" y="531"/>
                  <a:pt x="2411" y="503"/>
                </a:cubicBezTo>
                <a:cubicBezTo>
                  <a:pt x="2465" y="487"/>
                  <a:pt x="2537" y="486"/>
                  <a:pt x="2584" y="519"/>
                </a:cubicBezTo>
                <a:cubicBezTo>
                  <a:pt x="2639" y="559"/>
                  <a:pt x="2665" y="629"/>
                  <a:pt x="2679" y="692"/>
                </a:cubicBezTo>
                <a:cubicBezTo>
                  <a:pt x="2697" y="773"/>
                  <a:pt x="2699" y="873"/>
                  <a:pt x="2682" y="954"/>
                </a:cubicBezTo>
                <a:cubicBezTo>
                  <a:pt x="2676" y="981"/>
                  <a:pt x="2674" y="989"/>
                  <a:pt x="2668" y="1006"/>
                </a:cubicBezTo>
                <a:moveTo>
                  <a:pt x="3228" y="0"/>
                </a:moveTo>
                <a:cubicBezTo>
                  <a:pt x="3226" y="24"/>
                  <a:pt x="3225" y="36"/>
                  <a:pt x="3225" y="60"/>
                </a:cubicBezTo>
                <a:cubicBezTo>
                  <a:pt x="3225" y="141"/>
                  <a:pt x="3233" y="222"/>
                  <a:pt x="3239" y="303"/>
                </a:cubicBezTo>
                <a:cubicBezTo>
                  <a:pt x="3247" y="416"/>
                  <a:pt x="3246" y="530"/>
                  <a:pt x="3249" y="644"/>
                </a:cubicBezTo>
                <a:cubicBezTo>
                  <a:pt x="3251" y="716"/>
                  <a:pt x="3251" y="789"/>
                  <a:pt x="3251" y="861"/>
                </a:cubicBezTo>
                <a:moveTo>
                  <a:pt x="3004" y="480"/>
                </a:moveTo>
                <a:cubicBezTo>
                  <a:pt x="3028" y="448"/>
                  <a:pt x="3025" y="438"/>
                  <a:pt x="3076" y="420"/>
                </a:cubicBezTo>
                <a:cubicBezTo>
                  <a:pt x="3170" y="387"/>
                  <a:pt x="3319" y="376"/>
                  <a:pt x="3410" y="416"/>
                </a:cubicBezTo>
                <a:cubicBezTo>
                  <a:pt x="3515" y="462"/>
                  <a:pt x="3575" y="580"/>
                  <a:pt x="3683" y="619"/>
                </a:cubicBezTo>
                <a:cubicBezTo>
                  <a:pt x="3746" y="642"/>
                  <a:pt x="3830" y="634"/>
                  <a:pt x="3892" y="616"/>
                </a:cubicBezTo>
                <a:cubicBezTo>
                  <a:pt x="3946" y="600"/>
                  <a:pt x="4018" y="575"/>
                  <a:pt x="4059" y="533"/>
                </a:cubicBezTo>
                <a:cubicBezTo>
                  <a:pt x="4091" y="500"/>
                  <a:pt x="4108" y="471"/>
                  <a:pt x="4101" y="423"/>
                </a:cubicBezTo>
                <a:cubicBezTo>
                  <a:pt x="4094" y="376"/>
                  <a:pt x="4062" y="327"/>
                  <a:pt x="4023" y="299"/>
                </a:cubicBezTo>
                <a:cubicBezTo>
                  <a:pt x="3971" y="261"/>
                  <a:pt x="3878" y="231"/>
                  <a:pt x="3815" y="264"/>
                </a:cubicBezTo>
                <a:cubicBezTo>
                  <a:pt x="3755" y="296"/>
                  <a:pt x="3728" y="378"/>
                  <a:pt x="3719" y="441"/>
                </a:cubicBezTo>
                <a:cubicBezTo>
                  <a:pt x="3710" y="502"/>
                  <a:pt x="3707" y="583"/>
                  <a:pt x="3724" y="642"/>
                </a:cubicBezTo>
                <a:cubicBezTo>
                  <a:pt x="3744" y="712"/>
                  <a:pt x="3782" y="740"/>
                  <a:pt x="3846" y="763"/>
                </a:cubicBezTo>
                <a:cubicBezTo>
                  <a:pt x="3898" y="781"/>
                  <a:pt x="3980" y="768"/>
                  <a:pt x="4031" y="754"/>
                </a:cubicBezTo>
                <a:cubicBezTo>
                  <a:pt x="4149" y="721"/>
                  <a:pt x="4266" y="641"/>
                  <a:pt x="4353" y="557"/>
                </a:cubicBezTo>
                <a:cubicBezTo>
                  <a:pt x="4460" y="453"/>
                  <a:pt x="4567" y="255"/>
                  <a:pt x="4541" y="99"/>
                </a:cubicBezTo>
                <a:cubicBezTo>
                  <a:pt x="4538" y="87"/>
                  <a:pt x="4538" y="83"/>
                  <a:pt x="4529" y="81"/>
                </a:cubicBezTo>
                <a:cubicBezTo>
                  <a:pt x="4494" y="87"/>
                  <a:pt x="4466" y="78"/>
                  <a:pt x="4438" y="109"/>
                </a:cubicBezTo>
                <a:cubicBezTo>
                  <a:pt x="4419" y="130"/>
                  <a:pt x="4413" y="143"/>
                  <a:pt x="4416" y="172"/>
                </a:cubicBezTo>
                <a:cubicBezTo>
                  <a:pt x="4420" y="214"/>
                  <a:pt x="4454" y="239"/>
                  <a:pt x="4486" y="266"/>
                </a:cubicBezTo>
                <a:cubicBezTo>
                  <a:pt x="4541" y="312"/>
                  <a:pt x="4612" y="343"/>
                  <a:pt x="4634" y="416"/>
                </a:cubicBezTo>
                <a:cubicBezTo>
                  <a:pt x="4649" y="464"/>
                  <a:pt x="4640" y="527"/>
                  <a:pt x="4623" y="574"/>
                </a:cubicBezTo>
                <a:cubicBezTo>
                  <a:pt x="4614" y="598"/>
                  <a:pt x="4481" y="811"/>
                  <a:pt x="4498" y="828"/>
                </a:cubicBezTo>
                <a:cubicBezTo>
                  <a:pt x="4511" y="841"/>
                  <a:pt x="4559" y="820"/>
                  <a:pt x="4572" y="81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86" name=""/>
          <p:cNvSpPr/>
          <p:nvPr/>
        </p:nvSpPr>
        <p:spPr>
          <a:xfrm>
            <a:off x="4227480" y="731880"/>
            <a:ext cx="457920" cy="408960"/>
          </a:xfrm>
          <a:custGeom>
            <a:avLst/>
            <a:gdLst/>
            <a:ahLst/>
            <a:rect l="0" t="0" r="r" b="b"/>
            <a:pathLst>
              <a:path fill="none" w="1272" h="1136">
                <a:moveTo>
                  <a:pt x="8" y="32"/>
                </a:moveTo>
                <a:cubicBezTo>
                  <a:pt x="25" y="8"/>
                  <a:pt x="14" y="9"/>
                  <a:pt x="39" y="0"/>
                </a:cubicBezTo>
                <a:cubicBezTo>
                  <a:pt x="46" y="0"/>
                  <a:pt x="49" y="0"/>
                  <a:pt x="54" y="0"/>
                </a:cubicBezTo>
                <a:cubicBezTo>
                  <a:pt x="71" y="70"/>
                  <a:pt x="71" y="138"/>
                  <a:pt x="72" y="210"/>
                </a:cubicBezTo>
                <a:cubicBezTo>
                  <a:pt x="73" y="349"/>
                  <a:pt x="43" y="479"/>
                  <a:pt x="21" y="617"/>
                </a:cubicBezTo>
                <a:cubicBezTo>
                  <a:pt x="5" y="716"/>
                  <a:pt x="-2" y="815"/>
                  <a:pt x="2" y="915"/>
                </a:cubicBezTo>
                <a:cubicBezTo>
                  <a:pt x="5" y="980"/>
                  <a:pt x="30" y="1035"/>
                  <a:pt x="90" y="1066"/>
                </a:cubicBezTo>
                <a:cubicBezTo>
                  <a:pt x="139" y="1092"/>
                  <a:pt x="195" y="1089"/>
                  <a:pt x="249" y="1089"/>
                </a:cubicBezTo>
                <a:cubicBezTo>
                  <a:pt x="290" y="1089"/>
                  <a:pt x="312" y="1083"/>
                  <a:pt x="349" y="1068"/>
                </a:cubicBezTo>
                <a:moveTo>
                  <a:pt x="0" y="564"/>
                </a:moveTo>
                <a:cubicBezTo>
                  <a:pt x="84" y="543"/>
                  <a:pt x="167" y="536"/>
                  <a:pt x="255" y="526"/>
                </a:cubicBezTo>
                <a:cubicBezTo>
                  <a:pt x="357" y="515"/>
                  <a:pt x="577" y="456"/>
                  <a:pt x="664" y="532"/>
                </a:cubicBezTo>
                <a:cubicBezTo>
                  <a:pt x="713" y="576"/>
                  <a:pt x="698" y="679"/>
                  <a:pt x="696" y="735"/>
                </a:cubicBezTo>
                <a:cubicBezTo>
                  <a:pt x="692" y="828"/>
                  <a:pt x="660" y="926"/>
                  <a:pt x="675" y="1019"/>
                </a:cubicBezTo>
                <a:cubicBezTo>
                  <a:pt x="687" y="1089"/>
                  <a:pt x="758" y="1119"/>
                  <a:pt x="820" y="1128"/>
                </a:cubicBezTo>
                <a:cubicBezTo>
                  <a:pt x="895" y="1139"/>
                  <a:pt x="984" y="1139"/>
                  <a:pt x="1059" y="1124"/>
                </a:cubicBezTo>
                <a:cubicBezTo>
                  <a:pt x="1141" y="1107"/>
                  <a:pt x="1240" y="1065"/>
                  <a:pt x="1264" y="977"/>
                </a:cubicBezTo>
                <a:cubicBezTo>
                  <a:pt x="1283" y="908"/>
                  <a:pt x="1266" y="838"/>
                  <a:pt x="1223" y="782"/>
                </a:cubicBezTo>
                <a:cubicBezTo>
                  <a:pt x="1152" y="689"/>
                  <a:pt x="1011" y="676"/>
                  <a:pt x="903" y="692"/>
                </a:cubicBezTo>
                <a:cubicBezTo>
                  <a:pt x="822" y="704"/>
                  <a:pt x="748" y="748"/>
                  <a:pt x="675" y="78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87" name=""/>
          <p:cNvSpPr/>
          <p:nvPr/>
        </p:nvSpPr>
        <p:spPr>
          <a:xfrm>
            <a:off x="5045040" y="769320"/>
            <a:ext cx="2332440" cy="536760"/>
          </a:xfrm>
          <a:custGeom>
            <a:avLst/>
            <a:gdLst/>
            <a:ahLst/>
            <a:rect l="0" t="0" r="r" b="b"/>
            <a:pathLst>
              <a:path fill="none" w="6479" h="1491">
                <a:moveTo>
                  <a:pt x="649" y="348"/>
                </a:moveTo>
                <a:cubicBezTo>
                  <a:pt x="659" y="323"/>
                  <a:pt x="680" y="281"/>
                  <a:pt x="658" y="256"/>
                </a:cubicBezTo>
                <a:cubicBezTo>
                  <a:pt x="647" y="243"/>
                  <a:pt x="616" y="247"/>
                  <a:pt x="601" y="246"/>
                </a:cubicBezTo>
                <a:cubicBezTo>
                  <a:pt x="567" y="245"/>
                  <a:pt x="550" y="252"/>
                  <a:pt x="520" y="268"/>
                </a:cubicBezTo>
                <a:cubicBezTo>
                  <a:pt x="476" y="291"/>
                  <a:pt x="433" y="322"/>
                  <a:pt x="401" y="360"/>
                </a:cubicBezTo>
                <a:cubicBezTo>
                  <a:pt x="343" y="428"/>
                  <a:pt x="315" y="518"/>
                  <a:pt x="310" y="606"/>
                </a:cubicBezTo>
                <a:cubicBezTo>
                  <a:pt x="304" y="706"/>
                  <a:pt x="314" y="798"/>
                  <a:pt x="337" y="894"/>
                </a:cubicBezTo>
                <a:cubicBezTo>
                  <a:pt x="359" y="987"/>
                  <a:pt x="375" y="1071"/>
                  <a:pt x="377" y="1167"/>
                </a:cubicBezTo>
                <a:cubicBezTo>
                  <a:pt x="378" y="1243"/>
                  <a:pt x="373" y="1302"/>
                  <a:pt x="334" y="1369"/>
                </a:cubicBezTo>
                <a:cubicBezTo>
                  <a:pt x="303" y="1424"/>
                  <a:pt x="261" y="1457"/>
                  <a:pt x="210" y="1491"/>
                </a:cubicBezTo>
                <a:moveTo>
                  <a:pt x="0" y="1052"/>
                </a:moveTo>
                <a:cubicBezTo>
                  <a:pt x="67" y="1048"/>
                  <a:pt x="135" y="1048"/>
                  <a:pt x="202" y="1045"/>
                </a:cubicBezTo>
                <a:cubicBezTo>
                  <a:pt x="352" y="1038"/>
                  <a:pt x="504" y="1026"/>
                  <a:pt x="653" y="1007"/>
                </a:cubicBezTo>
                <a:cubicBezTo>
                  <a:pt x="783" y="990"/>
                  <a:pt x="905" y="954"/>
                  <a:pt x="1019" y="890"/>
                </a:cubicBezTo>
                <a:moveTo>
                  <a:pt x="931" y="612"/>
                </a:moveTo>
                <a:cubicBezTo>
                  <a:pt x="931" y="607"/>
                  <a:pt x="931" y="601"/>
                  <a:pt x="931" y="596"/>
                </a:cubicBezTo>
                <a:cubicBezTo>
                  <a:pt x="958" y="609"/>
                  <a:pt x="956" y="593"/>
                  <a:pt x="969" y="636"/>
                </a:cubicBezTo>
                <a:cubicBezTo>
                  <a:pt x="997" y="732"/>
                  <a:pt x="979" y="848"/>
                  <a:pt x="1041" y="933"/>
                </a:cubicBezTo>
                <a:cubicBezTo>
                  <a:pt x="1075" y="979"/>
                  <a:pt x="1121" y="988"/>
                  <a:pt x="1175" y="990"/>
                </a:cubicBezTo>
                <a:cubicBezTo>
                  <a:pt x="1239" y="993"/>
                  <a:pt x="1293" y="990"/>
                  <a:pt x="1351" y="959"/>
                </a:cubicBezTo>
                <a:cubicBezTo>
                  <a:pt x="1391" y="938"/>
                  <a:pt x="1411" y="909"/>
                  <a:pt x="1418" y="865"/>
                </a:cubicBezTo>
                <a:cubicBezTo>
                  <a:pt x="1423" y="831"/>
                  <a:pt x="1422" y="794"/>
                  <a:pt x="1424" y="760"/>
                </a:cubicBezTo>
                <a:cubicBezTo>
                  <a:pt x="1424" y="757"/>
                  <a:pt x="1424" y="753"/>
                  <a:pt x="1424" y="750"/>
                </a:cubicBezTo>
                <a:cubicBezTo>
                  <a:pt x="1423" y="776"/>
                  <a:pt x="1415" y="811"/>
                  <a:pt x="1409" y="840"/>
                </a:cubicBezTo>
                <a:cubicBezTo>
                  <a:pt x="1398" y="894"/>
                  <a:pt x="1397" y="946"/>
                  <a:pt x="1397" y="1001"/>
                </a:cubicBezTo>
                <a:cubicBezTo>
                  <a:pt x="1397" y="1031"/>
                  <a:pt x="1401" y="1054"/>
                  <a:pt x="1428" y="1071"/>
                </a:cubicBezTo>
                <a:cubicBezTo>
                  <a:pt x="1445" y="1081"/>
                  <a:pt x="1462" y="1080"/>
                  <a:pt x="1481" y="1082"/>
                </a:cubicBezTo>
                <a:moveTo>
                  <a:pt x="1610" y="825"/>
                </a:moveTo>
                <a:cubicBezTo>
                  <a:pt x="1624" y="794"/>
                  <a:pt x="1632" y="775"/>
                  <a:pt x="1663" y="760"/>
                </a:cubicBezTo>
                <a:cubicBezTo>
                  <a:pt x="1686" y="749"/>
                  <a:pt x="1743" y="752"/>
                  <a:pt x="1767" y="756"/>
                </a:cubicBezTo>
                <a:cubicBezTo>
                  <a:pt x="1844" y="770"/>
                  <a:pt x="1879" y="850"/>
                  <a:pt x="1891" y="919"/>
                </a:cubicBezTo>
                <a:cubicBezTo>
                  <a:pt x="1898" y="963"/>
                  <a:pt x="1903" y="1023"/>
                  <a:pt x="1889" y="1065"/>
                </a:cubicBezTo>
                <a:cubicBezTo>
                  <a:pt x="1884" y="1079"/>
                  <a:pt x="1875" y="1084"/>
                  <a:pt x="1867" y="1094"/>
                </a:cubicBezTo>
                <a:cubicBezTo>
                  <a:pt x="1867" y="1081"/>
                  <a:pt x="1865" y="1057"/>
                  <a:pt x="1869" y="1042"/>
                </a:cubicBezTo>
                <a:cubicBezTo>
                  <a:pt x="1892" y="962"/>
                  <a:pt x="1949" y="885"/>
                  <a:pt x="2002" y="822"/>
                </a:cubicBezTo>
                <a:cubicBezTo>
                  <a:pt x="2062" y="751"/>
                  <a:pt x="2133" y="684"/>
                  <a:pt x="2219" y="646"/>
                </a:cubicBezTo>
                <a:cubicBezTo>
                  <a:pt x="2258" y="629"/>
                  <a:pt x="2347" y="601"/>
                  <a:pt x="2388" y="632"/>
                </a:cubicBezTo>
                <a:cubicBezTo>
                  <a:pt x="2423" y="658"/>
                  <a:pt x="2421" y="732"/>
                  <a:pt x="2422" y="769"/>
                </a:cubicBezTo>
                <a:cubicBezTo>
                  <a:pt x="2424" y="839"/>
                  <a:pt x="2430" y="918"/>
                  <a:pt x="2416" y="985"/>
                </a:cubicBezTo>
                <a:moveTo>
                  <a:pt x="3331" y="622"/>
                </a:moveTo>
                <a:cubicBezTo>
                  <a:pt x="3337" y="596"/>
                  <a:pt x="3340" y="589"/>
                  <a:pt x="3338" y="572"/>
                </a:cubicBezTo>
                <a:cubicBezTo>
                  <a:pt x="3302" y="564"/>
                  <a:pt x="3250" y="549"/>
                  <a:pt x="3208" y="561"/>
                </a:cubicBezTo>
                <a:cubicBezTo>
                  <a:pt x="3107" y="591"/>
                  <a:pt x="3010" y="697"/>
                  <a:pt x="2938" y="769"/>
                </a:cubicBezTo>
                <a:cubicBezTo>
                  <a:pt x="2886" y="821"/>
                  <a:pt x="2843" y="868"/>
                  <a:pt x="2837" y="943"/>
                </a:cubicBezTo>
                <a:cubicBezTo>
                  <a:pt x="2831" y="1019"/>
                  <a:pt x="2927" y="1039"/>
                  <a:pt x="2986" y="1052"/>
                </a:cubicBezTo>
                <a:cubicBezTo>
                  <a:pt x="3092" y="1075"/>
                  <a:pt x="3206" y="1073"/>
                  <a:pt x="3315" y="1071"/>
                </a:cubicBezTo>
                <a:cubicBezTo>
                  <a:pt x="3340" y="1070"/>
                  <a:pt x="3365" y="1069"/>
                  <a:pt x="3390" y="1068"/>
                </a:cubicBezTo>
                <a:moveTo>
                  <a:pt x="3859" y="0"/>
                </a:moveTo>
                <a:cubicBezTo>
                  <a:pt x="3862" y="14"/>
                  <a:pt x="3864" y="-1"/>
                  <a:pt x="3864" y="13"/>
                </a:cubicBezTo>
                <a:cubicBezTo>
                  <a:pt x="3866" y="106"/>
                  <a:pt x="3854" y="191"/>
                  <a:pt x="3841" y="282"/>
                </a:cubicBezTo>
                <a:cubicBezTo>
                  <a:pt x="3823" y="403"/>
                  <a:pt x="3805" y="524"/>
                  <a:pt x="3795" y="646"/>
                </a:cubicBezTo>
                <a:cubicBezTo>
                  <a:pt x="3785" y="768"/>
                  <a:pt x="3770" y="901"/>
                  <a:pt x="3801" y="1020"/>
                </a:cubicBezTo>
                <a:cubicBezTo>
                  <a:pt x="3814" y="1070"/>
                  <a:pt x="3837" y="1117"/>
                  <a:pt x="3849" y="1167"/>
                </a:cubicBezTo>
                <a:cubicBezTo>
                  <a:pt x="3851" y="1176"/>
                  <a:pt x="3852" y="1177"/>
                  <a:pt x="3852" y="1183"/>
                </a:cubicBezTo>
                <a:moveTo>
                  <a:pt x="3617" y="784"/>
                </a:moveTo>
                <a:cubicBezTo>
                  <a:pt x="3628" y="783"/>
                  <a:pt x="3682" y="778"/>
                  <a:pt x="3701" y="778"/>
                </a:cubicBezTo>
                <a:cubicBezTo>
                  <a:pt x="3875" y="778"/>
                  <a:pt x="4051" y="786"/>
                  <a:pt x="4225" y="771"/>
                </a:cubicBezTo>
                <a:cubicBezTo>
                  <a:pt x="4290" y="765"/>
                  <a:pt x="4354" y="755"/>
                  <a:pt x="4417" y="736"/>
                </a:cubicBezTo>
                <a:cubicBezTo>
                  <a:pt x="4431" y="732"/>
                  <a:pt x="4445" y="728"/>
                  <a:pt x="4459" y="724"/>
                </a:cubicBezTo>
                <a:cubicBezTo>
                  <a:pt x="4459" y="803"/>
                  <a:pt x="4449" y="887"/>
                  <a:pt x="4469" y="963"/>
                </a:cubicBezTo>
                <a:cubicBezTo>
                  <a:pt x="4480" y="1007"/>
                  <a:pt x="4495" y="1044"/>
                  <a:pt x="4523" y="1078"/>
                </a:cubicBezTo>
                <a:moveTo>
                  <a:pt x="4635" y="354"/>
                </a:moveTo>
                <a:cubicBezTo>
                  <a:pt x="4662" y="354"/>
                  <a:pt x="4668" y="366"/>
                  <a:pt x="4683" y="389"/>
                </a:cubicBezTo>
                <a:cubicBezTo>
                  <a:pt x="4697" y="411"/>
                  <a:pt x="4706" y="435"/>
                  <a:pt x="4718" y="458"/>
                </a:cubicBezTo>
                <a:moveTo>
                  <a:pt x="4946" y="654"/>
                </a:moveTo>
                <a:cubicBezTo>
                  <a:pt x="4965" y="656"/>
                  <a:pt x="4983" y="658"/>
                  <a:pt x="5002" y="660"/>
                </a:cubicBezTo>
                <a:cubicBezTo>
                  <a:pt x="5004" y="660"/>
                  <a:pt x="5006" y="661"/>
                  <a:pt x="5008" y="661"/>
                </a:cubicBezTo>
                <a:cubicBezTo>
                  <a:pt x="5006" y="681"/>
                  <a:pt x="5008" y="687"/>
                  <a:pt x="4997" y="707"/>
                </a:cubicBezTo>
                <a:cubicBezTo>
                  <a:pt x="4955" y="782"/>
                  <a:pt x="4901" y="850"/>
                  <a:pt x="4857" y="924"/>
                </a:cubicBezTo>
                <a:cubicBezTo>
                  <a:pt x="4829" y="972"/>
                  <a:pt x="4794" y="1028"/>
                  <a:pt x="4805" y="1087"/>
                </a:cubicBezTo>
                <a:cubicBezTo>
                  <a:pt x="4815" y="1138"/>
                  <a:pt x="4885" y="1138"/>
                  <a:pt x="4924" y="1140"/>
                </a:cubicBezTo>
                <a:cubicBezTo>
                  <a:pt x="4993" y="1143"/>
                  <a:pt x="5066" y="1143"/>
                  <a:pt x="5131" y="1116"/>
                </a:cubicBezTo>
                <a:cubicBezTo>
                  <a:pt x="5187" y="1093"/>
                  <a:pt x="5228" y="1055"/>
                  <a:pt x="5252" y="1000"/>
                </a:cubicBezTo>
                <a:cubicBezTo>
                  <a:pt x="5276" y="945"/>
                  <a:pt x="5285" y="880"/>
                  <a:pt x="5288" y="821"/>
                </a:cubicBezTo>
                <a:cubicBezTo>
                  <a:pt x="5291" y="763"/>
                  <a:pt x="5292" y="724"/>
                  <a:pt x="5242" y="687"/>
                </a:cubicBezTo>
                <a:cubicBezTo>
                  <a:pt x="5197" y="654"/>
                  <a:pt x="5138" y="652"/>
                  <a:pt x="5085" y="650"/>
                </a:cubicBezTo>
                <a:moveTo>
                  <a:pt x="5549" y="574"/>
                </a:moveTo>
                <a:cubicBezTo>
                  <a:pt x="5567" y="565"/>
                  <a:pt x="5569" y="559"/>
                  <a:pt x="5590" y="557"/>
                </a:cubicBezTo>
                <a:cubicBezTo>
                  <a:pt x="5620" y="554"/>
                  <a:pt x="5623" y="568"/>
                  <a:pt x="5641" y="589"/>
                </a:cubicBezTo>
                <a:cubicBezTo>
                  <a:pt x="5666" y="618"/>
                  <a:pt x="5682" y="665"/>
                  <a:pt x="5686" y="702"/>
                </a:cubicBezTo>
                <a:cubicBezTo>
                  <a:pt x="5694" y="770"/>
                  <a:pt x="5694" y="854"/>
                  <a:pt x="5684" y="922"/>
                </a:cubicBezTo>
                <a:cubicBezTo>
                  <a:pt x="5675" y="979"/>
                  <a:pt x="5648" y="1032"/>
                  <a:pt x="5623" y="1083"/>
                </a:cubicBezTo>
                <a:cubicBezTo>
                  <a:pt x="5622" y="1073"/>
                  <a:pt x="5620" y="1067"/>
                  <a:pt x="5620" y="1057"/>
                </a:cubicBezTo>
                <a:cubicBezTo>
                  <a:pt x="5617" y="972"/>
                  <a:pt x="5624" y="897"/>
                  <a:pt x="5659" y="818"/>
                </a:cubicBezTo>
                <a:cubicBezTo>
                  <a:pt x="5694" y="738"/>
                  <a:pt x="5747" y="674"/>
                  <a:pt x="5813" y="618"/>
                </a:cubicBezTo>
                <a:cubicBezTo>
                  <a:pt x="5965" y="488"/>
                  <a:pt x="6173" y="432"/>
                  <a:pt x="6368" y="410"/>
                </a:cubicBezTo>
                <a:cubicBezTo>
                  <a:pt x="6407" y="406"/>
                  <a:pt x="6443" y="395"/>
                  <a:pt x="6466" y="427"/>
                </a:cubicBezTo>
                <a:cubicBezTo>
                  <a:pt x="6492" y="462"/>
                  <a:pt x="6472" y="572"/>
                  <a:pt x="6464" y="609"/>
                </a:cubicBezTo>
                <a:cubicBezTo>
                  <a:pt x="6448" y="682"/>
                  <a:pt x="6415" y="751"/>
                  <a:pt x="6393" y="822"/>
                </a:cubicBezTo>
                <a:cubicBezTo>
                  <a:pt x="6385" y="847"/>
                  <a:pt x="6386" y="886"/>
                  <a:pt x="6372" y="908"/>
                </a:cubicBezTo>
                <a:cubicBezTo>
                  <a:pt x="6359" y="928"/>
                  <a:pt x="6348" y="923"/>
                  <a:pt x="6330" y="93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88" name=""/>
          <p:cNvSpPr/>
          <p:nvPr/>
        </p:nvSpPr>
        <p:spPr>
          <a:xfrm>
            <a:off x="2883240" y="943920"/>
            <a:ext cx="4288680" cy="765360"/>
          </a:xfrm>
          <a:custGeom>
            <a:avLst/>
            <a:gdLst/>
            <a:ahLst/>
            <a:rect l="0" t="0" r="r" b="b"/>
            <a:pathLst>
              <a:path fill="none" w="11913" h="2126">
                <a:moveTo>
                  <a:pt x="11891" y="1118"/>
                </a:moveTo>
                <a:cubicBezTo>
                  <a:pt x="11905" y="1101"/>
                  <a:pt x="11902" y="1096"/>
                  <a:pt x="11913" y="1074"/>
                </a:cubicBezTo>
                <a:cubicBezTo>
                  <a:pt x="11865" y="1071"/>
                  <a:pt x="11807" y="1060"/>
                  <a:pt x="11754" y="1059"/>
                </a:cubicBezTo>
                <a:cubicBezTo>
                  <a:pt x="11529" y="1053"/>
                  <a:pt x="11307" y="1079"/>
                  <a:pt x="11082" y="1084"/>
                </a:cubicBezTo>
                <a:cubicBezTo>
                  <a:pt x="10373" y="1100"/>
                  <a:pt x="9683" y="889"/>
                  <a:pt x="9000" y="731"/>
                </a:cubicBezTo>
                <a:cubicBezTo>
                  <a:pt x="7563" y="398"/>
                  <a:pt x="6073" y="227"/>
                  <a:pt x="4609" y="49"/>
                </a:cubicBezTo>
                <a:cubicBezTo>
                  <a:pt x="4003" y="-25"/>
                  <a:pt x="3388" y="-3"/>
                  <a:pt x="2780" y="32"/>
                </a:cubicBezTo>
                <a:cubicBezTo>
                  <a:pt x="2764" y="33"/>
                  <a:pt x="2761" y="33"/>
                  <a:pt x="2752" y="33"/>
                </a:cubicBezTo>
                <a:moveTo>
                  <a:pt x="207" y="1345"/>
                </a:moveTo>
                <a:cubicBezTo>
                  <a:pt x="172" y="1339"/>
                  <a:pt x="160" y="1337"/>
                  <a:pt x="136" y="1336"/>
                </a:cubicBezTo>
                <a:moveTo>
                  <a:pt x="15" y="1336"/>
                </a:moveTo>
                <a:cubicBezTo>
                  <a:pt x="30" y="1335"/>
                  <a:pt x="-12" y="1322"/>
                  <a:pt x="3" y="1321"/>
                </a:cubicBezTo>
                <a:cubicBezTo>
                  <a:pt x="601" y="1286"/>
                  <a:pt x="1160" y="1467"/>
                  <a:pt x="1744" y="1541"/>
                </a:cubicBezTo>
                <a:cubicBezTo>
                  <a:pt x="2259" y="1606"/>
                  <a:pt x="2768" y="1636"/>
                  <a:pt x="3287" y="1647"/>
                </a:cubicBezTo>
                <a:cubicBezTo>
                  <a:pt x="5003" y="1683"/>
                  <a:pt x="6716" y="1821"/>
                  <a:pt x="8421" y="2021"/>
                </a:cubicBezTo>
                <a:cubicBezTo>
                  <a:pt x="8906" y="2078"/>
                  <a:pt x="9403" y="2158"/>
                  <a:pt x="9892" y="2112"/>
                </a:cubicBezTo>
                <a:cubicBezTo>
                  <a:pt x="9902" y="2111"/>
                  <a:pt x="9902" y="2102"/>
                  <a:pt x="9912" y="210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89" name=""/>
          <p:cNvSpPr/>
          <p:nvPr/>
        </p:nvSpPr>
        <p:spPr>
          <a:xfrm>
            <a:off x="4886280" y="2248560"/>
            <a:ext cx="174600" cy="137520"/>
          </a:xfrm>
          <a:custGeom>
            <a:avLst/>
            <a:gdLst/>
            <a:ahLst/>
            <a:rect l="0" t="0" r="r" b="b"/>
            <a:pathLst>
              <a:path fill="none" w="485" h="382">
                <a:moveTo>
                  <a:pt x="485" y="24"/>
                </a:moveTo>
                <a:cubicBezTo>
                  <a:pt x="422" y="-21"/>
                  <a:pt x="381" y="5"/>
                  <a:pt x="313" y="46"/>
                </a:cubicBezTo>
                <a:cubicBezTo>
                  <a:pt x="216" y="104"/>
                  <a:pt x="49" y="191"/>
                  <a:pt x="5" y="303"/>
                </a:cubicBezTo>
                <a:cubicBezTo>
                  <a:pt x="-19" y="366"/>
                  <a:pt x="54" y="378"/>
                  <a:pt x="97" y="381"/>
                </a:cubicBezTo>
                <a:cubicBezTo>
                  <a:pt x="174" y="386"/>
                  <a:pt x="233" y="372"/>
                  <a:pt x="308" y="35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0" name=""/>
          <p:cNvSpPr/>
          <p:nvPr/>
        </p:nvSpPr>
        <p:spPr>
          <a:xfrm>
            <a:off x="2302200" y="2037960"/>
            <a:ext cx="1208520" cy="433440"/>
          </a:xfrm>
          <a:custGeom>
            <a:avLst/>
            <a:gdLst/>
            <a:ahLst/>
            <a:rect l="0" t="0" r="r" b="b"/>
            <a:pathLst>
              <a:path fill="none" w="3357" h="1204">
                <a:moveTo>
                  <a:pt x="1012" y="43"/>
                </a:moveTo>
                <a:cubicBezTo>
                  <a:pt x="1005" y="35"/>
                  <a:pt x="1029" y="24"/>
                  <a:pt x="1020" y="19"/>
                </a:cubicBezTo>
                <a:cubicBezTo>
                  <a:pt x="963" y="-16"/>
                  <a:pt x="856" y="2"/>
                  <a:pt x="805" y="30"/>
                </a:cubicBezTo>
                <a:cubicBezTo>
                  <a:pt x="675" y="100"/>
                  <a:pt x="504" y="262"/>
                  <a:pt x="457" y="406"/>
                </a:cubicBezTo>
                <a:cubicBezTo>
                  <a:pt x="429" y="491"/>
                  <a:pt x="488" y="526"/>
                  <a:pt x="563" y="537"/>
                </a:cubicBezTo>
                <a:cubicBezTo>
                  <a:pt x="667" y="553"/>
                  <a:pt x="766" y="537"/>
                  <a:pt x="860" y="493"/>
                </a:cubicBezTo>
                <a:cubicBezTo>
                  <a:pt x="924" y="463"/>
                  <a:pt x="912" y="447"/>
                  <a:pt x="942" y="404"/>
                </a:cubicBezTo>
                <a:cubicBezTo>
                  <a:pt x="817" y="419"/>
                  <a:pt x="750" y="443"/>
                  <a:pt x="636" y="515"/>
                </a:cubicBezTo>
                <a:cubicBezTo>
                  <a:pt x="428" y="646"/>
                  <a:pt x="157" y="811"/>
                  <a:pt x="24" y="1025"/>
                </a:cubicBezTo>
                <a:cubicBezTo>
                  <a:pt x="2" y="1089"/>
                  <a:pt x="-8" y="1105"/>
                  <a:pt x="7" y="1148"/>
                </a:cubicBezTo>
                <a:cubicBezTo>
                  <a:pt x="137" y="1207"/>
                  <a:pt x="272" y="1213"/>
                  <a:pt x="417" y="1196"/>
                </a:cubicBezTo>
                <a:cubicBezTo>
                  <a:pt x="662" y="1167"/>
                  <a:pt x="925" y="1088"/>
                  <a:pt x="1148" y="983"/>
                </a:cubicBezTo>
                <a:cubicBezTo>
                  <a:pt x="1310" y="906"/>
                  <a:pt x="1420" y="780"/>
                  <a:pt x="1551" y="663"/>
                </a:cubicBezTo>
                <a:cubicBezTo>
                  <a:pt x="1564" y="651"/>
                  <a:pt x="1565" y="647"/>
                  <a:pt x="1577" y="634"/>
                </a:cubicBezTo>
                <a:cubicBezTo>
                  <a:pt x="1474" y="695"/>
                  <a:pt x="1304" y="761"/>
                  <a:pt x="1246" y="872"/>
                </a:cubicBezTo>
                <a:cubicBezTo>
                  <a:pt x="1245" y="896"/>
                  <a:pt x="1245" y="903"/>
                  <a:pt x="1246" y="919"/>
                </a:cubicBezTo>
                <a:cubicBezTo>
                  <a:pt x="1317" y="926"/>
                  <a:pt x="1363" y="937"/>
                  <a:pt x="1431" y="904"/>
                </a:cubicBezTo>
                <a:cubicBezTo>
                  <a:pt x="1514" y="864"/>
                  <a:pt x="1574" y="800"/>
                  <a:pt x="1624" y="726"/>
                </a:cubicBezTo>
                <a:cubicBezTo>
                  <a:pt x="1623" y="787"/>
                  <a:pt x="1598" y="878"/>
                  <a:pt x="1615" y="935"/>
                </a:cubicBezTo>
                <a:cubicBezTo>
                  <a:pt x="1618" y="973"/>
                  <a:pt x="1620" y="986"/>
                  <a:pt x="1646" y="1000"/>
                </a:cubicBezTo>
                <a:moveTo>
                  <a:pt x="2774" y="550"/>
                </a:moveTo>
                <a:cubicBezTo>
                  <a:pt x="2667" y="560"/>
                  <a:pt x="2594" y="606"/>
                  <a:pt x="2499" y="657"/>
                </a:cubicBezTo>
                <a:cubicBezTo>
                  <a:pt x="2398" y="711"/>
                  <a:pt x="2231" y="774"/>
                  <a:pt x="2177" y="886"/>
                </a:cubicBezTo>
                <a:cubicBezTo>
                  <a:pt x="2157" y="928"/>
                  <a:pt x="2170" y="968"/>
                  <a:pt x="2217" y="975"/>
                </a:cubicBezTo>
                <a:cubicBezTo>
                  <a:pt x="2304" y="988"/>
                  <a:pt x="2384" y="959"/>
                  <a:pt x="2462" y="924"/>
                </a:cubicBezTo>
                <a:cubicBezTo>
                  <a:pt x="2487" y="911"/>
                  <a:pt x="2513" y="899"/>
                  <a:pt x="2538" y="886"/>
                </a:cubicBezTo>
                <a:moveTo>
                  <a:pt x="2874" y="126"/>
                </a:moveTo>
                <a:cubicBezTo>
                  <a:pt x="2872" y="104"/>
                  <a:pt x="2874" y="99"/>
                  <a:pt x="2865" y="89"/>
                </a:cubicBezTo>
                <a:cubicBezTo>
                  <a:pt x="2851" y="120"/>
                  <a:pt x="2836" y="152"/>
                  <a:pt x="2826" y="190"/>
                </a:cubicBezTo>
                <a:cubicBezTo>
                  <a:pt x="2782" y="362"/>
                  <a:pt x="2757" y="579"/>
                  <a:pt x="2801" y="753"/>
                </a:cubicBezTo>
                <a:cubicBezTo>
                  <a:pt x="2814" y="803"/>
                  <a:pt x="2840" y="878"/>
                  <a:pt x="2892" y="901"/>
                </a:cubicBezTo>
                <a:cubicBezTo>
                  <a:pt x="2931" y="919"/>
                  <a:pt x="2967" y="897"/>
                  <a:pt x="2992" y="868"/>
                </a:cubicBezTo>
                <a:cubicBezTo>
                  <a:pt x="3034" y="818"/>
                  <a:pt x="3067" y="758"/>
                  <a:pt x="3103" y="703"/>
                </a:cubicBezTo>
                <a:cubicBezTo>
                  <a:pt x="3143" y="641"/>
                  <a:pt x="3186" y="569"/>
                  <a:pt x="3265" y="557"/>
                </a:cubicBezTo>
                <a:cubicBezTo>
                  <a:pt x="3323" y="548"/>
                  <a:pt x="3335" y="603"/>
                  <a:pt x="3345" y="648"/>
                </a:cubicBezTo>
                <a:cubicBezTo>
                  <a:pt x="3358" y="709"/>
                  <a:pt x="3359" y="780"/>
                  <a:pt x="3354" y="842"/>
                </a:cubicBezTo>
                <a:cubicBezTo>
                  <a:pt x="3348" y="879"/>
                  <a:pt x="3348" y="890"/>
                  <a:pt x="3333" y="91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1" name=""/>
          <p:cNvSpPr/>
          <p:nvPr/>
        </p:nvSpPr>
        <p:spPr>
          <a:xfrm>
            <a:off x="4044960" y="2143800"/>
            <a:ext cx="752040" cy="337320"/>
          </a:xfrm>
          <a:custGeom>
            <a:avLst/>
            <a:gdLst/>
            <a:ahLst/>
            <a:rect l="0" t="0" r="r" b="b"/>
            <a:pathLst>
              <a:path fill="none" w="2089" h="937">
                <a:moveTo>
                  <a:pt x="606" y="343"/>
                </a:moveTo>
                <a:cubicBezTo>
                  <a:pt x="636" y="315"/>
                  <a:pt x="670" y="285"/>
                  <a:pt x="693" y="251"/>
                </a:cubicBezTo>
                <a:cubicBezTo>
                  <a:pt x="718" y="214"/>
                  <a:pt x="722" y="177"/>
                  <a:pt x="723" y="134"/>
                </a:cubicBezTo>
                <a:cubicBezTo>
                  <a:pt x="724" y="83"/>
                  <a:pt x="701" y="32"/>
                  <a:pt x="651" y="10"/>
                </a:cubicBezTo>
                <a:cubicBezTo>
                  <a:pt x="579" y="-22"/>
                  <a:pt x="533" y="32"/>
                  <a:pt x="496" y="87"/>
                </a:cubicBezTo>
                <a:cubicBezTo>
                  <a:pt x="428" y="188"/>
                  <a:pt x="382" y="310"/>
                  <a:pt x="357" y="429"/>
                </a:cubicBezTo>
                <a:cubicBezTo>
                  <a:pt x="333" y="546"/>
                  <a:pt x="341" y="667"/>
                  <a:pt x="341" y="786"/>
                </a:cubicBezTo>
                <a:cubicBezTo>
                  <a:pt x="341" y="834"/>
                  <a:pt x="345" y="893"/>
                  <a:pt x="302" y="926"/>
                </a:cubicBezTo>
                <a:cubicBezTo>
                  <a:pt x="294" y="930"/>
                  <a:pt x="286" y="933"/>
                  <a:pt x="278" y="937"/>
                </a:cubicBezTo>
                <a:moveTo>
                  <a:pt x="0" y="683"/>
                </a:moveTo>
                <a:cubicBezTo>
                  <a:pt x="76" y="675"/>
                  <a:pt x="152" y="678"/>
                  <a:pt x="228" y="678"/>
                </a:cubicBezTo>
                <a:cubicBezTo>
                  <a:pt x="374" y="678"/>
                  <a:pt x="516" y="672"/>
                  <a:pt x="661" y="648"/>
                </a:cubicBezTo>
                <a:cubicBezTo>
                  <a:pt x="781" y="628"/>
                  <a:pt x="1028" y="604"/>
                  <a:pt x="1102" y="486"/>
                </a:cubicBezTo>
                <a:cubicBezTo>
                  <a:pt x="1120" y="458"/>
                  <a:pt x="1121" y="394"/>
                  <a:pt x="1095" y="370"/>
                </a:cubicBezTo>
                <a:cubicBezTo>
                  <a:pt x="1077" y="354"/>
                  <a:pt x="1073" y="349"/>
                  <a:pt x="1057" y="348"/>
                </a:cubicBezTo>
                <a:cubicBezTo>
                  <a:pt x="1020" y="377"/>
                  <a:pt x="1002" y="396"/>
                  <a:pt x="984" y="453"/>
                </a:cubicBezTo>
                <a:cubicBezTo>
                  <a:pt x="962" y="524"/>
                  <a:pt x="950" y="625"/>
                  <a:pt x="991" y="690"/>
                </a:cubicBezTo>
                <a:cubicBezTo>
                  <a:pt x="1022" y="739"/>
                  <a:pt x="1094" y="770"/>
                  <a:pt x="1151" y="749"/>
                </a:cubicBezTo>
                <a:cubicBezTo>
                  <a:pt x="1214" y="725"/>
                  <a:pt x="1271" y="649"/>
                  <a:pt x="1296" y="589"/>
                </a:cubicBezTo>
                <a:cubicBezTo>
                  <a:pt x="1312" y="549"/>
                  <a:pt x="1319" y="505"/>
                  <a:pt x="1334" y="464"/>
                </a:cubicBezTo>
                <a:cubicBezTo>
                  <a:pt x="1335" y="463"/>
                  <a:pt x="1336" y="462"/>
                  <a:pt x="1337" y="461"/>
                </a:cubicBezTo>
                <a:cubicBezTo>
                  <a:pt x="1339" y="495"/>
                  <a:pt x="1342" y="534"/>
                  <a:pt x="1343" y="570"/>
                </a:cubicBezTo>
                <a:cubicBezTo>
                  <a:pt x="1344" y="623"/>
                  <a:pt x="1345" y="674"/>
                  <a:pt x="1348" y="727"/>
                </a:cubicBezTo>
                <a:moveTo>
                  <a:pt x="1624" y="562"/>
                </a:moveTo>
                <a:cubicBezTo>
                  <a:pt x="1634" y="533"/>
                  <a:pt x="1635" y="539"/>
                  <a:pt x="1647" y="525"/>
                </a:cubicBezTo>
                <a:cubicBezTo>
                  <a:pt x="1659" y="551"/>
                  <a:pt x="1671" y="592"/>
                  <a:pt x="1674" y="632"/>
                </a:cubicBezTo>
                <a:cubicBezTo>
                  <a:pt x="1677" y="681"/>
                  <a:pt x="1673" y="731"/>
                  <a:pt x="1689" y="778"/>
                </a:cubicBezTo>
                <a:cubicBezTo>
                  <a:pt x="1691" y="782"/>
                  <a:pt x="1694" y="787"/>
                  <a:pt x="1696" y="791"/>
                </a:cubicBezTo>
                <a:cubicBezTo>
                  <a:pt x="1731" y="796"/>
                  <a:pt x="1740" y="781"/>
                  <a:pt x="1768" y="759"/>
                </a:cubicBezTo>
                <a:cubicBezTo>
                  <a:pt x="1821" y="716"/>
                  <a:pt x="1875" y="675"/>
                  <a:pt x="1926" y="631"/>
                </a:cubicBezTo>
                <a:cubicBezTo>
                  <a:pt x="1962" y="599"/>
                  <a:pt x="2001" y="553"/>
                  <a:pt x="2050" y="542"/>
                </a:cubicBezTo>
                <a:cubicBezTo>
                  <a:pt x="2091" y="532"/>
                  <a:pt x="2088" y="571"/>
                  <a:pt x="2089" y="600"/>
                </a:cubicBezTo>
                <a:cubicBezTo>
                  <a:pt x="2090" y="631"/>
                  <a:pt x="2089" y="662"/>
                  <a:pt x="2089" y="69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2" name=""/>
          <p:cNvSpPr/>
          <p:nvPr/>
        </p:nvSpPr>
        <p:spPr>
          <a:xfrm>
            <a:off x="5105520" y="2049480"/>
            <a:ext cx="995400" cy="323640"/>
          </a:xfrm>
          <a:custGeom>
            <a:avLst/>
            <a:gdLst/>
            <a:ahLst/>
            <a:rect l="0" t="0" r="r" b="b"/>
            <a:pathLst>
              <a:path fill="none" w="2765" h="899">
                <a:moveTo>
                  <a:pt x="171" y="319"/>
                </a:moveTo>
                <a:cubicBezTo>
                  <a:pt x="171" y="350"/>
                  <a:pt x="155" y="358"/>
                  <a:pt x="141" y="385"/>
                </a:cubicBezTo>
                <a:cubicBezTo>
                  <a:pt x="101" y="465"/>
                  <a:pt x="71" y="542"/>
                  <a:pt x="59" y="631"/>
                </a:cubicBezTo>
                <a:cubicBezTo>
                  <a:pt x="50" y="692"/>
                  <a:pt x="53" y="755"/>
                  <a:pt x="53" y="817"/>
                </a:cubicBezTo>
                <a:moveTo>
                  <a:pt x="0" y="734"/>
                </a:moveTo>
                <a:cubicBezTo>
                  <a:pt x="10" y="698"/>
                  <a:pt x="61" y="693"/>
                  <a:pt x="95" y="682"/>
                </a:cubicBezTo>
                <a:cubicBezTo>
                  <a:pt x="214" y="643"/>
                  <a:pt x="346" y="582"/>
                  <a:pt x="472" y="569"/>
                </a:cubicBezTo>
                <a:cubicBezTo>
                  <a:pt x="497" y="566"/>
                  <a:pt x="523" y="563"/>
                  <a:pt x="535" y="588"/>
                </a:cubicBezTo>
                <a:cubicBezTo>
                  <a:pt x="553" y="624"/>
                  <a:pt x="551" y="671"/>
                  <a:pt x="560" y="710"/>
                </a:cubicBezTo>
                <a:cubicBezTo>
                  <a:pt x="563" y="722"/>
                  <a:pt x="568" y="732"/>
                  <a:pt x="572" y="743"/>
                </a:cubicBezTo>
                <a:moveTo>
                  <a:pt x="569" y="253"/>
                </a:moveTo>
                <a:cubicBezTo>
                  <a:pt x="613" y="217"/>
                  <a:pt x="661" y="175"/>
                  <a:pt x="725" y="207"/>
                </a:cubicBezTo>
                <a:cubicBezTo>
                  <a:pt x="792" y="242"/>
                  <a:pt x="872" y="335"/>
                  <a:pt x="915" y="396"/>
                </a:cubicBezTo>
                <a:cubicBezTo>
                  <a:pt x="951" y="447"/>
                  <a:pt x="959" y="523"/>
                  <a:pt x="936" y="582"/>
                </a:cubicBezTo>
                <a:cubicBezTo>
                  <a:pt x="910" y="650"/>
                  <a:pt x="855" y="708"/>
                  <a:pt x="818" y="772"/>
                </a:cubicBezTo>
                <a:cubicBezTo>
                  <a:pt x="802" y="799"/>
                  <a:pt x="799" y="819"/>
                  <a:pt x="791" y="846"/>
                </a:cubicBezTo>
                <a:cubicBezTo>
                  <a:pt x="840" y="835"/>
                  <a:pt x="882" y="821"/>
                  <a:pt x="928" y="796"/>
                </a:cubicBezTo>
                <a:cubicBezTo>
                  <a:pt x="997" y="758"/>
                  <a:pt x="1053" y="712"/>
                  <a:pt x="1066" y="630"/>
                </a:cubicBezTo>
                <a:cubicBezTo>
                  <a:pt x="1075" y="574"/>
                  <a:pt x="1072" y="506"/>
                  <a:pt x="1009" y="485"/>
                </a:cubicBezTo>
                <a:cubicBezTo>
                  <a:pt x="959" y="469"/>
                  <a:pt x="904" y="482"/>
                  <a:pt x="873" y="520"/>
                </a:cubicBezTo>
                <a:moveTo>
                  <a:pt x="975" y="544"/>
                </a:moveTo>
                <a:cubicBezTo>
                  <a:pt x="1110" y="541"/>
                  <a:pt x="1243" y="515"/>
                  <a:pt x="1379" y="514"/>
                </a:cubicBezTo>
                <a:cubicBezTo>
                  <a:pt x="1414" y="514"/>
                  <a:pt x="1464" y="503"/>
                  <a:pt x="1483" y="542"/>
                </a:cubicBezTo>
                <a:cubicBezTo>
                  <a:pt x="1509" y="596"/>
                  <a:pt x="1494" y="692"/>
                  <a:pt x="1489" y="751"/>
                </a:cubicBezTo>
                <a:cubicBezTo>
                  <a:pt x="1487" y="775"/>
                  <a:pt x="1489" y="794"/>
                  <a:pt x="1474" y="807"/>
                </a:cubicBezTo>
                <a:cubicBezTo>
                  <a:pt x="1465" y="807"/>
                  <a:pt x="1461" y="807"/>
                  <a:pt x="1455" y="807"/>
                </a:cubicBezTo>
                <a:cubicBezTo>
                  <a:pt x="1443" y="776"/>
                  <a:pt x="1435" y="754"/>
                  <a:pt x="1440" y="716"/>
                </a:cubicBezTo>
                <a:cubicBezTo>
                  <a:pt x="1450" y="646"/>
                  <a:pt x="1510" y="581"/>
                  <a:pt x="1559" y="534"/>
                </a:cubicBezTo>
                <a:cubicBezTo>
                  <a:pt x="1623" y="472"/>
                  <a:pt x="1692" y="431"/>
                  <a:pt x="1781" y="422"/>
                </a:cubicBezTo>
                <a:cubicBezTo>
                  <a:pt x="1851" y="415"/>
                  <a:pt x="1870" y="443"/>
                  <a:pt x="1874" y="509"/>
                </a:cubicBezTo>
                <a:cubicBezTo>
                  <a:pt x="1880" y="600"/>
                  <a:pt x="1860" y="698"/>
                  <a:pt x="1885" y="786"/>
                </a:cubicBezTo>
                <a:moveTo>
                  <a:pt x="2408" y="0"/>
                </a:moveTo>
                <a:cubicBezTo>
                  <a:pt x="2377" y="18"/>
                  <a:pt x="2369" y="77"/>
                  <a:pt x="2352" y="116"/>
                </a:cubicBezTo>
                <a:cubicBezTo>
                  <a:pt x="2327" y="175"/>
                  <a:pt x="2300" y="229"/>
                  <a:pt x="2282" y="290"/>
                </a:cubicBezTo>
                <a:moveTo>
                  <a:pt x="2736" y="302"/>
                </a:moveTo>
                <a:cubicBezTo>
                  <a:pt x="2726" y="293"/>
                  <a:pt x="2760" y="281"/>
                  <a:pt x="2709" y="292"/>
                </a:cubicBezTo>
                <a:cubicBezTo>
                  <a:pt x="2651" y="304"/>
                  <a:pt x="2584" y="355"/>
                  <a:pt x="2554" y="405"/>
                </a:cubicBezTo>
                <a:cubicBezTo>
                  <a:pt x="2536" y="435"/>
                  <a:pt x="2527" y="489"/>
                  <a:pt x="2554" y="517"/>
                </a:cubicBezTo>
                <a:cubicBezTo>
                  <a:pt x="2592" y="557"/>
                  <a:pt x="2653" y="575"/>
                  <a:pt x="2698" y="607"/>
                </a:cubicBezTo>
                <a:cubicBezTo>
                  <a:pt x="2729" y="629"/>
                  <a:pt x="2785" y="684"/>
                  <a:pt x="2758" y="730"/>
                </a:cubicBezTo>
                <a:cubicBezTo>
                  <a:pt x="2714" y="805"/>
                  <a:pt x="2574" y="838"/>
                  <a:pt x="2499" y="858"/>
                </a:cubicBezTo>
                <a:cubicBezTo>
                  <a:pt x="2397" y="886"/>
                  <a:pt x="2296" y="891"/>
                  <a:pt x="2191" y="89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3" name=""/>
          <p:cNvSpPr/>
          <p:nvPr/>
        </p:nvSpPr>
        <p:spPr>
          <a:xfrm>
            <a:off x="6697800" y="2027160"/>
            <a:ext cx="1314000" cy="471240"/>
          </a:xfrm>
          <a:custGeom>
            <a:avLst/>
            <a:gdLst/>
            <a:ahLst/>
            <a:rect l="0" t="0" r="r" b="b"/>
            <a:pathLst>
              <a:path fill="none" w="3650" h="1309">
                <a:moveTo>
                  <a:pt x="0" y="742"/>
                </a:moveTo>
                <a:cubicBezTo>
                  <a:pt x="23" y="759"/>
                  <a:pt x="56" y="770"/>
                  <a:pt x="101" y="751"/>
                </a:cubicBezTo>
                <a:cubicBezTo>
                  <a:pt x="180" y="719"/>
                  <a:pt x="238" y="631"/>
                  <a:pt x="282" y="563"/>
                </a:cubicBezTo>
                <a:cubicBezTo>
                  <a:pt x="352" y="456"/>
                  <a:pt x="380" y="337"/>
                  <a:pt x="401" y="213"/>
                </a:cubicBezTo>
                <a:cubicBezTo>
                  <a:pt x="413" y="142"/>
                  <a:pt x="418" y="72"/>
                  <a:pt x="422" y="0"/>
                </a:cubicBezTo>
                <a:cubicBezTo>
                  <a:pt x="373" y="72"/>
                  <a:pt x="328" y="145"/>
                  <a:pt x="285" y="221"/>
                </a:cubicBezTo>
                <a:cubicBezTo>
                  <a:pt x="222" y="332"/>
                  <a:pt x="144" y="454"/>
                  <a:pt x="117" y="581"/>
                </a:cubicBezTo>
                <a:cubicBezTo>
                  <a:pt x="104" y="641"/>
                  <a:pt x="117" y="666"/>
                  <a:pt x="140" y="710"/>
                </a:cubicBezTo>
                <a:cubicBezTo>
                  <a:pt x="183" y="705"/>
                  <a:pt x="203" y="697"/>
                  <a:pt x="243" y="674"/>
                </a:cubicBezTo>
                <a:cubicBezTo>
                  <a:pt x="329" y="625"/>
                  <a:pt x="413" y="576"/>
                  <a:pt x="514" y="567"/>
                </a:cubicBezTo>
                <a:cubicBezTo>
                  <a:pt x="587" y="560"/>
                  <a:pt x="610" y="594"/>
                  <a:pt x="616" y="663"/>
                </a:cubicBezTo>
                <a:cubicBezTo>
                  <a:pt x="621" y="724"/>
                  <a:pt x="616" y="782"/>
                  <a:pt x="569" y="826"/>
                </a:cubicBezTo>
                <a:cubicBezTo>
                  <a:pt x="531" y="862"/>
                  <a:pt x="444" y="854"/>
                  <a:pt x="396" y="849"/>
                </a:cubicBezTo>
                <a:cubicBezTo>
                  <a:pt x="336" y="842"/>
                  <a:pt x="270" y="823"/>
                  <a:pt x="268" y="756"/>
                </a:cubicBezTo>
                <a:cubicBezTo>
                  <a:pt x="269" y="743"/>
                  <a:pt x="271" y="731"/>
                  <a:pt x="272" y="718"/>
                </a:cubicBezTo>
                <a:moveTo>
                  <a:pt x="835" y="478"/>
                </a:moveTo>
                <a:cubicBezTo>
                  <a:pt x="879" y="536"/>
                  <a:pt x="886" y="590"/>
                  <a:pt x="889" y="664"/>
                </a:cubicBezTo>
                <a:cubicBezTo>
                  <a:pt x="892" y="734"/>
                  <a:pt x="888" y="801"/>
                  <a:pt x="877" y="870"/>
                </a:cubicBezTo>
                <a:cubicBezTo>
                  <a:pt x="874" y="886"/>
                  <a:pt x="872" y="903"/>
                  <a:pt x="869" y="919"/>
                </a:cubicBezTo>
                <a:moveTo>
                  <a:pt x="1095" y="231"/>
                </a:moveTo>
                <a:cubicBezTo>
                  <a:pt x="1095" y="222"/>
                  <a:pt x="1095" y="214"/>
                  <a:pt x="1095" y="205"/>
                </a:cubicBezTo>
                <a:cubicBezTo>
                  <a:pt x="1092" y="258"/>
                  <a:pt x="1076" y="306"/>
                  <a:pt x="1067" y="358"/>
                </a:cubicBezTo>
                <a:cubicBezTo>
                  <a:pt x="1064" y="378"/>
                  <a:pt x="1062" y="399"/>
                  <a:pt x="1059" y="419"/>
                </a:cubicBezTo>
                <a:moveTo>
                  <a:pt x="1313" y="628"/>
                </a:moveTo>
                <a:cubicBezTo>
                  <a:pt x="1332" y="610"/>
                  <a:pt x="1332" y="607"/>
                  <a:pt x="1356" y="604"/>
                </a:cubicBezTo>
                <a:cubicBezTo>
                  <a:pt x="1369" y="641"/>
                  <a:pt x="1371" y="670"/>
                  <a:pt x="1371" y="714"/>
                </a:cubicBezTo>
                <a:cubicBezTo>
                  <a:pt x="1371" y="762"/>
                  <a:pt x="1368" y="808"/>
                  <a:pt x="1365" y="856"/>
                </a:cubicBezTo>
                <a:cubicBezTo>
                  <a:pt x="1365" y="861"/>
                  <a:pt x="1365" y="865"/>
                  <a:pt x="1365" y="870"/>
                </a:cubicBezTo>
                <a:cubicBezTo>
                  <a:pt x="1367" y="858"/>
                  <a:pt x="1382" y="819"/>
                  <a:pt x="1388" y="801"/>
                </a:cubicBezTo>
                <a:cubicBezTo>
                  <a:pt x="1422" y="706"/>
                  <a:pt x="1457" y="611"/>
                  <a:pt x="1498" y="519"/>
                </a:cubicBezTo>
                <a:cubicBezTo>
                  <a:pt x="1500" y="516"/>
                  <a:pt x="1501" y="513"/>
                  <a:pt x="1503" y="510"/>
                </a:cubicBezTo>
                <a:cubicBezTo>
                  <a:pt x="1503" y="562"/>
                  <a:pt x="1496" y="616"/>
                  <a:pt x="1501" y="667"/>
                </a:cubicBezTo>
                <a:cubicBezTo>
                  <a:pt x="1512" y="784"/>
                  <a:pt x="1620" y="797"/>
                  <a:pt x="1715" y="827"/>
                </a:cubicBezTo>
                <a:moveTo>
                  <a:pt x="2059" y="817"/>
                </a:moveTo>
                <a:cubicBezTo>
                  <a:pt x="2112" y="790"/>
                  <a:pt x="2186" y="766"/>
                  <a:pt x="2201" y="700"/>
                </a:cubicBezTo>
                <a:cubicBezTo>
                  <a:pt x="2217" y="632"/>
                  <a:pt x="2152" y="627"/>
                  <a:pt x="2102" y="624"/>
                </a:cubicBezTo>
                <a:cubicBezTo>
                  <a:pt x="1996" y="618"/>
                  <a:pt x="1904" y="657"/>
                  <a:pt x="1816" y="713"/>
                </a:cubicBezTo>
                <a:cubicBezTo>
                  <a:pt x="1764" y="747"/>
                  <a:pt x="1731" y="772"/>
                  <a:pt x="1726" y="833"/>
                </a:cubicBezTo>
                <a:cubicBezTo>
                  <a:pt x="1804" y="864"/>
                  <a:pt x="1892" y="868"/>
                  <a:pt x="1975" y="853"/>
                </a:cubicBezTo>
                <a:cubicBezTo>
                  <a:pt x="2046" y="840"/>
                  <a:pt x="2157" y="805"/>
                  <a:pt x="2192" y="733"/>
                </a:cubicBezTo>
                <a:cubicBezTo>
                  <a:pt x="2208" y="701"/>
                  <a:pt x="2209" y="638"/>
                  <a:pt x="2192" y="615"/>
                </a:cubicBezTo>
                <a:cubicBezTo>
                  <a:pt x="2188" y="615"/>
                  <a:pt x="2185" y="615"/>
                  <a:pt x="2181" y="615"/>
                </a:cubicBezTo>
                <a:cubicBezTo>
                  <a:pt x="2173" y="627"/>
                  <a:pt x="2157" y="633"/>
                  <a:pt x="2163" y="656"/>
                </a:cubicBezTo>
                <a:cubicBezTo>
                  <a:pt x="2171" y="685"/>
                  <a:pt x="2210" y="678"/>
                  <a:pt x="2236" y="678"/>
                </a:cubicBezTo>
                <a:cubicBezTo>
                  <a:pt x="2297" y="679"/>
                  <a:pt x="2346" y="665"/>
                  <a:pt x="2394" y="624"/>
                </a:cubicBezTo>
                <a:cubicBezTo>
                  <a:pt x="2435" y="588"/>
                  <a:pt x="2459" y="539"/>
                  <a:pt x="2493" y="498"/>
                </a:cubicBezTo>
                <a:cubicBezTo>
                  <a:pt x="2516" y="470"/>
                  <a:pt x="2527" y="466"/>
                  <a:pt x="2559" y="460"/>
                </a:cubicBezTo>
                <a:cubicBezTo>
                  <a:pt x="2568" y="516"/>
                  <a:pt x="2573" y="582"/>
                  <a:pt x="2566" y="639"/>
                </a:cubicBezTo>
                <a:cubicBezTo>
                  <a:pt x="2557" y="707"/>
                  <a:pt x="2541" y="768"/>
                  <a:pt x="2541" y="837"/>
                </a:cubicBezTo>
                <a:cubicBezTo>
                  <a:pt x="2577" y="842"/>
                  <a:pt x="2577" y="859"/>
                  <a:pt x="2621" y="833"/>
                </a:cubicBezTo>
                <a:cubicBezTo>
                  <a:pt x="2636" y="822"/>
                  <a:pt x="2651" y="811"/>
                  <a:pt x="2666" y="800"/>
                </a:cubicBezTo>
                <a:moveTo>
                  <a:pt x="2976" y="478"/>
                </a:moveTo>
                <a:cubicBezTo>
                  <a:pt x="2970" y="506"/>
                  <a:pt x="2947" y="577"/>
                  <a:pt x="2974" y="602"/>
                </a:cubicBezTo>
                <a:cubicBezTo>
                  <a:pt x="3025" y="650"/>
                  <a:pt x="3125" y="623"/>
                  <a:pt x="3173" y="591"/>
                </a:cubicBezTo>
                <a:cubicBezTo>
                  <a:pt x="3236" y="550"/>
                  <a:pt x="3295" y="486"/>
                  <a:pt x="3329" y="419"/>
                </a:cubicBezTo>
                <a:cubicBezTo>
                  <a:pt x="3340" y="398"/>
                  <a:pt x="3342" y="380"/>
                  <a:pt x="3347" y="358"/>
                </a:cubicBezTo>
                <a:cubicBezTo>
                  <a:pt x="3288" y="431"/>
                  <a:pt x="3251" y="516"/>
                  <a:pt x="3228" y="608"/>
                </a:cubicBezTo>
                <a:cubicBezTo>
                  <a:pt x="3191" y="758"/>
                  <a:pt x="3195" y="914"/>
                  <a:pt x="3233" y="1062"/>
                </a:cubicBezTo>
                <a:cubicBezTo>
                  <a:pt x="3249" y="1125"/>
                  <a:pt x="3312" y="1230"/>
                  <a:pt x="3292" y="1299"/>
                </a:cubicBezTo>
                <a:cubicBezTo>
                  <a:pt x="3288" y="1302"/>
                  <a:pt x="3284" y="1306"/>
                  <a:pt x="3280" y="1309"/>
                </a:cubicBezTo>
                <a:cubicBezTo>
                  <a:pt x="3222" y="1309"/>
                  <a:pt x="3175" y="1311"/>
                  <a:pt x="3125" y="1276"/>
                </a:cubicBezTo>
                <a:cubicBezTo>
                  <a:pt x="3067" y="1235"/>
                  <a:pt x="3058" y="1180"/>
                  <a:pt x="3059" y="1114"/>
                </a:cubicBezTo>
                <a:cubicBezTo>
                  <a:pt x="3060" y="1004"/>
                  <a:pt x="3142" y="918"/>
                  <a:pt x="3219" y="846"/>
                </a:cubicBezTo>
                <a:cubicBezTo>
                  <a:pt x="3322" y="748"/>
                  <a:pt x="3446" y="663"/>
                  <a:pt x="3572" y="599"/>
                </a:cubicBezTo>
                <a:cubicBezTo>
                  <a:pt x="3598" y="587"/>
                  <a:pt x="3624" y="576"/>
                  <a:pt x="3650" y="56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4" name=""/>
          <p:cNvSpPr/>
          <p:nvPr/>
        </p:nvSpPr>
        <p:spPr>
          <a:xfrm>
            <a:off x="8297640" y="2113920"/>
            <a:ext cx="1002960" cy="271800"/>
          </a:xfrm>
          <a:custGeom>
            <a:avLst/>
            <a:gdLst/>
            <a:ahLst/>
            <a:rect l="0" t="0" r="r" b="b"/>
            <a:pathLst>
              <a:path fill="none" w="2786" h="755">
                <a:moveTo>
                  <a:pt x="624" y="228"/>
                </a:moveTo>
                <a:cubicBezTo>
                  <a:pt x="577" y="185"/>
                  <a:pt x="544" y="212"/>
                  <a:pt x="490" y="247"/>
                </a:cubicBezTo>
                <a:cubicBezTo>
                  <a:pt x="364" y="328"/>
                  <a:pt x="235" y="416"/>
                  <a:pt x="123" y="516"/>
                </a:cubicBezTo>
                <a:cubicBezTo>
                  <a:pt x="94" y="542"/>
                  <a:pt x="-54" y="672"/>
                  <a:pt x="21" y="731"/>
                </a:cubicBezTo>
                <a:cubicBezTo>
                  <a:pt x="43" y="739"/>
                  <a:pt x="65" y="747"/>
                  <a:pt x="87" y="755"/>
                </a:cubicBezTo>
                <a:moveTo>
                  <a:pt x="1122" y="454"/>
                </a:moveTo>
                <a:cubicBezTo>
                  <a:pt x="1144" y="412"/>
                  <a:pt x="1148" y="401"/>
                  <a:pt x="1162" y="363"/>
                </a:cubicBezTo>
                <a:cubicBezTo>
                  <a:pt x="1047" y="380"/>
                  <a:pt x="940" y="444"/>
                  <a:pt x="837" y="502"/>
                </a:cubicBezTo>
                <a:cubicBezTo>
                  <a:pt x="757" y="547"/>
                  <a:pt x="595" y="618"/>
                  <a:pt x="570" y="719"/>
                </a:cubicBezTo>
                <a:cubicBezTo>
                  <a:pt x="572" y="727"/>
                  <a:pt x="574" y="734"/>
                  <a:pt x="576" y="742"/>
                </a:cubicBezTo>
                <a:cubicBezTo>
                  <a:pt x="688" y="758"/>
                  <a:pt x="790" y="759"/>
                  <a:pt x="901" y="728"/>
                </a:cubicBezTo>
                <a:cubicBezTo>
                  <a:pt x="989" y="703"/>
                  <a:pt x="1115" y="661"/>
                  <a:pt x="1165" y="577"/>
                </a:cubicBezTo>
                <a:cubicBezTo>
                  <a:pt x="1192" y="532"/>
                  <a:pt x="1190" y="455"/>
                  <a:pt x="1141" y="430"/>
                </a:cubicBezTo>
                <a:cubicBezTo>
                  <a:pt x="1091" y="404"/>
                  <a:pt x="992" y="406"/>
                  <a:pt x="943" y="432"/>
                </a:cubicBezTo>
                <a:cubicBezTo>
                  <a:pt x="923" y="452"/>
                  <a:pt x="915" y="455"/>
                  <a:pt x="920" y="475"/>
                </a:cubicBezTo>
                <a:moveTo>
                  <a:pt x="1550" y="512"/>
                </a:moveTo>
                <a:cubicBezTo>
                  <a:pt x="1601" y="500"/>
                  <a:pt x="1719" y="494"/>
                  <a:pt x="1760" y="452"/>
                </a:cubicBezTo>
                <a:cubicBezTo>
                  <a:pt x="1760" y="446"/>
                  <a:pt x="1755" y="446"/>
                  <a:pt x="1744" y="451"/>
                </a:cubicBezTo>
                <a:cubicBezTo>
                  <a:pt x="1657" y="488"/>
                  <a:pt x="1570" y="530"/>
                  <a:pt x="1486" y="574"/>
                </a:cubicBezTo>
                <a:cubicBezTo>
                  <a:pt x="1429" y="604"/>
                  <a:pt x="1359" y="635"/>
                  <a:pt x="1320" y="688"/>
                </a:cubicBezTo>
                <a:cubicBezTo>
                  <a:pt x="1320" y="698"/>
                  <a:pt x="1320" y="700"/>
                  <a:pt x="1320" y="706"/>
                </a:cubicBezTo>
                <a:cubicBezTo>
                  <a:pt x="1406" y="700"/>
                  <a:pt x="1463" y="689"/>
                  <a:pt x="1544" y="650"/>
                </a:cubicBezTo>
                <a:cubicBezTo>
                  <a:pt x="1723" y="566"/>
                  <a:pt x="1863" y="438"/>
                  <a:pt x="1957" y="264"/>
                </a:cubicBezTo>
                <a:cubicBezTo>
                  <a:pt x="2005" y="175"/>
                  <a:pt x="2027" y="98"/>
                  <a:pt x="2033" y="0"/>
                </a:cubicBezTo>
                <a:cubicBezTo>
                  <a:pt x="1975" y="-1"/>
                  <a:pt x="1961" y="7"/>
                  <a:pt x="1909" y="52"/>
                </a:cubicBezTo>
                <a:cubicBezTo>
                  <a:pt x="1837" y="114"/>
                  <a:pt x="1688" y="265"/>
                  <a:pt x="1796" y="359"/>
                </a:cubicBezTo>
                <a:cubicBezTo>
                  <a:pt x="1908" y="456"/>
                  <a:pt x="2137" y="437"/>
                  <a:pt x="2271" y="409"/>
                </a:cubicBezTo>
                <a:cubicBezTo>
                  <a:pt x="2320" y="399"/>
                  <a:pt x="2367" y="385"/>
                  <a:pt x="2416" y="376"/>
                </a:cubicBezTo>
                <a:cubicBezTo>
                  <a:pt x="2417" y="383"/>
                  <a:pt x="2419" y="412"/>
                  <a:pt x="2420" y="425"/>
                </a:cubicBezTo>
                <a:cubicBezTo>
                  <a:pt x="2424" y="471"/>
                  <a:pt x="2436" y="476"/>
                  <a:pt x="2485" y="482"/>
                </a:cubicBezTo>
                <a:cubicBezTo>
                  <a:pt x="2557" y="492"/>
                  <a:pt x="2628" y="478"/>
                  <a:pt x="2692" y="445"/>
                </a:cubicBezTo>
                <a:cubicBezTo>
                  <a:pt x="2755" y="413"/>
                  <a:pt x="2779" y="375"/>
                  <a:pt x="2786" y="308"/>
                </a:cubicBezTo>
                <a:cubicBezTo>
                  <a:pt x="2785" y="300"/>
                  <a:pt x="2785" y="292"/>
                  <a:pt x="2784" y="284"/>
                </a:cubicBezTo>
                <a:cubicBezTo>
                  <a:pt x="2711" y="251"/>
                  <a:pt x="2647" y="255"/>
                  <a:pt x="2569" y="284"/>
                </a:cubicBezTo>
                <a:cubicBezTo>
                  <a:pt x="2450" y="328"/>
                  <a:pt x="2333" y="403"/>
                  <a:pt x="2234" y="482"/>
                </a:cubicBezTo>
                <a:cubicBezTo>
                  <a:pt x="2180" y="525"/>
                  <a:pt x="2168" y="542"/>
                  <a:pt x="2157" y="603"/>
                </a:cubicBezTo>
                <a:cubicBezTo>
                  <a:pt x="2220" y="665"/>
                  <a:pt x="2304" y="678"/>
                  <a:pt x="2395" y="687"/>
                </a:cubicBezTo>
                <a:cubicBezTo>
                  <a:pt x="2498" y="697"/>
                  <a:pt x="2603" y="694"/>
                  <a:pt x="2707" y="69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5" name=""/>
          <p:cNvSpPr/>
          <p:nvPr/>
        </p:nvSpPr>
        <p:spPr>
          <a:xfrm>
            <a:off x="1278360" y="2727360"/>
            <a:ext cx="768600" cy="399600"/>
          </a:xfrm>
          <a:custGeom>
            <a:avLst/>
            <a:gdLst/>
            <a:ahLst/>
            <a:rect l="0" t="0" r="r" b="b"/>
            <a:pathLst>
              <a:path fill="none" w="2135" h="1110">
                <a:moveTo>
                  <a:pt x="5" y="821"/>
                </a:moveTo>
                <a:cubicBezTo>
                  <a:pt x="13" y="844"/>
                  <a:pt x="-13" y="862"/>
                  <a:pt x="8" y="832"/>
                </a:cubicBezTo>
                <a:cubicBezTo>
                  <a:pt x="50" y="771"/>
                  <a:pt x="84" y="699"/>
                  <a:pt x="118" y="634"/>
                </a:cubicBezTo>
                <a:cubicBezTo>
                  <a:pt x="209" y="460"/>
                  <a:pt x="288" y="240"/>
                  <a:pt x="257" y="39"/>
                </a:cubicBezTo>
                <a:cubicBezTo>
                  <a:pt x="254" y="18"/>
                  <a:pt x="240" y="8"/>
                  <a:pt x="237" y="0"/>
                </a:cubicBezTo>
                <a:cubicBezTo>
                  <a:pt x="221" y="73"/>
                  <a:pt x="207" y="146"/>
                  <a:pt x="194" y="219"/>
                </a:cubicBezTo>
                <a:cubicBezTo>
                  <a:pt x="147" y="492"/>
                  <a:pt x="157" y="767"/>
                  <a:pt x="157" y="1043"/>
                </a:cubicBezTo>
                <a:cubicBezTo>
                  <a:pt x="157" y="1083"/>
                  <a:pt x="157" y="1060"/>
                  <a:pt x="143" y="1075"/>
                </a:cubicBezTo>
                <a:cubicBezTo>
                  <a:pt x="140" y="1073"/>
                  <a:pt x="136" y="1070"/>
                  <a:pt x="133" y="1068"/>
                </a:cubicBezTo>
                <a:cubicBezTo>
                  <a:pt x="120" y="1005"/>
                  <a:pt x="104" y="944"/>
                  <a:pt x="140" y="883"/>
                </a:cubicBezTo>
                <a:cubicBezTo>
                  <a:pt x="172" y="830"/>
                  <a:pt x="256" y="771"/>
                  <a:pt x="322" y="800"/>
                </a:cubicBezTo>
                <a:cubicBezTo>
                  <a:pt x="452" y="857"/>
                  <a:pt x="474" y="1055"/>
                  <a:pt x="629" y="1074"/>
                </a:cubicBezTo>
                <a:cubicBezTo>
                  <a:pt x="703" y="1083"/>
                  <a:pt x="755" y="1067"/>
                  <a:pt x="825" y="1047"/>
                </a:cubicBezTo>
                <a:moveTo>
                  <a:pt x="1397" y="628"/>
                </a:moveTo>
                <a:cubicBezTo>
                  <a:pt x="1359" y="659"/>
                  <a:pt x="1316" y="696"/>
                  <a:pt x="1277" y="730"/>
                </a:cubicBezTo>
                <a:cubicBezTo>
                  <a:pt x="1220" y="779"/>
                  <a:pt x="1130" y="834"/>
                  <a:pt x="1113" y="914"/>
                </a:cubicBezTo>
                <a:cubicBezTo>
                  <a:pt x="1113" y="921"/>
                  <a:pt x="1113" y="928"/>
                  <a:pt x="1113" y="935"/>
                </a:cubicBezTo>
                <a:cubicBezTo>
                  <a:pt x="1147" y="946"/>
                  <a:pt x="1179" y="960"/>
                  <a:pt x="1224" y="944"/>
                </a:cubicBezTo>
                <a:cubicBezTo>
                  <a:pt x="1296" y="918"/>
                  <a:pt x="1332" y="862"/>
                  <a:pt x="1364" y="800"/>
                </a:cubicBezTo>
                <a:cubicBezTo>
                  <a:pt x="1369" y="790"/>
                  <a:pt x="1355" y="762"/>
                  <a:pt x="1364" y="803"/>
                </a:cubicBezTo>
                <a:cubicBezTo>
                  <a:pt x="1362" y="833"/>
                  <a:pt x="1349" y="890"/>
                  <a:pt x="1367" y="917"/>
                </a:cubicBezTo>
                <a:cubicBezTo>
                  <a:pt x="1393" y="955"/>
                  <a:pt x="1471" y="955"/>
                  <a:pt x="1510" y="948"/>
                </a:cubicBezTo>
                <a:cubicBezTo>
                  <a:pt x="1636" y="924"/>
                  <a:pt x="1773" y="820"/>
                  <a:pt x="1850" y="721"/>
                </a:cubicBezTo>
                <a:cubicBezTo>
                  <a:pt x="1897" y="661"/>
                  <a:pt x="1925" y="594"/>
                  <a:pt x="1922" y="518"/>
                </a:cubicBezTo>
                <a:cubicBezTo>
                  <a:pt x="1922" y="512"/>
                  <a:pt x="1920" y="507"/>
                  <a:pt x="1920" y="501"/>
                </a:cubicBezTo>
                <a:cubicBezTo>
                  <a:pt x="1909" y="560"/>
                  <a:pt x="1895" y="627"/>
                  <a:pt x="1917" y="687"/>
                </a:cubicBezTo>
                <a:cubicBezTo>
                  <a:pt x="1954" y="789"/>
                  <a:pt x="2061" y="832"/>
                  <a:pt x="2117" y="917"/>
                </a:cubicBezTo>
                <a:cubicBezTo>
                  <a:pt x="2145" y="960"/>
                  <a:pt x="2139" y="1009"/>
                  <a:pt x="2102" y="1041"/>
                </a:cubicBezTo>
                <a:cubicBezTo>
                  <a:pt x="2063" y="1075"/>
                  <a:pt x="2013" y="1091"/>
                  <a:pt x="1966" y="111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6" name=""/>
          <p:cNvSpPr/>
          <p:nvPr/>
        </p:nvSpPr>
        <p:spPr>
          <a:xfrm>
            <a:off x="2486160" y="2882160"/>
            <a:ext cx="960480" cy="213120"/>
          </a:xfrm>
          <a:custGeom>
            <a:avLst/>
            <a:gdLst/>
            <a:ahLst/>
            <a:rect l="0" t="0" r="r" b="b"/>
            <a:pathLst>
              <a:path fill="none" w="2668" h="592">
                <a:moveTo>
                  <a:pt x="197" y="168"/>
                </a:moveTo>
                <a:cubicBezTo>
                  <a:pt x="167" y="153"/>
                  <a:pt x="149" y="152"/>
                  <a:pt x="115" y="152"/>
                </a:cubicBezTo>
                <a:cubicBezTo>
                  <a:pt x="81" y="152"/>
                  <a:pt x="51" y="171"/>
                  <a:pt x="42" y="206"/>
                </a:cubicBezTo>
                <a:cubicBezTo>
                  <a:pt x="27" y="263"/>
                  <a:pt x="56" y="292"/>
                  <a:pt x="103" y="319"/>
                </a:cubicBezTo>
                <a:cubicBezTo>
                  <a:pt x="176" y="362"/>
                  <a:pt x="261" y="378"/>
                  <a:pt x="334" y="419"/>
                </a:cubicBezTo>
                <a:cubicBezTo>
                  <a:pt x="358" y="432"/>
                  <a:pt x="406" y="479"/>
                  <a:pt x="370" y="509"/>
                </a:cubicBezTo>
                <a:cubicBezTo>
                  <a:pt x="302" y="568"/>
                  <a:pt x="175" y="581"/>
                  <a:pt x="91" y="589"/>
                </a:cubicBezTo>
                <a:cubicBezTo>
                  <a:pt x="43" y="592"/>
                  <a:pt x="30" y="593"/>
                  <a:pt x="0" y="592"/>
                </a:cubicBezTo>
                <a:moveTo>
                  <a:pt x="603" y="261"/>
                </a:moveTo>
                <a:cubicBezTo>
                  <a:pt x="593" y="313"/>
                  <a:pt x="559" y="353"/>
                  <a:pt x="531" y="400"/>
                </a:cubicBezTo>
                <a:cubicBezTo>
                  <a:pt x="510" y="436"/>
                  <a:pt x="503" y="455"/>
                  <a:pt x="500" y="494"/>
                </a:cubicBezTo>
                <a:cubicBezTo>
                  <a:pt x="542" y="519"/>
                  <a:pt x="610" y="516"/>
                  <a:pt x="661" y="504"/>
                </a:cubicBezTo>
                <a:cubicBezTo>
                  <a:pt x="739" y="487"/>
                  <a:pt x="835" y="448"/>
                  <a:pt x="886" y="383"/>
                </a:cubicBezTo>
                <a:cubicBezTo>
                  <a:pt x="927" y="332"/>
                  <a:pt x="912" y="265"/>
                  <a:pt x="861" y="231"/>
                </a:cubicBezTo>
                <a:cubicBezTo>
                  <a:pt x="803" y="192"/>
                  <a:pt x="700" y="180"/>
                  <a:pt x="634" y="202"/>
                </a:cubicBezTo>
                <a:cubicBezTo>
                  <a:pt x="588" y="217"/>
                  <a:pt x="576" y="243"/>
                  <a:pt x="561" y="282"/>
                </a:cubicBezTo>
                <a:moveTo>
                  <a:pt x="1037" y="244"/>
                </a:moveTo>
                <a:cubicBezTo>
                  <a:pt x="1037" y="232"/>
                  <a:pt x="1038" y="220"/>
                  <a:pt x="1038" y="208"/>
                </a:cubicBezTo>
                <a:cubicBezTo>
                  <a:pt x="1063" y="218"/>
                  <a:pt x="1069" y="217"/>
                  <a:pt x="1095" y="238"/>
                </a:cubicBezTo>
                <a:cubicBezTo>
                  <a:pt x="1157" y="288"/>
                  <a:pt x="1213" y="348"/>
                  <a:pt x="1265" y="408"/>
                </a:cubicBezTo>
                <a:cubicBezTo>
                  <a:pt x="1284" y="430"/>
                  <a:pt x="1303" y="453"/>
                  <a:pt x="1319" y="477"/>
                </a:cubicBezTo>
                <a:cubicBezTo>
                  <a:pt x="1319" y="478"/>
                  <a:pt x="1319" y="478"/>
                  <a:pt x="1319" y="479"/>
                </a:cubicBezTo>
                <a:cubicBezTo>
                  <a:pt x="1274" y="460"/>
                  <a:pt x="1268" y="448"/>
                  <a:pt x="1267" y="394"/>
                </a:cubicBezTo>
                <a:cubicBezTo>
                  <a:pt x="1266" y="331"/>
                  <a:pt x="1316" y="290"/>
                  <a:pt x="1366" y="257"/>
                </a:cubicBezTo>
                <a:cubicBezTo>
                  <a:pt x="1427" y="216"/>
                  <a:pt x="1538" y="176"/>
                  <a:pt x="1611" y="213"/>
                </a:cubicBezTo>
                <a:cubicBezTo>
                  <a:pt x="1653" y="234"/>
                  <a:pt x="1660" y="283"/>
                  <a:pt x="1662" y="323"/>
                </a:cubicBezTo>
                <a:cubicBezTo>
                  <a:pt x="1663" y="337"/>
                  <a:pt x="1662" y="351"/>
                  <a:pt x="1662" y="365"/>
                </a:cubicBezTo>
                <a:cubicBezTo>
                  <a:pt x="1665" y="357"/>
                  <a:pt x="1675" y="327"/>
                  <a:pt x="1687" y="311"/>
                </a:cubicBezTo>
                <a:cubicBezTo>
                  <a:pt x="1729" y="254"/>
                  <a:pt x="1783" y="188"/>
                  <a:pt x="1844" y="149"/>
                </a:cubicBezTo>
                <a:cubicBezTo>
                  <a:pt x="1875" y="129"/>
                  <a:pt x="1944" y="101"/>
                  <a:pt x="1979" y="131"/>
                </a:cubicBezTo>
                <a:cubicBezTo>
                  <a:pt x="2021" y="166"/>
                  <a:pt x="2019" y="244"/>
                  <a:pt x="2020" y="292"/>
                </a:cubicBezTo>
                <a:cubicBezTo>
                  <a:pt x="2021" y="329"/>
                  <a:pt x="2020" y="367"/>
                  <a:pt x="2020" y="405"/>
                </a:cubicBezTo>
                <a:moveTo>
                  <a:pt x="2205" y="195"/>
                </a:moveTo>
                <a:cubicBezTo>
                  <a:pt x="2235" y="181"/>
                  <a:pt x="2245" y="183"/>
                  <a:pt x="2266" y="209"/>
                </a:cubicBezTo>
                <a:cubicBezTo>
                  <a:pt x="2299" y="250"/>
                  <a:pt x="2323" y="274"/>
                  <a:pt x="2379" y="282"/>
                </a:cubicBezTo>
                <a:cubicBezTo>
                  <a:pt x="2444" y="291"/>
                  <a:pt x="2515" y="288"/>
                  <a:pt x="2573" y="254"/>
                </a:cubicBezTo>
                <a:cubicBezTo>
                  <a:pt x="2627" y="222"/>
                  <a:pt x="2662" y="172"/>
                  <a:pt x="2667" y="110"/>
                </a:cubicBezTo>
                <a:cubicBezTo>
                  <a:pt x="2670" y="74"/>
                  <a:pt x="2669" y="44"/>
                  <a:pt x="2639" y="19"/>
                </a:cubicBezTo>
                <a:cubicBezTo>
                  <a:pt x="2603" y="-11"/>
                  <a:pt x="2555" y="-1"/>
                  <a:pt x="2519" y="24"/>
                </a:cubicBezTo>
                <a:cubicBezTo>
                  <a:pt x="2431" y="86"/>
                  <a:pt x="2361" y="181"/>
                  <a:pt x="2303" y="270"/>
                </a:cubicBezTo>
                <a:cubicBezTo>
                  <a:pt x="2259" y="337"/>
                  <a:pt x="2225" y="401"/>
                  <a:pt x="2227" y="482"/>
                </a:cubicBezTo>
                <a:cubicBezTo>
                  <a:pt x="2228" y="536"/>
                  <a:pt x="2269" y="544"/>
                  <a:pt x="2315" y="546"/>
                </a:cubicBezTo>
                <a:cubicBezTo>
                  <a:pt x="2379" y="548"/>
                  <a:pt x="2425" y="531"/>
                  <a:pt x="2485" y="51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7" name=""/>
          <p:cNvSpPr/>
          <p:nvPr/>
        </p:nvSpPr>
        <p:spPr>
          <a:xfrm>
            <a:off x="4030560" y="2805120"/>
            <a:ext cx="1931760" cy="395280"/>
          </a:xfrm>
          <a:custGeom>
            <a:avLst/>
            <a:gdLst/>
            <a:ahLst/>
            <a:rect l="0" t="0" r="r" b="b"/>
            <a:pathLst>
              <a:path fill="none" w="5366" h="1098">
                <a:moveTo>
                  <a:pt x="0" y="346"/>
                </a:moveTo>
                <a:cubicBezTo>
                  <a:pt x="34" y="310"/>
                  <a:pt x="56" y="292"/>
                  <a:pt x="108" y="275"/>
                </a:cubicBezTo>
                <a:cubicBezTo>
                  <a:pt x="169" y="256"/>
                  <a:pt x="258" y="238"/>
                  <a:pt x="321" y="254"/>
                </a:cubicBezTo>
                <a:cubicBezTo>
                  <a:pt x="405" y="275"/>
                  <a:pt x="420" y="365"/>
                  <a:pt x="425" y="438"/>
                </a:cubicBezTo>
                <a:cubicBezTo>
                  <a:pt x="428" y="486"/>
                  <a:pt x="443" y="589"/>
                  <a:pt x="412" y="631"/>
                </a:cubicBezTo>
                <a:cubicBezTo>
                  <a:pt x="395" y="654"/>
                  <a:pt x="388" y="644"/>
                  <a:pt x="369" y="655"/>
                </a:cubicBezTo>
                <a:cubicBezTo>
                  <a:pt x="354" y="627"/>
                  <a:pt x="345" y="609"/>
                  <a:pt x="350" y="569"/>
                </a:cubicBezTo>
                <a:cubicBezTo>
                  <a:pt x="356" y="518"/>
                  <a:pt x="388" y="473"/>
                  <a:pt x="428" y="442"/>
                </a:cubicBezTo>
                <a:cubicBezTo>
                  <a:pt x="474" y="406"/>
                  <a:pt x="542" y="391"/>
                  <a:pt x="600" y="403"/>
                </a:cubicBezTo>
                <a:cubicBezTo>
                  <a:pt x="668" y="417"/>
                  <a:pt x="717" y="473"/>
                  <a:pt x="749" y="531"/>
                </a:cubicBezTo>
                <a:cubicBezTo>
                  <a:pt x="764" y="558"/>
                  <a:pt x="773" y="590"/>
                  <a:pt x="782" y="620"/>
                </a:cubicBezTo>
                <a:lnTo>
                  <a:pt x="782" y="621"/>
                </a:lnTo>
                <a:cubicBezTo>
                  <a:pt x="782" y="541"/>
                  <a:pt x="794" y="485"/>
                  <a:pt x="844" y="420"/>
                </a:cubicBezTo>
                <a:cubicBezTo>
                  <a:pt x="882" y="370"/>
                  <a:pt x="918" y="347"/>
                  <a:pt x="980" y="345"/>
                </a:cubicBezTo>
                <a:cubicBezTo>
                  <a:pt x="1054" y="342"/>
                  <a:pt x="1085" y="408"/>
                  <a:pt x="1107" y="470"/>
                </a:cubicBezTo>
                <a:cubicBezTo>
                  <a:pt x="1129" y="530"/>
                  <a:pt x="1124" y="594"/>
                  <a:pt x="1140" y="655"/>
                </a:cubicBezTo>
                <a:cubicBezTo>
                  <a:pt x="1149" y="677"/>
                  <a:pt x="1151" y="683"/>
                  <a:pt x="1164" y="692"/>
                </a:cubicBezTo>
                <a:moveTo>
                  <a:pt x="1519" y="378"/>
                </a:moveTo>
                <a:cubicBezTo>
                  <a:pt x="1531" y="400"/>
                  <a:pt x="1549" y="392"/>
                  <a:pt x="1553" y="417"/>
                </a:cubicBezTo>
                <a:cubicBezTo>
                  <a:pt x="1560" y="462"/>
                  <a:pt x="1545" y="523"/>
                  <a:pt x="1574" y="563"/>
                </a:cubicBezTo>
                <a:cubicBezTo>
                  <a:pt x="1598" y="597"/>
                  <a:pt x="1649" y="602"/>
                  <a:pt x="1688" y="593"/>
                </a:cubicBezTo>
                <a:cubicBezTo>
                  <a:pt x="1765" y="575"/>
                  <a:pt x="1874" y="450"/>
                  <a:pt x="1820" y="363"/>
                </a:cubicBezTo>
                <a:cubicBezTo>
                  <a:pt x="1792" y="317"/>
                  <a:pt x="1711" y="297"/>
                  <a:pt x="1662" y="311"/>
                </a:cubicBezTo>
                <a:cubicBezTo>
                  <a:pt x="1579" y="335"/>
                  <a:pt x="1525" y="434"/>
                  <a:pt x="1486" y="503"/>
                </a:cubicBezTo>
                <a:cubicBezTo>
                  <a:pt x="1476" y="520"/>
                  <a:pt x="1407" y="644"/>
                  <a:pt x="1437" y="669"/>
                </a:cubicBezTo>
                <a:cubicBezTo>
                  <a:pt x="1491" y="714"/>
                  <a:pt x="1630" y="697"/>
                  <a:pt x="1692" y="692"/>
                </a:cubicBezTo>
                <a:cubicBezTo>
                  <a:pt x="1822" y="682"/>
                  <a:pt x="1994" y="661"/>
                  <a:pt x="2102" y="580"/>
                </a:cubicBezTo>
                <a:cubicBezTo>
                  <a:pt x="2183" y="520"/>
                  <a:pt x="2199" y="388"/>
                  <a:pt x="2244" y="305"/>
                </a:cubicBezTo>
                <a:cubicBezTo>
                  <a:pt x="2246" y="325"/>
                  <a:pt x="2250" y="371"/>
                  <a:pt x="2250" y="397"/>
                </a:cubicBezTo>
                <a:cubicBezTo>
                  <a:pt x="2250" y="444"/>
                  <a:pt x="2228" y="561"/>
                  <a:pt x="2254" y="602"/>
                </a:cubicBezTo>
                <a:cubicBezTo>
                  <a:pt x="2268" y="624"/>
                  <a:pt x="2287" y="633"/>
                  <a:pt x="2314" y="628"/>
                </a:cubicBezTo>
                <a:cubicBezTo>
                  <a:pt x="2358" y="620"/>
                  <a:pt x="2400" y="573"/>
                  <a:pt x="2430" y="543"/>
                </a:cubicBezTo>
                <a:cubicBezTo>
                  <a:pt x="2493" y="480"/>
                  <a:pt x="2533" y="397"/>
                  <a:pt x="2617" y="360"/>
                </a:cubicBezTo>
                <a:cubicBezTo>
                  <a:pt x="2624" y="360"/>
                  <a:pt x="2632" y="360"/>
                  <a:pt x="2639" y="360"/>
                </a:cubicBezTo>
                <a:cubicBezTo>
                  <a:pt x="2649" y="399"/>
                  <a:pt x="2656" y="438"/>
                  <a:pt x="2657" y="487"/>
                </a:cubicBezTo>
                <a:cubicBezTo>
                  <a:pt x="2657" y="526"/>
                  <a:pt x="2657" y="559"/>
                  <a:pt x="2666" y="593"/>
                </a:cubicBezTo>
                <a:cubicBezTo>
                  <a:pt x="2669" y="594"/>
                  <a:pt x="2673" y="594"/>
                  <a:pt x="2676" y="595"/>
                </a:cubicBezTo>
                <a:cubicBezTo>
                  <a:pt x="2703" y="580"/>
                  <a:pt x="2719" y="575"/>
                  <a:pt x="2746" y="552"/>
                </a:cubicBezTo>
                <a:cubicBezTo>
                  <a:pt x="2821" y="490"/>
                  <a:pt x="2931" y="379"/>
                  <a:pt x="3038" y="393"/>
                </a:cubicBezTo>
                <a:cubicBezTo>
                  <a:pt x="3103" y="402"/>
                  <a:pt x="3101" y="441"/>
                  <a:pt x="3138" y="489"/>
                </a:cubicBezTo>
                <a:cubicBezTo>
                  <a:pt x="3191" y="557"/>
                  <a:pt x="3271" y="628"/>
                  <a:pt x="3359" y="570"/>
                </a:cubicBezTo>
                <a:cubicBezTo>
                  <a:pt x="3461" y="503"/>
                  <a:pt x="3470" y="385"/>
                  <a:pt x="3592" y="336"/>
                </a:cubicBezTo>
                <a:cubicBezTo>
                  <a:pt x="3595" y="387"/>
                  <a:pt x="3594" y="435"/>
                  <a:pt x="3590" y="487"/>
                </a:cubicBezTo>
                <a:cubicBezTo>
                  <a:pt x="3585" y="548"/>
                  <a:pt x="3575" y="593"/>
                  <a:pt x="3628" y="632"/>
                </a:cubicBezTo>
                <a:cubicBezTo>
                  <a:pt x="3664" y="659"/>
                  <a:pt x="3741" y="665"/>
                  <a:pt x="3784" y="656"/>
                </a:cubicBezTo>
                <a:cubicBezTo>
                  <a:pt x="3836" y="645"/>
                  <a:pt x="3883" y="612"/>
                  <a:pt x="3905" y="562"/>
                </a:cubicBezTo>
                <a:cubicBezTo>
                  <a:pt x="3927" y="512"/>
                  <a:pt x="3925" y="436"/>
                  <a:pt x="3902" y="387"/>
                </a:cubicBezTo>
                <a:cubicBezTo>
                  <a:pt x="3875" y="329"/>
                  <a:pt x="3827" y="305"/>
                  <a:pt x="3765" y="307"/>
                </a:cubicBezTo>
                <a:cubicBezTo>
                  <a:pt x="3716" y="309"/>
                  <a:pt x="3703" y="326"/>
                  <a:pt x="3660" y="343"/>
                </a:cubicBezTo>
                <a:moveTo>
                  <a:pt x="3957" y="462"/>
                </a:moveTo>
                <a:cubicBezTo>
                  <a:pt x="3986" y="476"/>
                  <a:pt x="4015" y="496"/>
                  <a:pt x="4048" y="499"/>
                </a:cubicBezTo>
                <a:cubicBezTo>
                  <a:pt x="4100" y="504"/>
                  <a:pt x="4135" y="493"/>
                  <a:pt x="4180" y="467"/>
                </a:cubicBezTo>
                <a:cubicBezTo>
                  <a:pt x="4254" y="425"/>
                  <a:pt x="4334" y="370"/>
                  <a:pt x="4381" y="298"/>
                </a:cubicBezTo>
                <a:cubicBezTo>
                  <a:pt x="4407" y="260"/>
                  <a:pt x="4413" y="206"/>
                  <a:pt x="4406" y="160"/>
                </a:cubicBezTo>
                <a:cubicBezTo>
                  <a:pt x="4399" y="112"/>
                  <a:pt x="4352" y="104"/>
                  <a:pt x="4310" y="110"/>
                </a:cubicBezTo>
                <a:cubicBezTo>
                  <a:pt x="4265" y="117"/>
                  <a:pt x="4242" y="143"/>
                  <a:pt x="4239" y="186"/>
                </a:cubicBezTo>
                <a:cubicBezTo>
                  <a:pt x="4236" y="232"/>
                  <a:pt x="4293" y="250"/>
                  <a:pt x="4326" y="271"/>
                </a:cubicBezTo>
                <a:cubicBezTo>
                  <a:pt x="4384" y="307"/>
                  <a:pt x="4412" y="335"/>
                  <a:pt x="4414" y="405"/>
                </a:cubicBezTo>
                <a:cubicBezTo>
                  <a:pt x="4416" y="470"/>
                  <a:pt x="4398" y="517"/>
                  <a:pt x="4373" y="576"/>
                </a:cubicBezTo>
                <a:cubicBezTo>
                  <a:pt x="4362" y="602"/>
                  <a:pt x="4361" y="614"/>
                  <a:pt x="4357" y="639"/>
                </a:cubicBezTo>
                <a:cubicBezTo>
                  <a:pt x="4402" y="644"/>
                  <a:pt x="4435" y="638"/>
                  <a:pt x="4486" y="625"/>
                </a:cubicBezTo>
                <a:moveTo>
                  <a:pt x="4798" y="431"/>
                </a:moveTo>
                <a:cubicBezTo>
                  <a:pt x="4872" y="357"/>
                  <a:pt x="4951" y="285"/>
                  <a:pt x="5022" y="210"/>
                </a:cubicBezTo>
                <a:cubicBezTo>
                  <a:pt x="5010" y="220"/>
                  <a:pt x="4942" y="259"/>
                  <a:pt x="4971" y="288"/>
                </a:cubicBezTo>
                <a:cubicBezTo>
                  <a:pt x="4984" y="302"/>
                  <a:pt x="5007" y="303"/>
                  <a:pt x="5027" y="299"/>
                </a:cubicBezTo>
                <a:cubicBezTo>
                  <a:pt x="5136" y="280"/>
                  <a:pt x="5219" y="125"/>
                  <a:pt x="5265" y="41"/>
                </a:cubicBezTo>
                <a:cubicBezTo>
                  <a:pt x="5273" y="27"/>
                  <a:pt x="5279" y="14"/>
                  <a:pt x="5286" y="0"/>
                </a:cubicBezTo>
                <a:cubicBezTo>
                  <a:pt x="5271" y="66"/>
                  <a:pt x="5239" y="124"/>
                  <a:pt x="5216" y="189"/>
                </a:cubicBezTo>
                <a:cubicBezTo>
                  <a:pt x="5183" y="283"/>
                  <a:pt x="5164" y="376"/>
                  <a:pt x="5156" y="476"/>
                </a:cubicBezTo>
                <a:cubicBezTo>
                  <a:pt x="5147" y="582"/>
                  <a:pt x="5153" y="689"/>
                  <a:pt x="5138" y="795"/>
                </a:cubicBezTo>
                <a:cubicBezTo>
                  <a:pt x="5120" y="918"/>
                  <a:pt x="5044" y="989"/>
                  <a:pt x="4933" y="1039"/>
                </a:cubicBezTo>
                <a:cubicBezTo>
                  <a:pt x="4866" y="1069"/>
                  <a:pt x="4794" y="1092"/>
                  <a:pt x="4721" y="1097"/>
                </a:cubicBezTo>
                <a:cubicBezTo>
                  <a:pt x="4681" y="1100"/>
                  <a:pt x="4690" y="1093"/>
                  <a:pt x="4666" y="1083"/>
                </a:cubicBezTo>
                <a:cubicBezTo>
                  <a:pt x="4683" y="1021"/>
                  <a:pt x="4694" y="997"/>
                  <a:pt x="4746" y="949"/>
                </a:cubicBezTo>
                <a:cubicBezTo>
                  <a:pt x="4852" y="850"/>
                  <a:pt x="4978" y="766"/>
                  <a:pt x="5099" y="685"/>
                </a:cubicBezTo>
                <a:cubicBezTo>
                  <a:pt x="5175" y="634"/>
                  <a:pt x="5257" y="593"/>
                  <a:pt x="5334" y="543"/>
                </a:cubicBezTo>
                <a:cubicBezTo>
                  <a:pt x="5356" y="527"/>
                  <a:pt x="5363" y="525"/>
                  <a:pt x="5366" y="50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8" name=""/>
          <p:cNvSpPr/>
          <p:nvPr/>
        </p:nvSpPr>
        <p:spPr>
          <a:xfrm>
            <a:off x="6655320" y="2689920"/>
            <a:ext cx="1531080" cy="323640"/>
          </a:xfrm>
          <a:custGeom>
            <a:avLst/>
            <a:gdLst/>
            <a:ahLst/>
            <a:rect l="0" t="0" r="r" b="b"/>
            <a:pathLst>
              <a:path fill="none" w="4253" h="899">
                <a:moveTo>
                  <a:pt x="28" y="616"/>
                </a:moveTo>
                <a:cubicBezTo>
                  <a:pt x="21" y="594"/>
                  <a:pt x="13" y="572"/>
                  <a:pt x="7" y="549"/>
                </a:cubicBezTo>
                <a:cubicBezTo>
                  <a:pt x="7" y="548"/>
                  <a:pt x="7" y="548"/>
                  <a:pt x="7" y="547"/>
                </a:cubicBezTo>
                <a:cubicBezTo>
                  <a:pt x="8" y="603"/>
                  <a:pt x="11" y="658"/>
                  <a:pt x="16" y="713"/>
                </a:cubicBezTo>
                <a:cubicBezTo>
                  <a:pt x="21" y="768"/>
                  <a:pt x="22" y="837"/>
                  <a:pt x="50" y="887"/>
                </a:cubicBezTo>
                <a:cubicBezTo>
                  <a:pt x="54" y="891"/>
                  <a:pt x="57" y="895"/>
                  <a:pt x="61" y="899"/>
                </a:cubicBezTo>
                <a:cubicBezTo>
                  <a:pt x="104" y="897"/>
                  <a:pt x="118" y="892"/>
                  <a:pt x="155" y="862"/>
                </a:cubicBezTo>
                <a:cubicBezTo>
                  <a:pt x="198" y="827"/>
                  <a:pt x="233" y="787"/>
                  <a:pt x="261" y="739"/>
                </a:cubicBezTo>
                <a:cubicBezTo>
                  <a:pt x="273" y="718"/>
                  <a:pt x="286" y="704"/>
                  <a:pt x="299" y="690"/>
                </a:cubicBezTo>
                <a:cubicBezTo>
                  <a:pt x="313" y="717"/>
                  <a:pt x="327" y="757"/>
                  <a:pt x="347" y="783"/>
                </a:cubicBezTo>
                <a:cubicBezTo>
                  <a:pt x="388" y="837"/>
                  <a:pt x="450" y="842"/>
                  <a:pt x="514" y="839"/>
                </a:cubicBezTo>
                <a:cubicBezTo>
                  <a:pt x="615" y="834"/>
                  <a:pt x="699" y="780"/>
                  <a:pt x="767" y="706"/>
                </a:cubicBezTo>
                <a:cubicBezTo>
                  <a:pt x="840" y="627"/>
                  <a:pt x="883" y="499"/>
                  <a:pt x="843" y="393"/>
                </a:cubicBezTo>
                <a:cubicBezTo>
                  <a:pt x="801" y="282"/>
                  <a:pt x="682" y="198"/>
                  <a:pt x="573" y="164"/>
                </a:cubicBezTo>
                <a:cubicBezTo>
                  <a:pt x="433" y="120"/>
                  <a:pt x="240" y="119"/>
                  <a:pt x="107" y="185"/>
                </a:cubicBezTo>
                <a:cubicBezTo>
                  <a:pt x="-21" y="249"/>
                  <a:pt x="-21" y="332"/>
                  <a:pt x="39" y="432"/>
                </a:cubicBezTo>
                <a:moveTo>
                  <a:pt x="1283" y="0"/>
                </a:moveTo>
                <a:cubicBezTo>
                  <a:pt x="1251" y="65"/>
                  <a:pt x="1236" y="96"/>
                  <a:pt x="1204" y="162"/>
                </a:cubicBezTo>
                <a:cubicBezTo>
                  <a:pt x="1145" y="285"/>
                  <a:pt x="1048" y="474"/>
                  <a:pt x="1114" y="613"/>
                </a:cubicBezTo>
                <a:cubicBezTo>
                  <a:pt x="1145" y="678"/>
                  <a:pt x="1223" y="698"/>
                  <a:pt x="1288" y="680"/>
                </a:cubicBezTo>
                <a:cubicBezTo>
                  <a:pt x="1339" y="666"/>
                  <a:pt x="1395" y="570"/>
                  <a:pt x="1451" y="586"/>
                </a:cubicBezTo>
                <a:cubicBezTo>
                  <a:pt x="1496" y="598"/>
                  <a:pt x="1488" y="637"/>
                  <a:pt x="1511" y="675"/>
                </a:cubicBezTo>
                <a:cubicBezTo>
                  <a:pt x="1561" y="756"/>
                  <a:pt x="1613" y="765"/>
                  <a:pt x="1709" y="759"/>
                </a:cubicBezTo>
                <a:cubicBezTo>
                  <a:pt x="1798" y="754"/>
                  <a:pt x="1890" y="636"/>
                  <a:pt x="1956" y="638"/>
                </a:cubicBezTo>
                <a:cubicBezTo>
                  <a:pt x="1995" y="639"/>
                  <a:pt x="1985" y="656"/>
                  <a:pt x="2016" y="676"/>
                </a:cubicBezTo>
                <a:cubicBezTo>
                  <a:pt x="2102" y="732"/>
                  <a:pt x="2136" y="758"/>
                  <a:pt x="2246" y="762"/>
                </a:cubicBezTo>
                <a:cubicBezTo>
                  <a:pt x="2333" y="765"/>
                  <a:pt x="2453" y="752"/>
                  <a:pt x="2471" y="648"/>
                </a:cubicBezTo>
                <a:cubicBezTo>
                  <a:pt x="2479" y="601"/>
                  <a:pt x="2467" y="558"/>
                  <a:pt x="2425" y="532"/>
                </a:cubicBezTo>
                <a:cubicBezTo>
                  <a:pt x="2361" y="493"/>
                  <a:pt x="2263" y="506"/>
                  <a:pt x="2198" y="532"/>
                </a:cubicBezTo>
                <a:cubicBezTo>
                  <a:pt x="2142" y="554"/>
                  <a:pt x="1973" y="670"/>
                  <a:pt x="2061" y="748"/>
                </a:cubicBezTo>
                <a:cubicBezTo>
                  <a:pt x="2130" y="809"/>
                  <a:pt x="2304" y="795"/>
                  <a:pt x="2386" y="782"/>
                </a:cubicBezTo>
                <a:cubicBezTo>
                  <a:pt x="2613" y="745"/>
                  <a:pt x="2864" y="616"/>
                  <a:pt x="2944" y="389"/>
                </a:cubicBezTo>
                <a:cubicBezTo>
                  <a:pt x="2944" y="373"/>
                  <a:pt x="2944" y="370"/>
                  <a:pt x="2944" y="360"/>
                </a:cubicBezTo>
                <a:cubicBezTo>
                  <a:pt x="2925" y="379"/>
                  <a:pt x="2879" y="359"/>
                  <a:pt x="2880" y="414"/>
                </a:cubicBezTo>
                <a:cubicBezTo>
                  <a:pt x="2881" y="479"/>
                  <a:pt x="2899" y="491"/>
                  <a:pt x="2947" y="535"/>
                </a:cubicBezTo>
                <a:cubicBezTo>
                  <a:pt x="3018" y="600"/>
                  <a:pt x="3129" y="634"/>
                  <a:pt x="3177" y="723"/>
                </a:cubicBezTo>
                <a:cubicBezTo>
                  <a:pt x="3191" y="749"/>
                  <a:pt x="3182" y="822"/>
                  <a:pt x="3205" y="829"/>
                </a:cubicBezTo>
                <a:cubicBezTo>
                  <a:pt x="3255" y="843"/>
                  <a:pt x="3322" y="807"/>
                  <a:pt x="3366" y="792"/>
                </a:cubicBezTo>
                <a:cubicBezTo>
                  <a:pt x="3500" y="746"/>
                  <a:pt x="3599" y="681"/>
                  <a:pt x="3681" y="565"/>
                </a:cubicBezTo>
                <a:cubicBezTo>
                  <a:pt x="3696" y="544"/>
                  <a:pt x="3706" y="519"/>
                  <a:pt x="3720" y="497"/>
                </a:cubicBezTo>
                <a:cubicBezTo>
                  <a:pt x="3715" y="538"/>
                  <a:pt x="3700" y="584"/>
                  <a:pt x="3706" y="626"/>
                </a:cubicBezTo>
                <a:cubicBezTo>
                  <a:pt x="3715" y="687"/>
                  <a:pt x="3749" y="700"/>
                  <a:pt x="3811" y="713"/>
                </a:cubicBezTo>
                <a:cubicBezTo>
                  <a:pt x="3904" y="732"/>
                  <a:pt x="4032" y="731"/>
                  <a:pt x="4121" y="696"/>
                </a:cubicBezTo>
                <a:cubicBezTo>
                  <a:pt x="4183" y="672"/>
                  <a:pt x="4209" y="643"/>
                  <a:pt x="4208" y="577"/>
                </a:cubicBezTo>
                <a:cubicBezTo>
                  <a:pt x="4207" y="498"/>
                  <a:pt x="4156" y="469"/>
                  <a:pt x="4092" y="432"/>
                </a:cubicBezTo>
                <a:cubicBezTo>
                  <a:pt x="4009" y="385"/>
                  <a:pt x="3876" y="419"/>
                  <a:pt x="3801" y="461"/>
                </a:cubicBezTo>
                <a:cubicBezTo>
                  <a:pt x="3732" y="499"/>
                  <a:pt x="3607" y="602"/>
                  <a:pt x="3645" y="699"/>
                </a:cubicBezTo>
                <a:cubicBezTo>
                  <a:pt x="3699" y="837"/>
                  <a:pt x="3998" y="859"/>
                  <a:pt x="4110" y="875"/>
                </a:cubicBezTo>
                <a:cubicBezTo>
                  <a:pt x="4158" y="881"/>
                  <a:pt x="4205" y="886"/>
                  <a:pt x="4253" y="89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99" name=""/>
          <p:cNvSpPr/>
          <p:nvPr/>
        </p:nvSpPr>
        <p:spPr>
          <a:xfrm>
            <a:off x="8791920" y="2801880"/>
            <a:ext cx="340560" cy="242640"/>
          </a:xfrm>
          <a:custGeom>
            <a:avLst/>
            <a:gdLst/>
            <a:ahLst/>
            <a:rect l="0" t="0" r="r" b="b"/>
            <a:pathLst>
              <a:path fill="none" w="946" h="674">
                <a:moveTo>
                  <a:pt x="38" y="292"/>
                </a:moveTo>
                <a:cubicBezTo>
                  <a:pt x="38" y="352"/>
                  <a:pt x="38" y="407"/>
                  <a:pt x="46" y="465"/>
                </a:cubicBezTo>
                <a:cubicBezTo>
                  <a:pt x="53" y="515"/>
                  <a:pt x="57" y="565"/>
                  <a:pt x="67" y="615"/>
                </a:cubicBezTo>
                <a:cubicBezTo>
                  <a:pt x="71" y="637"/>
                  <a:pt x="72" y="651"/>
                  <a:pt x="86" y="663"/>
                </a:cubicBezTo>
                <a:moveTo>
                  <a:pt x="21" y="163"/>
                </a:moveTo>
                <a:cubicBezTo>
                  <a:pt x="16" y="136"/>
                  <a:pt x="-9" y="63"/>
                  <a:pt x="3" y="31"/>
                </a:cubicBezTo>
                <a:cubicBezTo>
                  <a:pt x="6" y="22"/>
                  <a:pt x="16" y="41"/>
                  <a:pt x="24" y="47"/>
                </a:cubicBezTo>
                <a:moveTo>
                  <a:pt x="570" y="47"/>
                </a:moveTo>
                <a:cubicBezTo>
                  <a:pt x="573" y="31"/>
                  <a:pt x="577" y="16"/>
                  <a:pt x="580" y="0"/>
                </a:cubicBezTo>
                <a:cubicBezTo>
                  <a:pt x="573" y="63"/>
                  <a:pt x="554" y="110"/>
                  <a:pt x="533" y="172"/>
                </a:cubicBezTo>
                <a:cubicBezTo>
                  <a:pt x="494" y="285"/>
                  <a:pt x="453" y="410"/>
                  <a:pt x="468" y="532"/>
                </a:cubicBezTo>
                <a:cubicBezTo>
                  <a:pt x="474" y="582"/>
                  <a:pt x="504" y="624"/>
                  <a:pt x="537" y="660"/>
                </a:cubicBezTo>
                <a:cubicBezTo>
                  <a:pt x="542" y="665"/>
                  <a:pt x="547" y="669"/>
                  <a:pt x="552" y="674"/>
                </a:cubicBezTo>
                <a:moveTo>
                  <a:pt x="377" y="509"/>
                </a:moveTo>
                <a:cubicBezTo>
                  <a:pt x="376" y="491"/>
                  <a:pt x="390" y="498"/>
                  <a:pt x="421" y="496"/>
                </a:cubicBezTo>
                <a:cubicBezTo>
                  <a:pt x="549" y="487"/>
                  <a:pt x="678" y="488"/>
                  <a:pt x="807" y="488"/>
                </a:cubicBezTo>
                <a:cubicBezTo>
                  <a:pt x="853" y="488"/>
                  <a:pt x="900" y="488"/>
                  <a:pt x="946" y="48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0" name=""/>
          <p:cNvSpPr/>
          <p:nvPr/>
        </p:nvSpPr>
        <p:spPr>
          <a:xfrm>
            <a:off x="9460800" y="2770200"/>
            <a:ext cx="295560" cy="274320"/>
          </a:xfrm>
          <a:custGeom>
            <a:avLst/>
            <a:gdLst/>
            <a:ahLst/>
            <a:rect l="0" t="0" r="r" b="b"/>
            <a:pathLst>
              <a:path fill="none" w="821" h="762">
                <a:moveTo>
                  <a:pt x="114" y="292"/>
                </a:moveTo>
                <a:cubicBezTo>
                  <a:pt x="93" y="257"/>
                  <a:pt x="113" y="281"/>
                  <a:pt x="93" y="269"/>
                </a:cubicBezTo>
                <a:cubicBezTo>
                  <a:pt x="65" y="313"/>
                  <a:pt x="48" y="361"/>
                  <a:pt x="31" y="411"/>
                </a:cubicBezTo>
                <a:cubicBezTo>
                  <a:pt x="9" y="476"/>
                  <a:pt x="-5" y="546"/>
                  <a:pt x="2" y="614"/>
                </a:cubicBezTo>
                <a:cubicBezTo>
                  <a:pt x="6" y="655"/>
                  <a:pt x="37" y="687"/>
                  <a:pt x="76" y="699"/>
                </a:cubicBezTo>
                <a:cubicBezTo>
                  <a:pt x="105" y="703"/>
                  <a:pt x="115" y="704"/>
                  <a:pt x="135" y="703"/>
                </a:cubicBezTo>
                <a:moveTo>
                  <a:pt x="167" y="0"/>
                </a:moveTo>
                <a:cubicBezTo>
                  <a:pt x="208" y="54"/>
                  <a:pt x="252" y="88"/>
                  <a:pt x="314" y="116"/>
                </a:cubicBezTo>
                <a:cubicBezTo>
                  <a:pt x="421" y="165"/>
                  <a:pt x="539" y="172"/>
                  <a:pt x="655" y="179"/>
                </a:cubicBezTo>
                <a:cubicBezTo>
                  <a:pt x="693" y="181"/>
                  <a:pt x="737" y="182"/>
                  <a:pt x="773" y="186"/>
                </a:cubicBezTo>
                <a:cubicBezTo>
                  <a:pt x="764" y="223"/>
                  <a:pt x="748" y="241"/>
                  <a:pt x="725" y="275"/>
                </a:cubicBezTo>
                <a:cubicBezTo>
                  <a:pt x="688" y="329"/>
                  <a:pt x="663" y="380"/>
                  <a:pt x="658" y="446"/>
                </a:cubicBezTo>
                <a:cubicBezTo>
                  <a:pt x="654" y="508"/>
                  <a:pt x="677" y="534"/>
                  <a:pt x="718" y="576"/>
                </a:cubicBezTo>
                <a:cubicBezTo>
                  <a:pt x="756" y="615"/>
                  <a:pt x="792" y="650"/>
                  <a:pt x="821" y="696"/>
                </a:cubicBezTo>
                <a:cubicBezTo>
                  <a:pt x="785" y="743"/>
                  <a:pt x="765" y="739"/>
                  <a:pt x="687" y="747"/>
                </a:cubicBezTo>
                <a:cubicBezTo>
                  <a:pt x="594" y="757"/>
                  <a:pt x="502" y="760"/>
                  <a:pt x="408" y="76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1" name=""/>
          <p:cNvSpPr/>
          <p:nvPr/>
        </p:nvSpPr>
        <p:spPr>
          <a:xfrm>
            <a:off x="8579520" y="3438360"/>
            <a:ext cx="1470600" cy="464400"/>
          </a:xfrm>
          <a:custGeom>
            <a:avLst/>
            <a:gdLst/>
            <a:ahLst/>
            <a:rect l="0" t="0" r="r" b="b"/>
            <a:pathLst>
              <a:path fill="none" w="4085" h="1290">
                <a:moveTo>
                  <a:pt x="141" y="255"/>
                </a:moveTo>
                <a:cubicBezTo>
                  <a:pt x="138" y="246"/>
                  <a:pt x="134" y="236"/>
                  <a:pt x="131" y="227"/>
                </a:cubicBezTo>
                <a:cubicBezTo>
                  <a:pt x="99" y="240"/>
                  <a:pt x="114" y="213"/>
                  <a:pt x="92" y="265"/>
                </a:cubicBezTo>
                <a:cubicBezTo>
                  <a:pt x="64" y="332"/>
                  <a:pt x="45" y="404"/>
                  <a:pt x="26" y="474"/>
                </a:cubicBezTo>
                <a:cubicBezTo>
                  <a:pt x="14" y="516"/>
                  <a:pt x="6" y="554"/>
                  <a:pt x="6" y="598"/>
                </a:cubicBezTo>
                <a:cubicBezTo>
                  <a:pt x="6" y="601"/>
                  <a:pt x="6" y="605"/>
                  <a:pt x="6" y="608"/>
                </a:cubicBezTo>
                <a:cubicBezTo>
                  <a:pt x="45" y="614"/>
                  <a:pt x="84" y="613"/>
                  <a:pt x="123" y="612"/>
                </a:cubicBezTo>
                <a:cubicBezTo>
                  <a:pt x="214" y="611"/>
                  <a:pt x="301" y="590"/>
                  <a:pt x="393" y="591"/>
                </a:cubicBezTo>
                <a:cubicBezTo>
                  <a:pt x="436" y="592"/>
                  <a:pt x="513" y="604"/>
                  <a:pt x="490" y="671"/>
                </a:cubicBezTo>
                <a:cubicBezTo>
                  <a:pt x="466" y="740"/>
                  <a:pt x="366" y="770"/>
                  <a:pt x="304" y="781"/>
                </a:cubicBezTo>
                <a:cubicBezTo>
                  <a:pt x="226" y="795"/>
                  <a:pt x="118" y="801"/>
                  <a:pt x="40" y="787"/>
                </a:cubicBezTo>
                <a:cubicBezTo>
                  <a:pt x="0" y="780"/>
                  <a:pt x="1" y="771"/>
                  <a:pt x="0" y="740"/>
                </a:cubicBezTo>
                <a:moveTo>
                  <a:pt x="519" y="481"/>
                </a:moveTo>
                <a:cubicBezTo>
                  <a:pt x="564" y="499"/>
                  <a:pt x="551" y="476"/>
                  <a:pt x="596" y="518"/>
                </a:cubicBezTo>
                <a:cubicBezTo>
                  <a:pt x="641" y="559"/>
                  <a:pt x="675" y="600"/>
                  <a:pt x="734" y="621"/>
                </a:cubicBezTo>
                <a:cubicBezTo>
                  <a:pt x="810" y="649"/>
                  <a:pt x="909" y="650"/>
                  <a:pt x="982" y="616"/>
                </a:cubicBezTo>
                <a:cubicBezTo>
                  <a:pt x="1040" y="590"/>
                  <a:pt x="1076" y="538"/>
                  <a:pt x="1059" y="473"/>
                </a:cubicBezTo>
                <a:cubicBezTo>
                  <a:pt x="1044" y="415"/>
                  <a:pt x="988" y="393"/>
                  <a:pt x="932" y="409"/>
                </a:cubicBezTo>
                <a:cubicBezTo>
                  <a:pt x="878" y="425"/>
                  <a:pt x="820" y="529"/>
                  <a:pt x="800" y="576"/>
                </a:cubicBezTo>
                <a:cubicBezTo>
                  <a:pt x="771" y="645"/>
                  <a:pt x="778" y="716"/>
                  <a:pt x="844" y="759"/>
                </a:cubicBezTo>
                <a:cubicBezTo>
                  <a:pt x="971" y="841"/>
                  <a:pt x="1188" y="825"/>
                  <a:pt x="1326" y="790"/>
                </a:cubicBezTo>
                <a:cubicBezTo>
                  <a:pt x="1437" y="762"/>
                  <a:pt x="1564" y="704"/>
                  <a:pt x="1633" y="608"/>
                </a:cubicBezTo>
                <a:cubicBezTo>
                  <a:pt x="1682" y="541"/>
                  <a:pt x="1667" y="467"/>
                  <a:pt x="1657" y="395"/>
                </a:cubicBezTo>
                <a:cubicBezTo>
                  <a:pt x="1586" y="397"/>
                  <a:pt x="1558" y="402"/>
                  <a:pt x="1495" y="450"/>
                </a:cubicBezTo>
                <a:cubicBezTo>
                  <a:pt x="1444" y="489"/>
                  <a:pt x="1398" y="532"/>
                  <a:pt x="1386" y="596"/>
                </a:cubicBezTo>
                <a:cubicBezTo>
                  <a:pt x="1386" y="616"/>
                  <a:pt x="1385" y="622"/>
                  <a:pt x="1393" y="633"/>
                </a:cubicBezTo>
                <a:cubicBezTo>
                  <a:pt x="1452" y="644"/>
                  <a:pt x="1504" y="655"/>
                  <a:pt x="1566" y="643"/>
                </a:cubicBezTo>
                <a:cubicBezTo>
                  <a:pt x="1647" y="628"/>
                  <a:pt x="1743" y="564"/>
                  <a:pt x="1802" y="649"/>
                </a:cubicBezTo>
                <a:cubicBezTo>
                  <a:pt x="1848" y="715"/>
                  <a:pt x="1809" y="868"/>
                  <a:pt x="1793" y="935"/>
                </a:cubicBezTo>
                <a:cubicBezTo>
                  <a:pt x="1769" y="1032"/>
                  <a:pt x="1741" y="1200"/>
                  <a:pt x="1668" y="1275"/>
                </a:cubicBezTo>
                <a:cubicBezTo>
                  <a:pt x="1646" y="1298"/>
                  <a:pt x="1631" y="1282"/>
                  <a:pt x="1617" y="1290"/>
                </a:cubicBezTo>
                <a:cubicBezTo>
                  <a:pt x="1615" y="1233"/>
                  <a:pt x="1610" y="1189"/>
                  <a:pt x="1632" y="1134"/>
                </a:cubicBezTo>
                <a:cubicBezTo>
                  <a:pt x="1698" y="971"/>
                  <a:pt x="1824" y="815"/>
                  <a:pt x="1957" y="704"/>
                </a:cubicBezTo>
                <a:cubicBezTo>
                  <a:pt x="2005" y="664"/>
                  <a:pt x="2172" y="537"/>
                  <a:pt x="2250" y="586"/>
                </a:cubicBezTo>
                <a:cubicBezTo>
                  <a:pt x="2279" y="605"/>
                  <a:pt x="2279" y="626"/>
                  <a:pt x="2290" y="663"/>
                </a:cubicBezTo>
                <a:cubicBezTo>
                  <a:pt x="2316" y="747"/>
                  <a:pt x="2310" y="881"/>
                  <a:pt x="2290" y="966"/>
                </a:cubicBezTo>
                <a:cubicBezTo>
                  <a:pt x="2286" y="985"/>
                  <a:pt x="2275" y="1004"/>
                  <a:pt x="2269" y="1023"/>
                </a:cubicBezTo>
                <a:moveTo>
                  <a:pt x="2245" y="391"/>
                </a:moveTo>
                <a:cubicBezTo>
                  <a:pt x="2244" y="377"/>
                  <a:pt x="2247" y="375"/>
                  <a:pt x="2242" y="369"/>
                </a:cubicBezTo>
                <a:cubicBezTo>
                  <a:pt x="2248" y="411"/>
                  <a:pt x="2257" y="418"/>
                  <a:pt x="2283" y="454"/>
                </a:cubicBezTo>
                <a:moveTo>
                  <a:pt x="2603" y="530"/>
                </a:moveTo>
                <a:cubicBezTo>
                  <a:pt x="2616" y="551"/>
                  <a:pt x="2626" y="563"/>
                  <a:pt x="2632" y="587"/>
                </a:cubicBezTo>
                <a:cubicBezTo>
                  <a:pt x="2646" y="645"/>
                  <a:pt x="2646" y="707"/>
                  <a:pt x="2657" y="766"/>
                </a:cubicBezTo>
                <a:cubicBezTo>
                  <a:pt x="2663" y="797"/>
                  <a:pt x="2671" y="814"/>
                  <a:pt x="2687" y="835"/>
                </a:cubicBezTo>
                <a:cubicBezTo>
                  <a:pt x="2712" y="824"/>
                  <a:pt x="2718" y="812"/>
                  <a:pt x="2733" y="785"/>
                </a:cubicBezTo>
                <a:cubicBezTo>
                  <a:pt x="2760" y="737"/>
                  <a:pt x="2778" y="685"/>
                  <a:pt x="2802" y="635"/>
                </a:cubicBezTo>
                <a:cubicBezTo>
                  <a:pt x="2828" y="582"/>
                  <a:pt x="2860" y="527"/>
                  <a:pt x="2908" y="491"/>
                </a:cubicBezTo>
                <a:cubicBezTo>
                  <a:pt x="2940" y="467"/>
                  <a:pt x="2964" y="475"/>
                  <a:pt x="2976" y="511"/>
                </a:cubicBezTo>
                <a:cubicBezTo>
                  <a:pt x="2996" y="569"/>
                  <a:pt x="3001" y="632"/>
                  <a:pt x="3014" y="692"/>
                </a:cubicBezTo>
                <a:cubicBezTo>
                  <a:pt x="3023" y="737"/>
                  <a:pt x="3031" y="801"/>
                  <a:pt x="3052" y="842"/>
                </a:cubicBezTo>
                <a:cubicBezTo>
                  <a:pt x="3057" y="847"/>
                  <a:pt x="3061" y="853"/>
                  <a:pt x="3066" y="858"/>
                </a:cubicBezTo>
                <a:moveTo>
                  <a:pt x="3363" y="365"/>
                </a:moveTo>
                <a:cubicBezTo>
                  <a:pt x="3381" y="384"/>
                  <a:pt x="3384" y="406"/>
                  <a:pt x="3386" y="439"/>
                </a:cubicBezTo>
                <a:cubicBezTo>
                  <a:pt x="3391" y="536"/>
                  <a:pt x="3383" y="632"/>
                  <a:pt x="3382" y="730"/>
                </a:cubicBezTo>
                <a:cubicBezTo>
                  <a:pt x="3382" y="732"/>
                  <a:pt x="3382" y="733"/>
                  <a:pt x="3382" y="735"/>
                </a:cubicBezTo>
                <a:cubicBezTo>
                  <a:pt x="3391" y="704"/>
                  <a:pt x="3404" y="676"/>
                  <a:pt x="3415" y="645"/>
                </a:cubicBezTo>
                <a:cubicBezTo>
                  <a:pt x="3441" y="581"/>
                  <a:pt x="3455" y="514"/>
                  <a:pt x="3481" y="450"/>
                </a:cubicBezTo>
                <a:cubicBezTo>
                  <a:pt x="3505" y="391"/>
                  <a:pt x="3536" y="322"/>
                  <a:pt x="3594" y="289"/>
                </a:cubicBezTo>
                <a:cubicBezTo>
                  <a:pt x="3614" y="278"/>
                  <a:pt x="3636" y="281"/>
                  <a:pt x="3658" y="281"/>
                </a:cubicBezTo>
                <a:cubicBezTo>
                  <a:pt x="3678" y="329"/>
                  <a:pt x="3676" y="373"/>
                  <a:pt x="3676" y="425"/>
                </a:cubicBezTo>
                <a:cubicBezTo>
                  <a:pt x="3676" y="517"/>
                  <a:pt x="3676" y="608"/>
                  <a:pt x="3676" y="701"/>
                </a:cubicBezTo>
                <a:moveTo>
                  <a:pt x="4085" y="293"/>
                </a:moveTo>
                <a:cubicBezTo>
                  <a:pt x="4085" y="335"/>
                  <a:pt x="4083" y="373"/>
                  <a:pt x="4072" y="414"/>
                </a:cubicBezTo>
                <a:cubicBezTo>
                  <a:pt x="4062" y="450"/>
                  <a:pt x="4046" y="483"/>
                  <a:pt x="4025" y="514"/>
                </a:cubicBezTo>
                <a:moveTo>
                  <a:pt x="3928" y="31"/>
                </a:moveTo>
                <a:cubicBezTo>
                  <a:pt x="3924" y="13"/>
                  <a:pt x="3923" y="11"/>
                  <a:pt x="3923" y="0"/>
                </a:cubicBezTo>
                <a:cubicBezTo>
                  <a:pt x="3954" y="41"/>
                  <a:pt x="3981" y="86"/>
                  <a:pt x="4011" y="12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2" name=""/>
          <p:cNvSpPr/>
          <p:nvPr/>
        </p:nvSpPr>
        <p:spPr>
          <a:xfrm>
            <a:off x="1308240" y="3498840"/>
            <a:ext cx="1525680" cy="356760"/>
          </a:xfrm>
          <a:custGeom>
            <a:avLst/>
            <a:gdLst/>
            <a:ahLst/>
            <a:rect l="0" t="0" r="r" b="b"/>
            <a:pathLst>
              <a:path fill="none" w="4238" h="991">
                <a:moveTo>
                  <a:pt x="224" y="210"/>
                </a:moveTo>
                <a:cubicBezTo>
                  <a:pt x="207" y="204"/>
                  <a:pt x="190" y="197"/>
                  <a:pt x="173" y="190"/>
                </a:cubicBezTo>
                <a:cubicBezTo>
                  <a:pt x="162" y="235"/>
                  <a:pt x="153" y="293"/>
                  <a:pt x="142" y="341"/>
                </a:cubicBezTo>
                <a:cubicBezTo>
                  <a:pt x="119" y="447"/>
                  <a:pt x="90" y="551"/>
                  <a:pt x="63" y="656"/>
                </a:cubicBezTo>
                <a:cubicBezTo>
                  <a:pt x="39" y="752"/>
                  <a:pt x="14" y="848"/>
                  <a:pt x="3" y="946"/>
                </a:cubicBezTo>
                <a:cubicBezTo>
                  <a:pt x="2" y="961"/>
                  <a:pt x="1" y="976"/>
                  <a:pt x="0" y="991"/>
                </a:cubicBezTo>
                <a:moveTo>
                  <a:pt x="607" y="561"/>
                </a:moveTo>
                <a:cubicBezTo>
                  <a:pt x="563" y="566"/>
                  <a:pt x="559" y="605"/>
                  <a:pt x="544" y="643"/>
                </a:cubicBezTo>
                <a:cubicBezTo>
                  <a:pt x="526" y="688"/>
                  <a:pt x="488" y="785"/>
                  <a:pt x="516" y="834"/>
                </a:cubicBezTo>
                <a:cubicBezTo>
                  <a:pt x="550" y="894"/>
                  <a:pt x="676" y="889"/>
                  <a:pt x="730" y="881"/>
                </a:cubicBezTo>
                <a:cubicBezTo>
                  <a:pt x="799" y="871"/>
                  <a:pt x="879" y="828"/>
                  <a:pt x="909" y="761"/>
                </a:cubicBezTo>
                <a:cubicBezTo>
                  <a:pt x="929" y="716"/>
                  <a:pt x="920" y="658"/>
                  <a:pt x="885" y="627"/>
                </a:cubicBezTo>
                <a:cubicBezTo>
                  <a:pt x="838" y="585"/>
                  <a:pt x="776" y="580"/>
                  <a:pt x="717" y="578"/>
                </a:cubicBezTo>
                <a:cubicBezTo>
                  <a:pt x="661" y="576"/>
                  <a:pt x="644" y="633"/>
                  <a:pt x="655" y="685"/>
                </a:cubicBezTo>
                <a:cubicBezTo>
                  <a:pt x="661" y="700"/>
                  <a:pt x="668" y="715"/>
                  <a:pt x="674" y="730"/>
                </a:cubicBezTo>
                <a:moveTo>
                  <a:pt x="1598" y="598"/>
                </a:moveTo>
                <a:cubicBezTo>
                  <a:pt x="1600" y="579"/>
                  <a:pt x="1602" y="569"/>
                  <a:pt x="1597" y="551"/>
                </a:cubicBezTo>
                <a:cubicBezTo>
                  <a:pt x="1538" y="546"/>
                  <a:pt x="1498" y="547"/>
                  <a:pt x="1443" y="575"/>
                </a:cubicBezTo>
                <a:cubicBezTo>
                  <a:pt x="1390" y="602"/>
                  <a:pt x="1320" y="648"/>
                  <a:pt x="1301" y="709"/>
                </a:cubicBezTo>
                <a:cubicBezTo>
                  <a:pt x="1301" y="730"/>
                  <a:pt x="1301" y="734"/>
                  <a:pt x="1301" y="748"/>
                </a:cubicBezTo>
                <a:cubicBezTo>
                  <a:pt x="1361" y="757"/>
                  <a:pt x="1390" y="742"/>
                  <a:pt x="1443" y="710"/>
                </a:cubicBezTo>
                <a:cubicBezTo>
                  <a:pt x="1509" y="670"/>
                  <a:pt x="1569" y="621"/>
                  <a:pt x="1625" y="568"/>
                </a:cubicBezTo>
                <a:cubicBezTo>
                  <a:pt x="1642" y="552"/>
                  <a:pt x="1655" y="535"/>
                  <a:pt x="1668" y="517"/>
                </a:cubicBezTo>
                <a:cubicBezTo>
                  <a:pt x="1668" y="577"/>
                  <a:pt x="1672" y="623"/>
                  <a:pt x="1689" y="681"/>
                </a:cubicBezTo>
                <a:moveTo>
                  <a:pt x="2753" y="620"/>
                </a:moveTo>
                <a:cubicBezTo>
                  <a:pt x="2756" y="588"/>
                  <a:pt x="2788" y="549"/>
                  <a:pt x="2747" y="524"/>
                </a:cubicBezTo>
                <a:cubicBezTo>
                  <a:pt x="2666" y="475"/>
                  <a:pt x="2535" y="501"/>
                  <a:pt x="2456" y="537"/>
                </a:cubicBezTo>
                <a:cubicBezTo>
                  <a:pt x="2383" y="571"/>
                  <a:pt x="2218" y="675"/>
                  <a:pt x="2243" y="780"/>
                </a:cubicBezTo>
                <a:cubicBezTo>
                  <a:pt x="2243" y="810"/>
                  <a:pt x="2244" y="821"/>
                  <a:pt x="2271" y="826"/>
                </a:cubicBezTo>
                <a:cubicBezTo>
                  <a:pt x="2370" y="819"/>
                  <a:pt x="2412" y="814"/>
                  <a:pt x="2498" y="750"/>
                </a:cubicBezTo>
                <a:cubicBezTo>
                  <a:pt x="2618" y="660"/>
                  <a:pt x="2741" y="544"/>
                  <a:pt x="2796" y="402"/>
                </a:cubicBezTo>
                <a:cubicBezTo>
                  <a:pt x="2838" y="295"/>
                  <a:pt x="2834" y="172"/>
                  <a:pt x="2859" y="65"/>
                </a:cubicBezTo>
                <a:cubicBezTo>
                  <a:pt x="2859" y="69"/>
                  <a:pt x="2859" y="74"/>
                  <a:pt x="2859" y="78"/>
                </a:cubicBezTo>
                <a:cubicBezTo>
                  <a:pt x="2854" y="237"/>
                  <a:pt x="2775" y="405"/>
                  <a:pt x="2802" y="564"/>
                </a:cubicBezTo>
                <a:cubicBezTo>
                  <a:pt x="2817" y="651"/>
                  <a:pt x="2915" y="674"/>
                  <a:pt x="2990" y="658"/>
                </a:cubicBezTo>
                <a:cubicBezTo>
                  <a:pt x="3049" y="646"/>
                  <a:pt x="3114" y="600"/>
                  <a:pt x="3162" y="565"/>
                </a:cubicBezTo>
                <a:cubicBezTo>
                  <a:pt x="3201" y="537"/>
                  <a:pt x="3237" y="505"/>
                  <a:pt x="3276" y="481"/>
                </a:cubicBezTo>
                <a:cubicBezTo>
                  <a:pt x="3278" y="481"/>
                  <a:pt x="3279" y="481"/>
                  <a:pt x="3281" y="481"/>
                </a:cubicBezTo>
                <a:cubicBezTo>
                  <a:pt x="3301" y="537"/>
                  <a:pt x="3307" y="594"/>
                  <a:pt x="3372" y="615"/>
                </a:cubicBezTo>
                <a:cubicBezTo>
                  <a:pt x="3419" y="630"/>
                  <a:pt x="3463" y="606"/>
                  <a:pt x="3487" y="567"/>
                </a:cubicBezTo>
                <a:cubicBezTo>
                  <a:pt x="3502" y="542"/>
                  <a:pt x="3494" y="524"/>
                  <a:pt x="3499" y="498"/>
                </a:cubicBezTo>
                <a:cubicBezTo>
                  <a:pt x="3452" y="467"/>
                  <a:pt x="3443" y="449"/>
                  <a:pt x="3372" y="444"/>
                </a:cubicBezTo>
                <a:cubicBezTo>
                  <a:pt x="3244" y="434"/>
                  <a:pt x="3109" y="508"/>
                  <a:pt x="3093" y="643"/>
                </a:cubicBezTo>
                <a:cubicBezTo>
                  <a:pt x="3082" y="732"/>
                  <a:pt x="3137" y="779"/>
                  <a:pt x="3221" y="793"/>
                </a:cubicBezTo>
                <a:cubicBezTo>
                  <a:pt x="3385" y="820"/>
                  <a:pt x="3561" y="777"/>
                  <a:pt x="3717" y="732"/>
                </a:cubicBezTo>
                <a:cubicBezTo>
                  <a:pt x="3834" y="699"/>
                  <a:pt x="3956" y="661"/>
                  <a:pt x="4063" y="601"/>
                </a:cubicBezTo>
                <a:cubicBezTo>
                  <a:pt x="4124" y="567"/>
                  <a:pt x="4114" y="549"/>
                  <a:pt x="4136" y="499"/>
                </a:cubicBezTo>
                <a:cubicBezTo>
                  <a:pt x="4093" y="475"/>
                  <a:pt x="4060" y="453"/>
                  <a:pt x="3996" y="471"/>
                </a:cubicBezTo>
                <a:cubicBezTo>
                  <a:pt x="3915" y="494"/>
                  <a:pt x="3781" y="578"/>
                  <a:pt x="3771" y="673"/>
                </a:cubicBezTo>
                <a:cubicBezTo>
                  <a:pt x="3771" y="705"/>
                  <a:pt x="3770" y="714"/>
                  <a:pt x="3777" y="733"/>
                </a:cubicBezTo>
                <a:cubicBezTo>
                  <a:pt x="3867" y="736"/>
                  <a:pt x="3901" y="736"/>
                  <a:pt x="3984" y="680"/>
                </a:cubicBezTo>
                <a:cubicBezTo>
                  <a:pt x="4070" y="621"/>
                  <a:pt x="4157" y="544"/>
                  <a:pt x="4202" y="448"/>
                </a:cubicBezTo>
                <a:cubicBezTo>
                  <a:pt x="4248" y="349"/>
                  <a:pt x="4240" y="210"/>
                  <a:pt x="4230" y="103"/>
                </a:cubicBezTo>
                <a:cubicBezTo>
                  <a:pt x="4226" y="64"/>
                  <a:pt x="4215" y="35"/>
                  <a:pt x="4205" y="0"/>
                </a:cubicBezTo>
                <a:cubicBezTo>
                  <a:pt x="4168" y="39"/>
                  <a:pt x="4130" y="92"/>
                  <a:pt x="4100" y="145"/>
                </a:cubicBezTo>
                <a:cubicBezTo>
                  <a:pt x="4015" y="296"/>
                  <a:pt x="3993" y="434"/>
                  <a:pt x="3992" y="604"/>
                </a:cubicBezTo>
                <a:cubicBezTo>
                  <a:pt x="3992" y="673"/>
                  <a:pt x="3992" y="693"/>
                  <a:pt x="4000" y="73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3" name=""/>
          <p:cNvSpPr/>
          <p:nvPr/>
        </p:nvSpPr>
        <p:spPr>
          <a:xfrm>
            <a:off x="3273840" y="3449520"/>
            <a:ext cx="905760" cy="365040"/>
          </a:xfrm>
          <a:custGeom>
            <a:avLst/>
            <a:gdLst/>
            <a:ahLst/>
            <a:rect l="0" t="0" r="r" b="b"/>
            <a:pathLst>
              <a:path fill="none" w="2516" h="1014">
                <a:moveTo>
                  <a:pt x="261" y="645"/>
                </a:moveTo>
                <a:cubicBezTo>
                  <a:pt x="249" y="634"/>
                  <a:pt x="230" y="596"/>
                  <a:pt x="206" y="606"/>
                </a:cubicBezTo>
                <a:cubicBezTo>
                  <a:pt x="156" y="628"/>
                  <a:pt x="108" y="701"/>
                  <a:pt x="81" y="744"/>
                </a:cubicBezTo>
                <a:cubicBezTo>
                  <a:pt x="56" y="783"/>
                  <a:pt x="-32" y="946"/>
                  <a:pt x="12" y="996"/>
                </a:cubicBezTo>
                <a:cubicBezTo>
                  <a:pt x="57" y="1047"/>
                  <a:pt x="145" y="979"/>
                  <a:pt x="178" y="953"/>
                </a:cubicBezTo>
                <a:cubicBezTo>
                  <a:pt x="268" y="883"/>
                  <a:pt x="343" y="794"/>
                  <a:pt x="417" y="708"/>
                </a:cubicBezTo>
                <a:cubicBezTo>
                  <a:pt x="453" y="666"/>
                  <a:pt x="483" y="605"/>
                  <a:pt x="525" y="569"/>
                </a:cubicBezTo>
                <a:cubicBezTo>
                  <a:pt x="535" y="564"/>
                  <a:pt x="538" y="563"/>
                  <a:pt x="546" y="564"/>
                </a:cubicBezTo>
                <a:cubicBezTo>
                  <a:pt x="558" y="624"/>
                  <a:pt x="567" y="686"/>
                  <a:pt x="582" y="745"/>
                </a:cubicBezTo>
                <a:cubicBezTo>
                  <a:pt x="597" y="803"/>
                  <a:pt x="621" y="876"/>
                  <a:pt x="689" y="892"/>
                </a:cubicBezTo>
                <a:cubicBezTo>
                  <a:pt x="749" y="907"/>
                  <a:pt x="780" y="877"/>
                  <a:pt x="810" y="831"/>
                </a:cubicBezTo>
                <a:cubicBezTo>
                  <a:pt x="840" y="784"/>
                  <a:pt x="864" y="734"/>
                  <a:pt x="898" y="690"/>
                </a:cubicBezTo>
                <a:cubicBezTo>
                  <a:pt x="935" y="642"/>
                  <a:pt x="991" y="584"/>
                  <a:pt x="1059" y="608"/>
                </a:cubicBezTo>
                <a:cubicBezTo>
                  <a:pt x="1098" y="622"/>
                  <a:pt x="1095" y="730"/>
                  <a:pt x="1096" y="759"/>
                </a:cubicBezTo>
                <a:cubicBezTo>
                  <a:pt x="1097" y="808"/>
                  <a:pt x="1095" y="857"/>
                  <a:pt x="1093" y="906"/>
                </a:cubicBezTo>
                <a:cubicBezTo>
                  <a:pt x="1095" y="887"/>
                  <a:pt x="1083" y="890"/>
                  <a:pt x="1091" y="873"/>
                </a:cubicBezTo>
                <a:cubicBezTo>
                  <a:pt x="1118" y="813"/>
                  <a:pt x="1179" y="765"/>
                  <a:pt x="1226" y="722"/>
                </a:cubicBezTo>
                <a:cubicBezTo>
                  <a:pt x="1292" y="662"/>
                  <a:pt x="1374" y="560"/>
                  <a:pt x="1469" y="559"/>
                </a:cubicBezTo>
                <a:cubicBezTo>
                  <a:pt x="1476" y="560"/>
                  <a:pt x="1484" y="561"/>
                  <a:pt x="1491" y="562"/>
                </a:cubicBezTo>
                <a:cubicBezTo>
                  <a:pt x="1515" y="622"/>
                  <a:pt x="1516" y="680"/>
                  <a:pt x="1512" y="745"/>
                </a:cubicBezTo>
                <a:cubicBezTo>
                  <a:pt x="1508" y="810"/>
                  <a:pt x="1490" y="870"/>
                  <a:pt x="1488" y="935"/>
                </a:cubicBezTo>
                <a:moveTo>
                  <a:pt x="2392" y="626"/>
                </a:moveTo>
                <a:cubicBezTo>
                  <a:pt x="2395" y="572"/>
                  <a:pt x="2409" y="544"/>
                  <a:pt x="2353" y="525"/>
                </a:cubicBezTo>
                <a:cubicBezTo>
                  <a:pt x="2228" y="482"/>
                  <a:pt x="2056" y="557"/>
                  <a:pt x="1964" y="638"/>
                </a:cubicBezTo>
                <a:cubicBezTo>
                  <a:pt x="1899" y="696"/>
                  <a:pt x="1818" y="844"/>
                  <a:pt x="1888" y="927"/>
                </a:cubicBezTo>
                <a:cubicBezTo>
                  <a:pt x="1948" y="997"/>
                  <a:pt x="2074" y="950"/>
                  <a:pt x="2132" y="912"/>
                </a:cubicBezTo>
                <a:cubicBezTo>
                  <a:pt x="2239" y="842"/>
                  <a:pt x="2331" y="739"/>
                  <a:pt x="2395" y="629"/>
                </a:cubicBezTo>
                <a:cubicBezTo>
                  <a:pt x="2483" y="478"/>
                  <a:pt x="2507" y="302"/>
                  <a:pt x="2514" y="131"/>
                </a:cubicBezTo>
                <a:cubicBezTo>
                  <a:pt x="2516" y="87"/>
                  <a:pt x="2516" y="44"/>
                  <a:pt x="2516" y="0"/>
                </a:cubicBezTo>
                <a:cubicBezTo>
                  <a:pt x="2476" y="53"/>
                  <a:pt x="2439" y="113"/>
                  <a:pt x="2411" y="179"/>
                </a:cubicBezTo>
                <a:cubicBezTo>
                  <a:pt x="2363" y="291"/>
                  <a:pt x="2342" y="399"/>
                  <a:pt x="2338" y="522"/>
                </a:cubicBezTo>
                <a:cubicBezTo>
                  <a:pt x="2335" y="609"/>
                  <a:pt x="2343" y="686"/>
                  <a:pt x="2362" y="77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4" name=""/>
          <p:cNvSpPr/>
          <p:nvPr/>
        </p:nvSpPr>
        <p:spPr>
          <a:xfrm>
            <a:off x="4646520" y="3375360"/>
            <a:ext cx="1485000" cy="397800"/>
          </a:xfrm>
          <a:custGeom>
            <a:avLst/>
            <a:gdLst/>
            <a:ahLst/>
            <a:rect l="0" t="0" r="r" b="b"/>
            <a:pathLst>
              <a:path fill="none" w="4125" h="1105">
                <a:moveTo>
                  <a:pt x="430" y="433"/>
                </a:moveTo>
                <a:cubicBezTo>
                  <a:pt x="403" y="422"/>
                  <a:pt x="416" y="383"/>
                  <a:pt x="413" y="456"/>
                </a:cubicBezTo>
                <a:cubicBezTo>
                  <a:pt x="409" y="554"/>
                  <a:pt x="404" y="651"/>
                  <a:pt x="399" y="748"/>
                </a:cubicBezTo>
                <a:cubicBezTo>
                  <a:pt x="394" y="852"/>
                  <a:pt x="393" y="958"/>
                  <a:pt x="404" y="1062"/>
                </a:cubicBezTo>
                <a:cubicBezTo>
                  <a:pt x="406" y="1076"/>
                  <a:pt x="408" y="1091"/>
                  <a:pt x="410" y="1105"/>
                </a:cubicBezTo>
                <a:moveTo>
                  <a:pt x="0" y="772"/>
                </a:moveTo>
                <a:cubicBezTo>
                  <a:pt x="13" y="769"/>
                  <a:pt x="120" y="769"/>
                  <a:pt x="173" y="772"/>
                </a:cubicBezTo>
                <a:cubicBezTo>
                  <a:pt x="330" y="781"/>
                  <a:pt x="486" y="781"/>
                  <a:pt x="640" y="753"/>
                </a:cubicBezTo>
                <a:cubicBezTo>
                  <a:pt x="763" y="731"/>
                  <a:pt x="905" y="702"/>
                  <a:pt x="1003" y="619"/>
                </a:cubicBezTo>
                <a:cubicBezTo>
                  <a:pt x="1062" y="570"/>
                  <a:pt x="1060" y="519"/>
                  <a:pt x="1066" y="451"/>
                </a:cubicBezTo>
                <a:cubicBezTo>
                  <a:pt x="1066" y="445"/>
                  <a:pt x="1066" y="438"/>
                  <a:pt x="1066" y="432"/>
                </a:cubicBezTo>
                <a:cubicBezTo>
                  <a:pt x="1012" y="451"/>
                  <a:pt x="994" y="470"/>
                  <a:pt x="961" y="525"/>
                </a:cubicBezTo>
                <a:cubicBezTo>
                  <a:pt x="904" y="621"/>
                  <a:pt x="856" y="778"/>
                  <a:pt x="937" y="873"/>
                </a:cubicBezTo>
                <a:cubicBezTo>
                  <a:pt x="993" y="940"/>
                  <a:pt x="1093" y="956"/>
                  <a:pt x="1175" y="947"/>
                </a:cubicBezTo>
                <a:cubicBezTo>
                  <a:pt x="1251" y="938"/>
                  <a:pt x="1326" y="879"/>
                  <a:pt x="1376" y="824"/>
                </a:cubicBezTo>
                <a:cubicBezTo>
                  <a:pt x="1402" y="795"/>
                  <a:pt x="1419" y="757"/>
                  <a:pt x="1445" y="729"/>
                </a:cubicBezTo>
                <a:cubicBezTo>
                  <a:pt x="1447" y="729"/>
                  <a:pt x="1449" y="729"/>
                  <a:pt x="1451" y="729"/>
                </a:cubicBezTo>
                <a:cubicBezTo>
                  <a:pt x="1458" y="762"/>
                  <a:pt x="1459" y="864"/>
                  <a:pt x="1488" y="884"/>
                </a:cubicBezTo>
                <a:cubicBezTo>
                  <a:pt x="1507" y="897"/>
                  <a:pt x="1541" y="896"/>
                  <a:pt x="1563" y="893"/>
                </a:cubicBezTo>
                <a:cubicBezTo>
                  <a:pt x="1603" y="887"/>
                  <a:pt x="1632" y="865"/>
                  <a:pt x="1661" y="839"/>
                </a:cubicBezTo>
                <a:cubicBezTo>
                  <a:pt x="1665" y="835"/>
                  <a:pt x="1670" y="831"/>
                  <a:pt x="1673" y="827"/>
                </a:cubicBezTo>
                <a:cubicBezTo>
                  <a:pt x="1678" y="819"/>
                  <a:pt x="1695" y="813"/>
                  <a:pt x="1684" y="811"/>
                </a:cubicBezTo>
                <a:cubicBezTo>
                  <a:pt x="1667" y="821"/>
                  <a:pt x="1659" y="824"/>
                  <a:pt x="1645" y="827"/>
                </a:cubicBezTo>
                <a:moveTo>
                  <a:pt x="537" y="0"/>
                </a:moveTo>
                <a:cubicBezTo>
                  <a:pt x="516" y="27"/>
                  <a:pt x="499" y="22"/>
                  <a:pt x="485" y="53"/>
                </a:cubicBezTo>
                <a:cubicBezTo>
                  <a:pt x="382" y="280"/>
                  <a:pt x="306" y="593"/>
                  <a:pt x="407" y="831"/>
                </a:cubicBezTo>
                <a:cubicBezTo>
                  <a:pt x="421" y="865"/>
                  <a:pt x="443" y="895"/>
                  <a:pt x="465" y="923"/>
                </a:cubicBezTo>
                <a:cubicBezTo>
                  <a:pt x="469" y="923"/>
                  <a:pt x="470" y="923"/>
                  <a:pt x="473" y="923"/>
                </a:cubicBezTo>
                <a:cubicBezTo>
                  <a:pt x="480" y="867"/>
                  <a:pt x="481" y="809"/>
                  <a:pt x="488" y="753"/>
                </a:cubicBezTo>
                <a:cubicBezTo>
                  <a:pt x="508" y="590"/>
                  <a:pt x="576" y="432"/>
                  <a:pt x="747" y="380"/>
                </a:cubicBezTo>
                <a:cubicBezTo>
                  <a:pt x="830" y="355"/>
                  <a:pt x="906" y="367"/>
                  <a:pt x="968" y="428"/>
                </a:cubicBezTo>
                <a:cubicBezTo>
                  <a:pt x="1036" y="494"/>
                  <a:pt x="1060" y="585"/>
                  <a:pt x="1081" y="673"/>
                </a:cubicBezTo>
                <a:cubicBezTo>
                  <a:pt x="1102" y="761"/>
                  <a:pt x="1106" y="864"/>
                  <a:pt x="1164" y="936"/>
                </a:cubicBezTo>
                <a:cubicBezTo>
                  <a:pt x="1170" y="937"/>
                  <a:pt x="1175" y="939"/>
                  <a:pt x="1181" y="940"/>
                </a:cubicBezTo>
                <a:cubicBezTo>
                  <a:pt x="1227" y="907"/>
                  <a:pt x="1264" y="884"/>
                  <a:pt x="1305" y="831"/>
                </a:cubicBezTo>
                <a:cubicBezTo>
                  <a:pt x="1365" y="755"/>
                  <a:pt x="1423" y="636"/>
                  <a:pt x="1515" y="594"/>
                </a:cubicBezTo>
                <a:cubicBezTo>
                  <a:pt x="1535" y="594"/>
                  <a:pt x="1540" y="594"/>
                  <a:pt x="1553" y="595"/>
                </a:cubicBezTo>
                <a:cubicBezTo>
                  <a:pt x="1581" y="679"/>
                  <a:pt x="1590" y="776"/>
                  <a:pt x="1672" y="827"/>
                </a:cubicBezTo>
                <a:cubicBezTo>
                  <a:pt x="1707" y="849"/>
                  <a:pt x="1763" y="849"/>
                  <a:pt x="1801" y="834"/>
                </a:cubicBezTo>
                <a:cubicBezTo>
                  <a:pt x="1886" y="801"/>
                  <a:pt x="1956" y="732"/>
                  <a:pt x="1949" y="637"/>
                </a:cubicBezTo>
                <a:cubicBezTo>
                  <a:pt x="1943" y="557"/>
                  <a:pt x="1904" y="540"/>
                  <a:pt x="1833" y="515"/>
                </a:cubicBezTo>
                <a:cubicBezTo>
                  <a:pt x="1721" y="475"/>
                  <a:pt x="1584" y="627"/>
                  <a:pt x="1528" y="701"/>
                </a:cubicBezTo>
                <a:cubicBezTo>
                  <a:pt x="1478" y="766"/>
                  <a:pt x="1448" y="842"/>
                  <a:pt x="1511" y="906"/>
                </a:cubicBezTo>
                <a:cubicBezTo>
                  <a:pt x="1609" y="1006"/>
                  <a:pt x="1873" y="998"/>
                  <a:pt x="1994" y="961"/>
                </a:cubicBezTo>
                <a:cubicBezTo>
                  <a:pt x="2093" y="930"/>
                  <a:pt x="2134" y="856"/>
                  <a:pt x="2167" y="765"/>
                </a:cubicBezTo>
                <a:cubicBezTo>
                  <a:pt x="2195" y="687"/>
                  <a:pt x="2194" y="572"/>
                  <a:pt x="2282" y="532"/>
                </a:cubicBezTo>
                <a:cubicBezTo>
                  <a:pt x="2332" y="510"/>
                  <a:pt x="2364" y="565"/>
                  <a:pt x="2377" y="602"/>
                </a:cubicBezTo>
                <a:cubicBezTo>
                  <a:pt x="2420" y="723"/>
                  <a:pt x="2401" y="878"/>
                  <a:pt x="2401" y="1006"/>
                </a:cubicBezTo>
                <a:cubicBezTo>
                  <a:pt x="2400" y="976"/>
                  <a:pt x="2394" y="942"/>
                  <a:pt x="2398" y="911"/>
                </a:cubicBezTo>
                <a:cubicBezTo>
                  <a:pt x="2407" y="842"/>
                  <a:pt x="2427" y="775"/>
                  <a:pt x="2461" y="713"/>
                </a:cubicBezTo>
                <a:cubicBezTo>
                  <a:pt x="2514" y="614"/>
                  <a:pt x="2709" y="427"/>
                  <a:pt x="2832" y="533"/>
                </a:cubicBezTo>
                <a:cubicBezTo>
                  <a:pt x="2930" y="619"/>
                  <a:pt x="2901" y="821"/>
                  <a:pt x="2901" y="934"/>
                </a:cubicBezTo>
                <a:cubicBezTo>
                  <a:pt x="2901" y="946"/>
                  <a:pt x="2901" y="957"/>
                  <a:pt x="2901" y="969"/>
                </a:cubicBezTo>
                <a:moveTo>
                  <a:pt x="3518" y="533"/>
                </a:moveTo>
                <a:cubicBezTo>
                  <a:pt x="3452" y="538"/>
                  <a:pt x="3424" y="571"/>
                  <a:pt x="3378" y="620"/>
                </a:cubicBezTo>
                <a:cubicBezTo>
                  <a:pt x="3333" y="667"/>
                  <a:pt x="3297" y="712"/>
                  <a:pt x="3291" y="777"/>
                </a:cubicBezTo>
                <a:cubicBezTo>
                  <a:pt x="3291" y="802"/>
                  <a:pt x="3291" y="810"/>
                  <a:pt x="3306" y="822"/>
                </a:cubicBezTo>
                <a:moveTo>
                  <a:pt x="3712" y="664"/>
                </a:moveTo>
                <a:cubicBezTo>
                  <a:pt x="3731" y="627"/>
                  <a:pt x="3749" y="590"/>
                  <a:pt x="3769" y="554"/>
                </a:cubicBezTo>
                <a:cubicBezTo>
                  <a:pt x="3769" y="568"/>
                  <a:pt x="3770" y="601"/>
                  <a:pt x="3766" y="620"/>
                </a:cubicBezTo>
                <a:cubicBezTo>
                  <a:pt x="3759" y="654"/>
                  <a:pt x="3736" y="713"/>
                  <a:pt x="3750" y="748"/>
                </a:cubicBezTo>
                <a:cubicBezTo>
                  <a:pt x="3766" y="787"/>
                  <a:pt x="3847" y="773"/>
                  <a:pt x="3876" y="773"/>
                </a:cubicBezTo>
                <a:cubicBezTo>
                  <a:pt x="3942" y="773"/>
                  <a:pt x="4007" y="760"/>
                  <a:pt x="4065" y="726"/>
                </a:cubicBezTo>
                <a:cubicBezTo>
                  <a:pt x="4107" y="701"/>
                  <a:pt x="4133" y="663"/>
                  <a:pt x="4122" y="613"/>
                </a:cubicBezTo>
                <a:cubicBezTo>
                  <a:pt x="4107" y="540"/>
                  <a:pt x="4026" y="523"/>
                  <a:pt x="3964" y="518"/>
                </a:cubicBezTo>
                <a:cubicBezTo>
                  <a:pt x="3857" y="510"/>
                  <a:pt x="3767" y="564"/>
                  <a:pt x="3685" y="629"/>
                </a:cubicBezTo>
                <a:cubicBezTo>
                  <a:pt x="3629" y="674"/>
                  <a:pt x="3565" y="732"/>
                  <a:pt x="3575" y="811"/>
                </a:cubicBezTo>
                <a:cubicBezTo>
                  <a:pt x="3585" y="887"/>
                  <a:pt x="3701" y="934"/>
                  <a:pt x="3763" y="958"/>
                </a:cubicBezTo>
                <a:cubicBezTo>
                  <a:pt x="3875" y="1001"/>
                  <a:pt x="3991" y="1019"/>
                  <a:pt x="4108" y="104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5" name=""/>
          <p:cNvSpPr/>
          <p:nvPr/>
        </p:nvSpPr>
        <p:spPr>
          <a:xfrm>
            <a:off x="6875640" y="3517920"/>
            <a:ext cx="826920" cy="302760"/>
          </a:xfrm>
          <a:custGeom>
            <a:avLst/>
            <a:gdLst/>
            <a:ahLst/>
            <a:rect l="0" t="0" r="r" b="b"/>
            <a:pathLst>
              <a:path fill="none" w="2297" h="841">
                <a:moveTo>
                  <a:pt x="430" y="38"/>
                </a:moveTo>
                <a:cubicBezTo>
                  <a:pt x="430" y="15"/>
                  <a:pt x="430" y="13"/>
                  <a:pt x="430" y="0"/>
                </a:cubicBezTo>
                <a:cubicBezTo>
                  <a:pt x="426" y="65"/>
                  <a:pt x="405" y="126"/>
                  <a:pt x="394" y="190"/>
                </a:cubicBezTo>
                <a:cubicBezTo>
                  <a:pt x="376" y="298"/>
                  <a:pt x="367" y="415"/>
                  <a:pt x="376" y="524"/>
                </a:cubicBezTo>
                <a:cubicBezTo>
                  <a:pt x="381" y="591"/>
                  <a:pt x="401" y="646"/>
                  <a:pt x="440" y="699"/>
                </a:cubicBezTo>
                <a:moveTo>
                  <a:pt x="0" y="404"/>
                </a:moveTo>
                <a:cubicBezTo>
                  <a:pt x="82" y="416"/>
                  <a:pt x="162" y="423"/>
                  <a:pt x="245" y="425"/>
                </a:cubicBezTo>
                <a:cubicBezTo>
                  <a:pt x="455" y="429"/>
                  <a:pt x="709" y="418"/>
                  <a:pt x="894" y="306"/>
                </a:cubicBezTo>
                <a:cubicBezTo>
                  <a:pt x="964" y="263"/>
                  <a:pt x="973" y="208"/>
                  <a:pt x="976" y="134"/>
                </a:cubicBezTo>
                <a:cubicBezTo>
                  <a:pt x="978" y="83"/>
                  <a:pt x="959" y="62"/>
                  <a:pt x="948" y="22"/>
                </a:cubicBezTo>
                <a:cubicBezTo>
                  <a:pt x="921" y="59"/>
                  <a:pt x="886" y="98"/>
                  <a:pt x="864" y="154"/>
                </a:cubicBezTo>
                <a:cubicBezTo>
                  <a:pt x="823" y="258"/>
                  <a:pt x="783" y="405"/>
                  <a:pt x="813" y="517"/>
                </a:cubicBezTo>
                <a:cubicBezTo>
                  <a:pt x="845" y="635"/>
                  <a:pt x="965" y="661"/>
                  <a:pt x="1070" y="654"/>
                </a:cubicBezTo>
                <a:cubicBezTo>
                  <a:pt x="1207" y="644"/>
                  <a:pt x="1262" y="549"/>
                  <a:pt x="1336" y="450"/>
                </a:cubicBezTo>
                <a:cubicBezTo>
                  <a:pt x="1363" y="415"/>
                  <a:pt x="1375" y="420"/>
                  <a:pt x="1403" y="401"/>
                </a:cubicBezTo>
                <a:cubicBezTo>
                  <a:pt x="1424" y="440"/>
                  <a:pt x="1438" y="496"/>
                  <a:pt x="1473" y="527"/>
                </a:cubicBezTo>
                <a:cubicBezTo>
                  <a:pt x="1522" y="571"/>
                  <a:pt x="1613" y="568"/>
                  <a:pt x="1673" y="551"/>
                </a:cubicBezTo>
                <a:cubicBezTo>
                  <a:pt x="1735" y="533"/>
                  <a:pt x="1801" y="455"/>
                  <a:pt x="1871" y="494"/>
                </a:cubicBezTo>
                <a:cubicBezTo>
                  <a:pt x="1931" y="527"/>
                  <a:pt x="1941" y="551"/>
                  <a:pt x="2020" y="559"/>
                </a:cubicBezTo>
                <a:cubicBezTo>
                  <a:pt x="2083" y="566"/>
                  <a:pt x="2157" y="562"/>
                  <a:pt x="2211" y="524"/>
                </a:cubicBezTo>
                <a:cubicBezTo>
                  <a:pt x="2267" y="484"/>
                  <a:pt x="2304" y="442"/>
                  <a:pt x="2296" y="370"/>
                </a:cubicBezTo>
                <a:cubicBezTo>
                  <a:pt x="2288" y="294"/>
                  <a:pt x="2248" y="293"/>
                  <a:pt x="2178" y="290"/>
                </a:cubicBezTo>
                <a:cubicBezTo>
                  <a:pt x="2056" y="285"/>
                  <a:pt x="1935" y="363"/>
                  <a:pt x="1846" y="438"/>
                </a:cubicBezTo>
                <a:cubicBezTo>
                  <a:pt x="1776" y="498"/>
                  <a:pt x="1680" y="630"/>
                  <a:pt x="1749" y="725"/>
                </a:cubicBezTo>
                <a:cubicBezTo>
                  <a:pt x="1800" y="795"/>
                  <a:pt x="1923" y="815"/>
                  <a:pt x="2001" y="826"/>
                </a:cubicBezTo>
                <a:cubicBezTo>
                  <a:pt x="2117" y="838"/>
                  <a:pt x="2160" y="841"/>
                  <a:pt x="2240" y="84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6" name=""/>
          <p:cNvSpPr/>
          <p:nvPr/>
        </p:nvSpPr>
        <p:spPr>
          <a:xfrm>
            <a:off x="10190160" y="3523320"/>
            <a:ext cx="480960" cy="346680"/>
          </a:xfrm>
          <a:custGeom>
            <a:avLst/>
            <a:gdLst/>
            <a:ahLst/>
            <a:rect l="0" t="0" r="r" b="b"/>
            <a:pathLst>
              <a:path fill="none" w="1336" h="963">
                <a:moveTo>
                  <a:pt x="72" y="119"/>
                </a:moveTo>
                <a:cubicBezTo>
                  <a:pt x="84" y="122"/>
                  <a:pt x="79" y="78"/>
                  <a:pt x="81" y="140"/>
                </a:cubicBezTo>
                <a:cubicBezTo>
                  <a:pt x="83" y="214"/>
                  <a:pt x="44" y="269"/>
                  <a:pt x="15" y="334"/>
                </a:cubicBezTo>
                <a:cubicBezTo>
                  <a:pt x="-3" y="374"/>
                  <a:pt x="-3" y="393"/>
                  <a:pt x="6" y="416"/>
                </a:cubicBezTo>
                <a:cubicBezTo>
                  <a:pt x="59" y="406"/>
                  <a:pt x="95" y="374"/>
                  <a:pt x="138" y="339"/>
                </a:cubicBezTo>
                <a:cubicBezTo>
                  <a:pt x="196" y="291"/>
                  <a:pt x="254" y="240"/>
                  <a:pt x="306" y="186"/>
                </a:cubicBezTo>
                <a:cubicBezTo>
                  <a:pt x="308" y="183"/>
                  <a:pt x="394" y="85"/>
                  <a:pt x="398" y="89"/>
                </a:cubicBezTo>
                <a:cubicBezTo>
                  <a:pt x="406" y="96"/>
                  <a:pt x="395" y="153"/>
                  <a:pt x="394" y="166"/>
                </a:cubicBezTo>
                <a:moveTo>
                  <a:pt x="845" y="257"/>
                </a:moveTo>
                <a:cubicBezTo>
                  <a:pt x="926" y="228"/>
                  <a:pt x="1007" y="206"/>
                  <a:pt x="1063" y="135"/>
                </a:cubicBezTo>
                <a:cubicBezTo>
                  <a:pt x="1093" y="98"/>
                  <a:pt x="1087" y="60"/>
                  <a:pt x="1089" y="16"/>
                </a:cubicBezTo>
                <a:cubicBezTo>
                  <a:pt x="1030" y="1"/>
                  <a:pt x="990" y="-11"/>
                  <a:pt x="924" y="15"/>
                </a:cubicBezTo>
                <a:cubicBezTo>
                  <a:pt x="821" y="55"/>
                  <a:pt x="715" y="136"/>
                  <a:pt x="697" y="250"/>
                </a:cubicBezTo>
                <a:cubicBezTo>
                  <a:pt x="688" y="310"/>
                  <a:pt x="702" y="372"/>
                  <a:pt x="758" y="402"/>
                </a:cubicBezTo>
                <a:cubicBezTo>
                  <a:pt x="822" y="437"/>
                  <a:pt x="898" y="384"/>
                  <a:pt x="953" y="357"/>
                </a:cubicBezTo>
                <a:cubicBezTo>
                  <a:pt x="1017" y="326"/>
                  <a:pt x="1080" y="299"/>
                  <a:pt x="1148" y="278"/>
                </a:cubicBezTo>
                <a:cubicBezTo>
                  <a:pt x="1188" y="266"/>
                  <a:pt x="1221" y="263"/>
                  <a:pt x="1261" y="258"/>
                </a:cubicBezTo>
                <a:cubicBezTo>
                  <a:pt x="1222" y="329"/>
                  <a:pt x="1171" y="380"/>
                  <a:pt x="1109" y="442"/>
                </a:cubicBezTo>
                <a:cubicBezTo>
                  <a:pt x="978" y="573"/>
                  <a:pt x="863" y="713"/>
                  <a:pt x="749" y="858"/>
                </a:cubicBezTo>
                <a:cubicBezTo>
                  <a:pt x="719" y="896"/>
                  <a:pt x="689" y="929"/>
                  <a:pt x="654" y="963"/>
                </a:cubicBezTo>
                <a:cubicBezTo>
                  <a:pt x="704" y="924"/>
                  <a:pt x="753" y="887"/>
                  <a:pt x="810" y="857"/>
                </a:cubicBezTo>
                <a:cubicBezTo>
                  <a:pt x="936" y="791"/>
                  <a:pt x="1074" y="755"/>
                  <a:pt x="1206" y="706"/>
                </a:cubicBezTo>
                <a:cubicBezTo>
                  <a:pt x="1249" y="689"/>
                  <a:pt x="1293" y="671"/>
                  <a:pt x="1336" y="65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7" name=""/>
          <p:cNvSpPr/>
          <p:nvPr/>
        </p:nvSpPr>
        <p:spPr>
          <a:xfrm>
            <a:off x="3359520" y="4250880"/>
            <a:ext cx="256320" cy="179280"/>
          </a:xfrm>
          <a:custGeom>
            <a:avLst/>
            <a:gdLst/>
            <a:ahLst/>
            <a:rect l="0" t="0" r="r" b="b"/>
            <a:pathLst>
              <a:path fill="none" w="712" h="498">
                <a:moveTo>
                  <a:pt x="712" y="73"/>
                </a:moveTo>
                <a:cubicBezTo>
                  <a:pt x="654" y="35"/>
                  <a:pt x="600" y="6"/>
                  <a:pt x="529" y="1"/>
                </a:cubicBezTo>
                <a:cubicBezTo>
                  <a:pt x="416" y="-8"/>
                  <a:pt x="335" y="28"/>
                  <a:pt x="244" y="95"/>
                </a:cubicBezTo>
                <a:cubicBezTo>
                  <a:pt x="158" y="159"/>
                  <a:pt x="47" y="249"/>
                  <a:pt x="9" y="353"/>
                </a:cubicBezTo>
                <a:cubicBezTo>
                  <a:pt x="-23" y="441"/>
                  <a:pt x="30" y="481"/>
                  <a:pt x="111" y="494"/>
                </a:cubicBezTo>
                <a:cubicBezTo>
                  <a:pt x="138" y="495"/>
                  <a:pt x="164" y="497"/>
                  <a:pt x="191" y="49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8" name=""/>
          <p:cNvSpPr/>
          <p:nvPr/>
        </p:nvSpPr>
        <p:spPr>
          <a:xfrm>
            <a:off x="1270080" y="4162320"/>
            <a:ext cx="1635120" cy="401400"/>
          </a:xfrm>
          <a:custGeom>
            <a:avLst/>
            <a:gdLst/>
            <a:ahLst/>
            <a:rect l="0" t="0" r="r" b="b"/>
            <a:pathLst>
              <a:path fill="none" w="4542" h="1115">
                <a:moveTo>
                  <a:pt x="593" y="684"/>
                </a:moveTo>
                <a:cubicBezTo>
                  <a:pt x="558" y="662"/>
                  <a:pt x="523" y="634"/>
                  <a:pt x="483" y="622"/>
                </a:cubicBezTo>
                <a:cubicBezTo>
                  <a:pt x="420" y="602"/>
                  <a:pt x="351" y="614"/>
                  <a:pt x="292" y="638"/>
                </a:cubicBezTo>
                <a:cubicBezTo>
                  <a:pt x="198" y="676"/>
                  <a:pt x="110" y="735"/>
                  <a:pt x="31" y="797"/>
                </a:cubicBezTo>
                <a:cubicBezTo>
                  <a:pt x="0" y="821"/>
                  <a:pt x="12" y="815"/>
                  <a:pt x="0" y="838"/>
                </a:cubicBezTo>
                <a:cubicBezTo>
                  <a:pt x="47" y="839"/>
                  <a:pt x="73" y="836"/>
                  <a:pt x="119" y="813"/>
                </a:cubicBezTo>
                <a:cubicBezTo>
                  <a:pt x="204" y="771"/>
                  <a:pt x="278" y="707"/>
                  <a:pt x="367" y="675"/>
                </a:cubicBezTo>
                <a:cubicBezTo>
                  <a:pt x="370" y="675"/>
                  <a:pt x="372" y="675"/>
                  <a:pt x="375" y="675"/>
                </a:cubicBezTo>
                <a:cubicBezTo>
                  <a:pt x="375" y="782"/>
                  <a:pt x="368" y="887"/>
                  <a:pt x="367" y="993"/>
                </a:cubicBezTo>
                <a:cubicBezTo>
                  <a:pt x="366" y="1060"/>
                  <a:pt x="371" y="1069"/>
                  <a:pt x="414" y="1115"/>
                </a:cubicBezTo>
                <a:moveTo>
                  <a:pt x="1550" y="756"/>
                </a:moveTo>
                <a:cubicBezTo>
                  <a:pt x="1523" y="717"/>
                  <a:pt x="1560" y="707"/>
                  <a:pt x="1497" y="684"/>
                </a:cubicBezTo>
                <a:cubicBezTo>
                  <a:pt x="1417" y="655"/>
                  <a:pt x="1290" y="661"/>
                  <a:pt x="1209" y="681"/>
                </a:cubicBezTo>
                <a:cubicBezTo>
                  <a:pt x="1091" y="711"/>
                  <a:pt x="1078" y="763"/>
                  <a:pt x="1054" y="861"/>
                </a:cubicBezTo>
                <a:cubicBezTo>
                  <a:pt x="1145" y="840"/>
                  <a:pt x="1181" y="849"/>
                  <a:pt x="1263" y="778"/>
                </a:cubicBezTo>
                <a:cubicBezTo>
                  <a:pt x="1336" y="714"/>
                  <a:pt x="1394" y="630"/>
                  <a:pt x="1433" y="542"/>
                </a:cubicBezTo>
                <a:cubicBezTo>
                  <a:pt x="1480" y="436"/>
                  <a:pt x="1483" y="328"/>
                  <a:pt x="1490" y="216"/>
                </a:cubicBezTo>
                <a:cubicBezTo>
                  <a:pt x="1482" y="385"/>
                  <a:pt x="1439" y="573"/>
                  <a:pt x="1466" y="742"/>
                </a:cubicBezTo>
                <a:cubicBezTo>
                  <a:pt x="1479" y="825"/>
                  <a:pt x="1501" y="895"/>
                  <a:pt x="1605" y="877"/>
                </a:cubicBezTo>
                <a:cubicBezTo>
                  <a:pt x="1665" y="866"/>
                  <a:pt x="1704" y="809"/>
                  <a:pt x="1739" y="764"/>
                </a:cubicBezTo>
                <a:cubicBezTo>
                  <a:pt x="1771" y="722"/>
                  <a:pt x="1795" y="671"/>
                  <a:pt x="1809" y="620"/>
                </a:cubicBezTo>
                <a:cubicBezTo>
                  <a:pt x="1826" y="557"/>
                  <a:pt x="1839" y="487"/>
                  <a:pt x="1807" y="430"/>
                </a:cubicBezTo>
                <a:cubicBezTo>
                  <a:pt x="1796" y="410"/>
                  <a:pt x="1773" y="405"/>
                  <a:pt x="1761" y="389"/>
                </a:cubicBezTo>
                <a:cubicBezTo>
                  <a:pt x="1727" y="419"/>
                  <a:pt x="1713" y="409"/>
                  <a:pt x="1675" y="472"/>
                </a:cubicBezTo>
                <a:cubicBezTo>
                  <a:pt x="1619" y="566"/>
                  <a:pt x="1610" y="654"/>
                  <a:pt x="1594" y="757"/>
                </a:cubicBezTo>
                <a:cubicBezTo>
                  <a:pt x="1644" y="744"/>
                  <a:pt x="1650" y="775"/>
                  <a:pt x="1705" y="724"/>
                </a:cubicBezTo>
                <a:cubicBezTo>
                  <a:pt x="1879" y="565"/>
                  <a:pt x="1911" y="358"/>
                  <a:pt x="1918" y="136"/>
                </a:cubicBezTo>
                <a:cubicBezTo>
                  <a:pt x="1919" y="94"/>
                  <a:pt x="1923" y="37"/>
                  <a:pt x="1925" y="0"/>
                </a:cubicBezTo>
                <a:cubicBezTo>
                  <a:pt x="1928" y="88"/>
                  <a:pt x="1926" y="178"/>
                  <a:pt x="1931" y="266"/>
                </a:cubicBezTo>
                <a:cubicBezTo>
                  <a:pt x="1939" y="398"/>
                  <a:pt x="1987" y="646"/>
                  <a:pt x="2155" y="674"/>
                </a:cubicBezTo>
                <a:cubicBezTo>
                  <a:pt x="2205" y="682"/>
                  <a:pt x="2217" y="667"/>
                  <a:pt x="2249" y="636"/>
                </a:cubicBezTo>
                <a:cubicBezTo>
                  <a:pt x="2346" y="545"/>
                  <a:pt x="2220" y="329"/>
                  <a:pt x="2323" y="266"/>
                </a:cubicBezTo>
                <a:cubicBezTo>
                  <a:pt x="2355" y="246"/>
                  <a:pt x="2397" y="260"/>
                  <a:pt x="2426" y="275"/>
                </a:cubicBezTo>
                <a:cubicBezTo>
                  <a:pt x="2530" y="328"/>
                  <a:pt x="2529" y="485"/>
                  <a:pt x="2621" y="545"/>
                </a:cubicBezTo>
                <a:cubicBezTo>
                  <a:pt x="2666" y="574"/>
                  <a:pt x="2707" y="559"/>
                  <a:pt x="2753" y="535"/>
                </a:cubicBezTo>
                <a:cubicBezTo>
                  <a:pt x="2844" y="487"/>
                  <a:pt x="2905" y="392"/>
                  <a:pt x="2969" y="316"/>
                </a:cubicBezTo>
                <a:cubicBezTo>
                  <a:pt x="2975" y="329"/>
                  <a:pt x="2995" y="360"/>
                  <a:pt x="3005" y="383"/>
                </a:cubicBezTo>
                <a:cubicBezTo>
                  <a:pt x="3042" y="468"/>
                  <a:pt x="3069" y="515"/>
                  <a:pt x="3172" y="509"/>
                </a:cubicBezTo>
                <a:cubicBezTo>
                  <a:pt x="3261" y="504"/>
                  <a:pt x="3362" y="467"/>
                  <a:pt x="3428" y="403"/>
                </a:cubicBezTo>
                <a:cubicBezTo>
                  <a:pt x="3475" y="357"/>
                  <a:pt x="3439" y="338"/>
                  <a:pt x="3446" y="293"/>
                </a:cubicBezTo>
                <a:cubicBezTo>
                  <a:pt x="3340" y="270"/>
                  <a:pt x="3279" y="246"/>
                  <a:pt x="3173" y="304"/>
                </a:cubicBezTo>
                <a:cubicBezTo>
                  <a:pt x="3065" y="364"/>
                  <a:pt x="3005" y="497"/>
                  <a:pt x="3012" y="617"/>
                </a:cubicBezTo>
                <a:cubicBezTo>
                  <a:pt x="3017" y="707"/>
                  <a:pt x="3054" y="704"/>
                  <a:pt x="3133" y="723"/>
                </a:cubicBezTo>
                <a:cubicBezTo>
                  <a:pt x="3230" y="747"/>
                  <a:pt x="3355" y="706"/>
                  <a:pt x="3445" y="674"/>
                </a:cubicBezTo>
                <a:cubicBezTo>
                  <a:pt x="3539" y="640"/>
                  <a:pt x="3692" y="583"/>
                  <a:pt x="3728" y="478"/>
                </a:cubicBezTo>
                <a:cubicBezTo>
                  <a:pt x="3739" y="446"/>
                  <a:pt x="3729" y="406"/>
                  <a:pt x="3725" y="374"/>
                </a:cubicBezTo>
                <a:cubicBezTo>
                  <a:pt x="3722" y="372"/>
                  <a:pt x="3719" y="369"/>
                  <a:pt x="3716" y="367"/>
                </a:cubicBezTo>
                <a:cubicBezTo>
                  <a:pt x="3714" y="377"/>
                  <a:pt x="3701" y="410"/>
                  <a:pt x="3700" y="433"/>
                </a:cubicBezTo>
                <a:cubicBezTo>
                  <a:pt x="3699" y="487"/>
                  <a:pt x="3712" y="519"/>
                  <a:pt x="3740" y="565"/>
                </a:cubicBezTo>
                <a:cubicBezTo>
                  <a:pt x="3777" y="626"/>
                  <a:pt x="3855" y="687"/>
                  <a:pt x="3831" y="770"/>
                </a:cubicBezTo>
                <a:cubicBezTo>
                  <a:pt x="3817" y="819"/>
                  <a:pt x="3785" y="816"/>
                  <a:pt x="3758" y="847"/>
                </a:cubicBezTo>
                <a:cubicBezTo>
                  <a:pt x="3768" y="835"/>
                  <a:pt x="3755" y="830"/>
                  <a:pt x="3766" y="818"/>
                </a:cubicBezTo>
                <a:cubicBezTo>
                  <a:pt x="3832" y="750"/>
                  <a:pt x="3908" y="693"/>
                  <a:pt x="3973" y="624"/>
                </a:cubicBezTo>
                <a:cubicBezTo>
                  <a:pt x="4083" y="508"/>
                  <a:pt x="4185" y="372"/>
                  <a:pt x="4225" y="218"/>
                </a:cubicBezTo>
                <a:cubicBezTo>
                  <a:pt x="4225" y="215"/>
                  <a:pt x="4225" y="211"/>
                  <a:pt x="4225" y="208"/>
                </a:cubicBezTo>
                <a:cubicBezTo>
                  <a:pt x="4186" y="247"/>
                  <a:pt x="4142" y="250"/>
                  <a:pt x="4144" y="327"/>
                </a:cubicBezTo>
                <a:cubicBezTo>
                  <a:pt x="4147" y="418"/>
                  <a:pt x="4211" y="463"/>
                  <a:pt x="4277" y="519"/>
                </a:cubicBezTo>
                <a:cubicBezTo>
                  <a:pt x="4338" y="571"/>
                  <a:pt x="4556" y="693"/>
                  <a:pt x="4541" y="790"/>
                </a:cubicBezTo>
                <a:cubicBezTo>
                  <a:pt x="4530" y="866"/>
                  <a:pt x="4431" y="882"/>
                  <a:pt x="4367" y="908"/>
                </a:cubicBezTo>
                <a:cubicBezTo>
                  <a:pt x="4315" y="928"/>
                  <a:pt x="4301" y="935"/>
                  <a:pt x="4265" y="93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09" name=""/>
          <p:cNvSpPr/>
          <p:nvPr/>
        </p:nvSpPr>
        <p:spPr>
          <a:xfrm>
            <a:off x="3595680" y="4255920"/>
            <a:ext cx="564840" cy="126720"/>
          </a:xfrm>
          <a:custGeom>
            <a:avLst/>
            <a:gdLst/>
            <a:ahLst/>
            <a:rect l="0" t="0" r="r" b="b"/>
            <a:pathLst>
              <a:path fill="none" w="1569" h="352">
                <a:moveTo>
                  <a:pt x="330" y="81"/>
                </a:moveTo>
                <a:cubicBezTo>
                  <a:pt x="330" y="47"/>
                  <a:pt x="332" y="40"/>
                  <a:pt x="324" y="21"/>
                </a:cubicBezTo>
                <a:cubicBezTo>
                  <a:pt x="257" y="31"/>
                  <a:pt x="212" y="84"/>
                  <a:pt x="160" y="128"/>
                </a:cubicBezTo>
                <a:cubicBezTo>
                  <a:pt x="99" y="179"/>
                  <a:pt x="19" y="236"/>
                  <a:pt x="0" y="318"/>
                </a:cubicBezTo>
                <a:cubicBezTo>
                  <a:pt x="0" y="326"/>
                  <a:pt x="0" y="333"/>
                  <a:pt x="0" y="341"/>
                </a:cubicBezTo>
                <a:cubicBezTo>
                  <a:pt x="91" y="358"/>
                  <a:pt x="168" y="357"/>
                  <a:pt x="257" y="325"/>
                </a:cubicBezTo>
                <a:cubicBezTo>
                  <a:pt x="362" y="287"/>
                  <a:pt x="452" y="228"/>
                  <a:pt x="529" y="148"/>
                </a:cubicBezTo>
                <a:cubicBezTo>
                  <a:pt x="568" y="107"/>
                  <a:pt x="559" y="6"/>
                  <a:pt x="615" y="6"/>
                </a:cubicBezTo>
                <a:cubicBezTo>
                  <a:pt x="615" y="-6"/>
                  <a:pt x="614" y="-2"/>
                  <a:pt x="611" y="24"/>
                </a:cubicBezTo>
                <a:cubicBezTo>
                  <a:pt x="584" y="86"/>
                  <a:pt x="552" y="148"/>
                  <a:pt x="545" y="215"/>
                </a:cubicBezTo>
                <a:cubicBezTo>
                  <a:pt x="539" y="275"/>
                  <a:pt x="559" y="307"/>
                  <a:pt x="620" y="317"/>
                </a:cubicBezTo>
                <a:cubicBezTo>
                  <a:pt x="630" y="317"/>
                  <a:pt x="641" y="317"/>
                  <a:pt x="651" y="317"/>
                </a:cubicBezTo>
                <a:moveTo>
                  <a:pt x="718" y="235"/>
                </a:moveTo>
                <a:cubicBezTo>
                  <a:pt x="726" y="198"/>
                  <a:pt x="734" y="168"/>
                  <a:pt x="757" y="137"/>
                </a:cubicBezTo>
                <a:cubicBezTo>
                  <a:pt x="784" y="100"/>
                  <a:pt x="821" y="64"/>
                  <a:pt x="868" y="57"/>
                </a:cubicBezTo>
                <a:cubicBezTo>
                  <a:pt x="936" y="46"/>
                  <a:pt x="983" y="70"/>
                  <a:pt x="1033" y="115"/>
                </a:cubicBezTo>
                <a:cubicBezTo>
                  <a:pt x="1083" y="160"/>
                  <a:pt x="1127" y="212"/>
                  <a:pt x="1138" y="280"/>
                </a:cubicBezTo>
                <a:cubicBezTo>
                  <a:pt x="1146" y="332"/>
                  <a:pt x="1118" y="341"/>
                  <a:pt x="1074" y="343"/>
                </a:cubicBezTo>
                <a:cubicBezTo>
                  <a:pt x="1029" y="346"/>
                  <a:pt x="1007" y="336"/>
                  <a:pt x="1001" y="289"/>
                </a:cubicBezTo>
                <a:cubicBezTo>
                  <a:pt x="995" y="237"/>
                  <a:pt x="1050" y="207"/>
                  <a:pt x="1087" y="181"/>
                </a:cubicBezTo>
                <a:cubicBezTo>
                  <a:pt x="1182" y="114"/>
                  <a:pt x="1295" y="25"/>
                  <a:pt x="1413" y="7"/>
                </a:cubicBezTo>
                <a:cubicBezTo>
                  <a:pt x="1474" y="-2"/>
                  <a:pt x="1511" y="16"/>
                  <a:pt x="1535" y="74"/>
                </a:cubicBezTo>
                <a:cubicBezTo>
                  <a:pt x="1560" y="134"/>
                  <a:pt x="1561" y="203"/>
                  <a:pt x="1566" y="267"/>
                </a:cubicBezTo>
                <a:cubicBezTo>
                  <a:pt x="1567" y="281"/>
                  <a:pt x="1568" y="294"/>
                  <a:pt x="1569" y="30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0" name=""/>
          <p:cNvSpPr/>
          <p:nvPr/>
        </p:nvSpPr>
        <p:spPr>
          <a:xfrm>
            <a:off x="4665240" y="4115880"/>
            <a:ext cx="444600" cy="289440"/>
          </a:xfrm>
          <a:custGeom>
            <a:avLst/>
            <a:gdLst/>
            <a:ahLst/>
            <a:rect l="0" t="0" r="r" b="b"/>
            <a:pathLst>
              <a:path fill="none" w="1235" h="804">
                <a:moveTo>
                  <a:pt x="98" y="28"/>
                </a:moveTo>
                <a:cubicBezTo>
                  <a:pt x="75" y="6"/>
                  <a:pt x="73" y="-3"/>
                  <a:pt x="52" y="1"/>
                </a:cubicBezTo>
                <a:cubicBezTo>
                  <a:pt x="33" y="77"/>
                  <a:pt x="18" y="155"/>
                  <a:pt x="9" y="233"/>
                </a:cubicBezTo>
                <a:cubicBezTo>
                  <a:pt x="-1" y="323"/>
                  <a:pt x="-2" y="418"/>
                  <a:pt x="1" y="509"/>
                </a:cubicBezTo>
                <a:cubicBezTo>
                  <a:pt x="2" y="552"/>
                  <a:pt x="2" y="598"/>
                  <a:pt x="31" y="633"/>
                </a:cubicBezTo>
                <a:cubicBezTo>
                  <a:pt x="34" y="633"/>
                  <a:pt x="37" y="633"/>
                  <a:pt x="40" y="633"/>
                </a:cubicBezTo>
                <a:cubicBezTo>
                  <a:pt x="67" y="605"/>
                  <a:pt x="94" y="572"/>
                  <a:pt x="128" y="549"/>
                </a:cubicBezTo>
                <a:cubicBezTo>
                  <a:pt x="212" y="493"/>
                  <a:pt x="344" y="475"/>
                  <a:pt x="425" y="543"/>
                </a:cubicBezTo>
                <a:cubicBezTo>
                  <a:pt x="472" y="582"/>
                  <a:pt x="507" y="665"/>
                  <a:pt x="473" y="724"/>
                </a:cubicBezTo>
                <a:cubicBezTo>
                  <a:pt x="434" y="792"/>
                  <a:pt x="342" y="790"/>
                  <a:pt x="277" y="791"/>
                </a:cubicBezTo>
                <a:cubicBezTo>
                  <a:pt x="210" y="792"/>
                  <a:pt x="123" y="776"/>
                  <a:pt x="103" y="699"/>
                </a:cubicBezTo>
                <a:cubicBezTo>
                  <a:pt x="103" y="684"/>
                  <a:pt x="103" y="669"/>
                  <a:pt x="103" y="654"/>
                </a:cubicBezTo>
                <a:moveTo>
                  <a:pt x="604" y="309"/>
                </a:moveTo>
                <a:cubicBezTo>
                  <a:pt x="652" y="322"/>
                  <a:pt x="653" y="309"/>
                  <a:pt x="661" y="376"/>
                </a:cubicBezTo>
                <a:cubicBezTo>
                  <a:pt x="667" y="426"/>
                  <a:pt x="657" y="485"/>
                  <a:pt x="692" y="526"/>
                </a:cubicBezTo>
                <a:cubicBezTo>
                  <a:pt x="724" y="564"/>
                  <a:pt x="792" y="562"/>
                  <a:pt x="836" y="556"/>
                </a:cubicBezTo>
                <a:cubicBezTo>
                  <a:pt x="902" y="547"/>
                  <a:pt x="972" y="509"/>
                  <a:pt x="1022" y="465"/>
                </a:cubicBezTo>
                <a:cubicBezTo>
                  <a:pt x="1047" y="443"/>
                  <a:pt x="1076" y="387"/>
                  <a:pt x="1049" y="354"/>
                </a:cubicBezTo>
                <a:cubicBezTo>
                  <a:pt x="1008" y="304"/>
                  <a:pt x="892" y="301"/>
                  <a:pt x="836" y="312"/>
                </a:cubicBezTo>
                <a:cubicBezTo>
                  <a:pt x="719" y="335"/>
                  <a:pt x="613" y="430"/>
                  <a:pt x="549" y="526"/>
                </a:cubicBezTo>
                <a:cubicBezTo>
                  <a:pt x="498" y="602"/>
                  <a:pt x="483" y="682"/>
                  <a:pt x="571" y="727"/>
                </a:cubicBezTo>
                <a:cubicBezTo>
                  <a:pt x="762" y="825"/>
                  <a:pt x="1028" y="801"/>
                  <a:pt x="1235" y="80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1" name=""/>
          <p:cNvSpPr/>
          <p:nvPr/>
        </p:nvSpPr>
        <p:spPr>
          <a:xfrm>
            <a:off x="5529240" y="4157640"/>
            <a:ext cx="1441080" cy="277560"/>
          </a:xfrm>
          <a:custGeom>
            <a:avLst/>
            <a:gdLst/>
            <a:ahLst/>
            <a:rect l="0" t="0" r="r" b="b"/>
            <a:pathLst>
              <a:path fill="none" w="4003" h="771">
                <a:moveTo>
                  <a:pt x="497" y="304"/>
                </a:moveTo>
                <a:cubicBezTo>
                  <a:pt x="505" y="269"/>
                  <a:pt x="502" y="275"/>
                  <a:pt x="538" y="261"/>
                </a:cubicBezTo>
                <a:cubicBezTo>
                  <a:pt x="502" y="287"/>
                  <a:pt x="478" y="305"/>
                  <a:pt x="441" y="328"/>
                </a:cubicBezTo>
                <a:cubicBezTo>
                  <a:pt x="390" y="360"/>
                  <a:pt x="295" y="395"/>
                  <a:pt x="274" y="459"/>
                </a:cubicBezTo>
                <a:cubicBezTo>
                  <a:pt x="251" y="529"/>
                  <a:pt x="325" y="563"/>
                  <a:pt x="374" y="589"/>
                </a:cubicBezTo>
                <a:cubicBezTo>
                  <a:pt x="423" y="614"/>
                  <a:pt x="499" y="627"/>
                  <a:pt x="538" y="669"/>
                </a:cubicBezTo>
                <a:cubicBezTo>
                  <a:pt x="540" y="674"/>
                  <a:pt x="541" y="678"/>
                  <a:pt x="543" y="683"/>
                </a:cubicBezTo>
                <a:cubicBezTo>
                  <a:pt x="487" y="704"/>
                  <a:pt x="427" y="710"/>
                  <a:pt x="356" y="710"/>
                </a:cubicBezTo>
                <a:cubicBezTo>
                  <a:pt x="250" y="711"/>
                  <a:pt x="144" y="715"/>
                  <a:pt x="42" y="682"/>
                </a:cubicBezTo>
                <a:cubicBezTo>
                  <a:pt x="28" y="675"/>
                  <a:pt x="14" y="669"/>
                  <a:pt x="0" y="662"/>
                </a:cubicBezTo>
                <a:moveTo>
                  <a:pt x="723" y="58"/>
                </a:moveTo>
                <a:cubicBezTo>
                  <a:pt x="738" y="41"/>
                  <a:pt x="743" y="35"/>
                  <a:pt x="760" y="40"/>
                </a:cubicBezTo>
                <a:cubicBezTo>
                  <a:pt x="814" y="106"/>
                  <a:pt x="836" y="172"/>
                  <a:pt x="857" y="256"/>
                </a:cubicBezTo>
                <a:cubicBezTo>
                  <a:pt x="884" y="366"/>
                  <a:pt x="903" y="480"/>
                  <a:pt x="918" y="593"/>
                </a:cubicBezTo>
                <a:cubicBezTo>
                  <a:pt x="925" y="652"/>
                  <a:pt x="928" y="668"/>
                  <a:pt x="931" y="706"/>
                </a:cubicBezTo>
                <a:moveTo>
                  <a:pt x="794" y="492"/>
                </a:moveTo>
                <a:cubicBezTo>
                  <a:pt x="876" y="444"/>
                  <a:pt x="948" y="445"/>
                  <a:pt x="1044" y="444"/>
                </a:cubicBezTo>
                <a:cubicBezTo>
                  <a:pt x="1164" y="443"/>
                  <a:pt x="1304" y="425"/>
                  <a:pt x="1421" y="451"/>
                </a:cubicBezTo>
                <a:cubicBezTo>
                  <a:pt x="1464" y="461"/>
                  <a:pt x="1466" y="503"/>
                  <a:pt x="1455" y="540"/>
                </a:cubicBezTo>
                <a:cubicBezTo>
                  <a:pt x="1438" y="597"/>
                  <a:pt x="1417" y="634"/>
                  <a:pt x="1416" y="695"/>
                </a:cubicBezTo>
                <a:cubicBezTo>
                  <a:pt x="1415" y="748"/>
                  <a:pt x="1457" y="754"/>
                  <a:pt x="1503" y="757"/>
                </a:cubicBezTo>
                <a:cubicBezTo>
                  <a:pt x="1560" y="760"/>
                  <a:pt x="1629" y="751"/>
                  <a:pt x="1667" y="702"/>
                </a:cubicBezTo>
                <a:cubicBezTo>
                  <a:pt x="1703" y="656"/>
                  <a:pt x="1677" y="596"/>
                  <a:pt x="1642" y="561"/>
                </a:cubicBezTo>
                <a:cubicBezTo>
                  <a:pt x="1599" y="519"/>
                  <a:pt x="1437" y="412"/>
                  <a:pt x="1372" y="466"/>
                </a:cubicBezTo>
                <a:cubicBezTo>
                  <a:pt x="1361" y="491"/>
                  <a:pt x="1357" y="500"/>
                  <a:pt x="1361" y="520"/>
                </a:cubicBezTo>
                <a:moveTo>
                  <a:pt x="1606" y="695"/>
                </a:moveTo>
                <a:cubicBezTo>
                  <a:pt x="1687" y="705"/>
                  <a:pt x="1765" y="709"/>
                  <a:pt x="1847" y="709"/>
                </a:cubicBezTo>
                <a:cubicBezTo>
                  <a:pt x="1897" y="709"/>
                  <a:pt x="1999" y="717"/>
                  <a:pt x="2041" y="678"/>
                </a:cubicBezTo>
                <a:cubicBezTo>
                  <a:pt x="2068" y="653"/>
                  <a:pt x="2077" y="614"/>
                  <a:pt x="2060" y="576"/>
                </a:cubicBezTo>
                <a:cubicBezTo>
                  <a:pt x="2033" y="518"/>
                  <a:pt x="1997" y="484"/>
                  <a:pt x="1985" y="420"/>
                </a:cubicBezTo>
                <a:cubicBezTo>
                  <a:pt x="1985" y="415"/>
                  <a:pt x="1985" y="411"/>
                  <a:pt x="1985" y="406"/>
                </a:cubicBezTo>
                <a:cubicBezTo>
                  <a:pt x="2036" y="401"/>
                  <a:pt x="2056" y="400"/>
                  <a:pt x="2104" y="426"/>
                </a:cubicBezTo>
                <a:cubicBezTo>
                  <a:pt x="2175" y="464"/>
                  <a:pt x="2261" y="522"/>
                  <a:pt x="2296" y="599"/>
                </a:cubicBezTo>
                <a:cubicBezTo>
                  <a:pt x="2313" y="637"/>
                  <a:pt x="2306" y="682"/>
                  <a:pt x="2297" y="720"/>
                </a:cubicBezTo>
                <a:cubicBezTo>
                  <a:pt x="2293" y="738"/>
                  <a:pt x="2289" y="755"/>
                  <a:pt x="2287" y="771"/>
                </a:cubicBezTo>
                <a:cubicBezTo>
                  <a:pt x="2355" y="768"/>
                  <a:pt x="2407" y="765"/>
                  <a:pt x="2472" y="739"/>
                </a:cubicBezTo>
                <a:cubicBezTo>
                  <a:pt x="2550" y="708"/>
                  <a:pt x="2609" y="664"/>
                  <a:pt x="2654" y="593"/>
                </a:cubicBezTo>
                <a:cubicBezTo>
                  <a:pt x="2692" y="533"/>
                  <a:pt x="2713" y="464"/>
                  <a:pt x="2754" y="407"/>
                </a:cubicBezTo>
                <a:cubicBezTo>
                  <a:pt x="2755" y="407"/>
                  <a:pt x="2757" y="407"/>
                  <a:pt x="2758" y="407"/>
                </a:cubicBezTo>
                <a:cubicBezTo>
                  <a:pt x="2758" y="456"/>
                  <a:pt x="2743" y="528"/>
                  <a:pt x="2770" y="571"/>
                </a:cubicBezTo>
                <a:cubicBezTo>
                  <a:pt x="2817" y="649"/>
                  <a:pt x="2934" y="639"/>
                  <a:pt x="3010" y="639"/>
                </a:cubicBezTo>
                <a:cubicBezTo>
                  <a:pt x="3058" y="639"/>
                  <a:pt x="3074" y="629"/>
                  <a:pt x="3111" y="606"/>
                </a:cubicBezTo>
                <a:cubicBezTo>
                  <a:pt x="3105" y="556"/>
                  <a:pt x="3114" y="536"/>
                  <a:pt x="3055" y="512"/>
                </a:cubicBezTo>
                <a:cubicBezTo>
                  <a:pt x="2992" y="486"/>
                  <a:pt x="2908" y="494"/>
                  <a:pt x="2845" y="515"/>
                </a:cubicBezTo>
                <a:cubicBezTo>
                  <a:pt x="2783" y="536"/>
                  <a:pt x="2703" y="580"/>
                  <a:pt x="2675" y="643"/>
                </a:cubicBezTo>
                <a:cubicBezTo>
                  <a:pt x="2645" y="709"/>
                  <a:pt x="2699" y="732"/>
                  <a:pt x="2755" y="744"/>
                </a:cubicBezTo>
                <a:cubicBezTo>
                  <a:pt x="2876" y="771"/>
                  <a:pt x="3005" y="764"/>
                  <a:pt x="3128" y="765"/>
                </a:cubicBezTo>
                <a:moveTo>
                  <a:pt x="3583" y="725"/>
                </a:moveTo>
                <a:cubicBezTo>
                  <a:pt x="3659" y="701"/>
                  <a:pt x="3748" y="682"/>
                  <a:pt x="3802" y="617"/>
                </a:cubicBezTo>
                <a:cubicBezTo>
                  <a:pt x="3826" y="589"/>
                  <a:pt x="3822" y="560"/>
                  <a:pt x="3823" y="526"/>
                </a:cubicBezTo>
                <a:cubicBezTo>
                  <a:pt x="3771" y="478"/>
                  <a:pt x="3723" y="477"/>
                  <a:pt x="3651" y="477"/>
                </a:cubicBezTo>
                <a:cubicBezTo>
                  <a:pt x="3567" y="477"/>
                  <a:pt x="3492" y="502"/>
                  <a:pt x="3421" y="547"/>
                </a:cubicBezTo>
                <a:cubicBezTo>
                  <a:pt x="3386" y="569"/>
                  <a:pt x="3394" y="577"/>
                  <a:pt x="3380" y="606"/>
                </a:cubicBezTo>
                <a:cubicBezTo>
                  <a:pt x="3413" y="623"/>
                  <a:pt x="3452" y="627"/>
                  <a:pt x="3504" y="627"/>
                </a:cubicBezTo>
                <a:cubicBezTo>
                  <a:pt x="3654" y="628"/>
                  <a:pt x="3826" y="592"/>
                  <a:pt x="3932" y="475"/>
                </a:cubicBezTo>
                <a:cubicBezTo>
                  <a:pt x="4000" y="401"/>
                  <a:pt x="4005" y="313"/>
                  <a:pt x="4003" y="218"/>
                </a:cubicBezTo>
                <a:cubicBezTo>
                  <a:pt x="4001" y="147"/>
                  <a:pt x="3982" y="80"/>
                  <a:pt x="3957" y="15"/>
                </a:cubicBezTo>
                <a:cubicBezTo>
                  <a:pt x="3955" y="10"/>
                  <a:pt x="3952" y="5"/>
                  <a:pt x="3950" y="0"/>
                </a:cubicBezTo>
                <a:cubicBezTo>
                  <a:pt x="3912" y="17"/>
                  <a:pt x="3906" y="33"/>
                  <a:pt x="3887" y="79"/>
                </a:cubicBezTo>
                <a:cubicBezTo>
                  <a:pt x="3844" y="185"/>
                  <a:pt x="3847" y="292"/>
                  <a:pt x="3847" y="404"/>
                </a:cubicBezTo>
                <a:cubicBezTo>
                  <a:pt x="3847" y="489"/>
                  <a:pt x="3862" y="571"/>
                  <a:pt x="3901" y="648"/>
                </a:cubicBezTo>
                <a:cubicBezTo>
                  <a:pt x="3909" y="660"/>
                  <a:pt x="3916" y="673"/>
                  <a:pt x="3924" y="68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2" name=""/>
          <p:cNvSpPr/>
          <p:nvPr/>
        </p:nvSpPr>
        <p:spPr>
          <a:xfrm>
            <a:off x="7535880" y="4199040"/>
            <a:ext cx="899640" cy="217440"/>
          </a:xfrm>
          <a:custGeom>
            <a:avLst/>
            <a:gdLst/>
            <a:ahLst/>
            <a:rect l="0" t="0" r="r" b="b"/>
            <a:pathLst>
              <a:path fill="none" w="2499" h="604">
                <a:moveTo>
                  <a:pt x="23" y="208"/>
                </a:moveTo>
                <a:cubicBezTo>
                  <a:pt x="18" y="189"/>
                  <a:pt x="14" y="178"/>
                  <a:pt x="12" y="159"/>
                </a:cubicBezTo>
                <a:cubicBezTo>
                  <a:pt x="12" y="241"/>
                  <a:pt x="14" y="325"/>
                  <a:pt x="8" y="407"/>
                </a:cubicBezTo>
                <a:cubicBezTo>
                  <a:pt x="4" y="464"/>
                  <a:pt x="0" y="520"/>
                  <a:pt x="0" y="577"/>
                </a:cubicBezTo>
                <a:cubicBezTo>
                  <a:pt x="0" y="597"/>
                  <a:pt x="15" y="587"/>
                  <a:pt x="33" y="584"/>
                </a:cubicBezTo>
                <a:moveTo>
                  <a:pt x="149" y="85"/>
                </a:moveTo>
                <a:cubicBezTo>
                  <a:pt x="147" y="76"/>
                  <a:pt x="141" y="11"/>
                  <a:pt x="130" y="0"/>
                </a:cubicBezTo>
                <a:cubicBezTo>
                  <a:pt x="129" y="20"/>
                  <a:pt x="129" y="40"/>
                  <a:pt x="129" y="60"/>
                </a:cubicBezTo>
                <a:moveTo>
                  <a:pt x="431" y="87"/>
                </a:moveTo>
                <a:cubicBezTo>
                  <a:pt x="481" y="91"/>
                  <a:pt x="497" y="83"/>
                  <a:pt x="515" y="149"/>
                </a:cubicBezTo>
                <a:cubicBezTo>
                  <a:pt x="538" y="233"/>
                  <a:pt x="488" y="377"/>
                  <a:pt x="545" y="442"/>
                </a:cubicBezTo>
                <a:cubicBezTo>
                  <a:pt x="568" y="469"/>
                  <a:pt x="676" y="459"/>
                  <a:pt x="704" y="452"/>
                </a:cubicBezTo>
                <a:cubicBezTo>
                  <a:pt x="769" y="437"/>
                  <a:pt x="801" y="382"/>
                  <a:pt x="856" y="358"/>
                </a:cubicBezTo>
                <a:cubicBezTo>
                  <a:pt x="869" y="354"/>
                  <a:pt x="874" y="353"/>
                  <a:pt x="883" y="354"/>
                </a:cubicBezTo>
                <a:cubicBezTo>
                  <a:pt x="891" y="365"/>
                  <a:pt x="903" y="385"/>
                  <a:pt x="914" y="401"/>
                </a:cubicBezTo>
                <a:cubicBezTo>
                  <a:pt x="943" y="445"/>
                  <a:pt x="979" y="458"/>
                  <a:pt x="1032" y="466"/>
                </a:cubicBezTo>
                <a:cubicBezTo>
                  <a:pt x="1171" y="488"/>
                  <a:pt x="1330" y="486"/>
                  <a:pt x="1465" y="446"/>
                </a:cubicBezTo>
                <a:cubicBezTo>
                  <a:pt x="1552" y="420"/>
                  <a:pt x="1648" y="374"/>
                  <a:pt x="1681" y="283"/>
                </a:cubicBezTo>
                <a:cubicBezTo>
                  <a:pt x="1703" y="223"/>
                  <a:pt x="1694" y="136"/>
                  <a:pt x="1682" y="75"/>
                </a:cubicBezTo>
                <a:cubicBezTo>
                  <a:pt x="1674" y="35"/>
                  <a:pt x="1662" y="34"/>
                  <a:pt x="1648" y="14"/>
                </a:cubicBezTo>
                <a:cubicBezTo>
                  <a:pt x="1619" y="41"/>
                  <a:pt x="1597" y="62"/>
                  <a:pt x="1582" y="102"/>
                </a:cubicBezTo>
                <a:cubicBezTo>
                  <a:pt x="1562" y="160"/>
                  <a:pt x="1562" y="224"/>
                  <a:pt x="1565" y="283"/>
                </a:cubicBezTo>
                <a:cubicBezTo>
                  <a:pt x="1568" y="345"/>
                  <a:pt x="1592" y="400"/>
                  <a:pt x="1608" y="460"/>
                </a:cubicBezTo>
                <a:cubicBezTo>
                  <a:pt x="1610" y="469"/>
                  <a:pt x="1613" y="478"/>
                  <a:pt x="1615" y="487"/>
                </a:cubicBezTo>
                <a:moveTo>
                  <a:pt x="1363" y="340"/>
                </a:moveTo>
                <a:cubicBezTo>
                  <a:pt x="1374" y="333"/>
                  <a:pt x="1345" y="327"/>
                  <a:pt x="1420" y="323"/>
                </a:cubicBezTo>
                <a:cubicBezTo>
                  <a:pt x="1661" y="311"/>
                  <a:pt x="1901" y="258"/>
                  <a:pt x="2143" y="271"/>
                </a:cubicBezTo>
                <a:cubicBezTo>
                  <a:pt x="2194" y="274"/>
                  <a:pt x="2233" y="296"/>
                  <a:pt x="2220" y="355"/>
                </a:cubicBezTo>
                <a:cubicBezTo>
                  <a:pt x="2206" y="416"/>
                  <a:pt x="2152" y="462"/>
                  <a:pt x="2138" y="524"/>
                </a:cubicBezTo>
                <a:cubicBezTo>
                  <a:pt x="2125" y="582"/>
                  <a:pt x="2143" y="599"/>
                  <a:pt x="2200" y="603"/>
                </a:cubicBezTo>
                <a:cubicBezTo>
                  <a:pt x="2278" y="608"/>
                  <a:pt x="2360" y="591"/>
                  <a:pt x="2428" y="551"/>
                </a:cubicBezTo>
                <a:cubicBezTo>
                  <a:pt x="2468" y="529"/>
                  <a:pt x="2514" y="476"/>
                  <a:pt x="2495" y="424"/>
                </a:cubicBezTo>
                <a:cubicBezTo>
                  <a:pt x="2464" y="341"/>
                  <a:pt x="2350" y="348"/>
                  <a:pt x="2281" y="346"/>
                </a:cubicBezTo>
                <a:cubicBezTo>
                  <a:pt x="2197" y="346"/>
                  <a:pt x="2170" y="346"/>
                  <a:pt x="2115" y="35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3" name=""/>
          <p:cNvSpPr/>
          <p:nvPr/>
        </p:nvSpPr>
        <p:spPr>
          <a:xfrm>
            <a:off x="9029880" y="4219560"/>
            <a:ext cx="1815840" cy="233280"/>
          </a:xfrm>
          <a:custGeom>
            <a:avLst/>
            <a:gdLst/>
            <a:ahLst/>
            <a:rect l="0" t="0" r="r" b="b"/>
            <a:pathLst>
              <a:path fill="none" w="5044" h="648">
                <a:moveTo>
                  <a:pt x="446" y="384"/>
                </a:moveTo>
                <a:cubicBezTo>
                  <a:pt x="428" y="343"/>
                  <a:pt x="424" y="340"/>
                  <a:pt x="355" y="355"/>
                </a:cubicBezTo>
                <a:cubicBezTo>
                  <a:pt x="244" y="380"/>
                  <a:pt x="109" y="444"/>
                  <a:pt x="22" y="518"/>
                </a:cubicBezTo>
                <a:cubicBezTo>
                  <a:pt x="15" y="527"/>
                  <a:pt x="7" y="535"/>
                  <a:pt x="0" y="544"/>
                </a:cubicBezTo>
                <a:cubicBezTo>
                  <a:pt x="7" y="589"/>
                  <a:pt x="63" y="574"/>
                  <a:pt x="101" y="572"/>
                </a:cubicBezTo>
                <a:cubicBezTo>
                  <a:pt x="216" y="567"/>
                  <a:pt x="317" y="520"/>
                  <a:pt x="415" y="462"/>
                </a:cubicBezTo>
                <a:cubicBezTo>
                  <a:pt x="441" y="447"/>
                  <a:pt x="459" y="436"/>
                  <a:pt x="488" y="430"/>
                </a:cubicBezTo>
                <a:cubicBezTo>
                  <a:pt x="490" y="430"/>
                  <a:pt x="492" y="430"/>
                  <a:pt x="494" y="430"/>
                </a:cubicBezTo>
                <a:cubicBezTo>
                  <a:pt x="494" y="469"/>
                  <a:pt x="475" y="568"/>
                  <a:pt x="509" y="592"/>
                </a:cubicBezTo>
                <a:cubicBezTo>
                  <a:pt x="517" y="595"/>
                  <a:pt x="524" y="597"/>
                  <a:pt x="532" y="600"/>
                </a:cubicBezTo>
                <a:moveTo>
                  <a:pt x="685" y="467"/>
                </a:moveTo>
                <a:cubicBezTo>
                  <a:pt x="703" y="435"/>
                  <a:pt x="719" y="398"/>
                  <a:pt x="752" y="378"/>
                </a:cubicBezTo>
                <a:cubicBezTo>
                  <a:pt x="780" y="361"/>
                  <a:pt x="856" y="346"/>
                  <a:pt x="876" y="380"/>
                </a:cubicBezTo>
                <a:cubicBezTo>
                  <a:pt x="895" y="412"/>
                  <a:pt x="884" y="469"/>
                  <a:pt x="873" y="501"/>
                </a:cubicBezTo>
                <a:cubicBezTo>
                  <a:pt x="864" y="526"/>
                  <a:pt x="854" y="551"/>
                  <a:pt x="846" y="576"/>
                </a:cubicBezTo>
                <a:lnTo>
                  <a:pt x="846" y="577"/>
                </a:lnTo>
                <a:cubicBezTo>
                  <a:pt x="880" y="568"/>
                  <a:pt x="913" y="556"/>
                  <a:pt x="947" y="544"/>
                </a:cubicBezTo>
                <a:cubicBezTo>
                  <a:pt x="1001" y="524"/>
                  <a:pt x="1053" y="503"/>
                  <a:pt x="1107" y="484"/>
                </a:cubicBezTo>
                <a:cubicBezTo>
                  <a:pt x="1154" y="467"/>
                  <a:pt x="1202" y="460"/>
                  <a:pt x="1253" y="465"/>
                </a:cubicBezTo>
                <a:cubicBezTo>
                  <a:pt x="1312" y="471"/>
                  <a:pt x="1345" y="523"/>
                  <a:pt x="1389" y="556"/>
                </a:cubicBezTo>
                <a:cubicBezTo>
                  <a:pt x="1435" y="591"/>
                  <a:pt x="1483" y="594"/>
                  <a:pt x="1539" y="595"/>
                </a:cubicBezTo>
                <a:cubicBezTo>
                  <a:pt x="1613" y="596"/>
                  <a:pt x="1677" y="568"/>
                  <a:pt x="1736" y="523"/>
                </a:cubicBezTo>
                <a:cubicBezTo>
                  <a:pt x="1795" y="478"/>
                  <a:pt x="1851" y="411"/>
                  <a:pt x="1857" y="336"/>
                </a:cubicBezTo>
                <a:cubicBezTo>
                  <a:pt x="1859" y="307"/>
                  <a:pt x="1863" y="257"/>
                  <a:pt x="1832" y="238"/>
                </a:cubicBezTo>
                <a:cubicBezTo>
                  <a:pt x="1803" y="221"/>
                  <a:pt x="1773" y="216"/>
                  <a:pt x="1742" y="233"/>
                </a:cubicBezTo>
                <a:cubicBezTo>
                  <a:pt x="1669" y="273"/>
                  <a:pt x="1588" y="377"/>
                  <a:pt x="1557" y="453"/>
                </a:cubicBezTo>
                <a:cubicBezTo>
                  <a:pt x="1536" y="505"/>
                  <a:pt x="1549" y="536"/>
                  <a:pt x="1605" y="551"/>
                </a:cubicBezTo>
                <a:cubicBezTo>
                  <a:pt x="1699" y="576"/>
                  <a:pt x="1837" y="575"/>
                  <a:pt x="1929" y="544"/>
                </a:cubicBezTo>
                <a:cubicBezTo>
                  <a:pt x="1985" y="525"/>
                  <a:pt x="2017" y="487"/>
                  <a:pt x="2008" y="427"/>
                </a:cubicBezTo>
                <a:cubicBezTo>
                  <a:pt x="1998" y="358"/>
                  <a:pt x="1923" y="335"/>
                  <a:pt x="1863" y="329"/>
                </a:cubicBezTo>
                <a:cubicBezTo>
                  <a:pt x="1793" y="322"/>
                  <a:pt x="1722" y="328"/>
                  <a:pt x="1656" y="349"/>
                </a:cubicBezTo>
                <a:moveTo>
                  <a:pt x="2460" y="154"/>
                </a:moveTo>
                <a:cubicBezTo>
                  <a:pt x="2459" y="171"/>
                  <a:pt x="2441" y="208"/>
                  <a:pt x="2425" y="237"/>
                </a:cubicBezTo>
                <a:cubicBezTo>
                  <a:pt x="2391" y="300"/>
                  <a:pt x="2373" y="356"/>
                  <a:pt x="2370" y="427"/>
                </a:cubicBezTo>
                <a:cubicBezTo>
                  <a:pt x="2368" y="482"/>
                  <a:pt x="2370" y="538"/>
                  <a:pt x="2370" y="593"/>
                </a:cubicBezTo>
                <a:moveTo>
                  <a:pt x="2179" y="501"/>
                </a:moveTo>
                <a:cubicBezTo>
                  <a:pt x="2215" y="461"/>
                  <a:pt x="2119" y="490"/>
                  <a:pt x="2211" y="449"/>
                </a:cubicBezTo>
                <a:cubicBezTo>
                  <a:pt x="2547" y="303"/>
                  <a:pt x="2850" y="305"/>
                  <a:pt x="3120" y="18"/>
                </a:cubicBezTo>
                <a:cubicBezTo>
                  <a:pt x="3064" y="55"/>
                  <a:pt x="3011" y="93"/>
                  <a:pt x="2963" y="142"/>
                </a:cubicBezTo>
                <a:cubicBezTo>
                  <a:pt x="2902" y="204"/>
                  <a:pt x="2817" y="295"/>
                  <a:pt x="2817" y="388"/>
                </a:cubicBezTo>
                <a:cubicBezTo>
                  <a:pt x="2817" y="463"/>
                  <a:pt x="2866" y="483"/>
                  <a:pt x="2933" y="503"/>
                </a:cubicBezTo>
                <a:cubicBezTo>
                  <a:pt x="3009" y="526"/>
                  <a:pt x="3120" y="517"/>
                  <a:pt x="3196" y="501"/>
                </a:cubicBezTo>
                <a:cubicBezTo>
                  <a:pt x="3289" y="481"/>
                  <a:pt x="3348" y="423"/>
                  <a:pt x="3426" y="376"/>
                </a:cubicBezTo>
                <a:cubicBezTo>
                  <a:pt x="3433" y="372"/>
                  <a:pt x="3444" y="370"/>
                  <a:pt x="3450" y="366"/>
                </a:cubicBezTo>
                <a:cubicBezTo>
                  <a:pt x="3472" y="408"/>
                  <a:pt x="3420" y="412"/>
                  <a:pt x="3491" y="438"/>
                </a:cubicBezTo>
                <a:cubicBezTo>
                  <a:pt x="3568" y="466"/>
                  <a:pt x="3709" y="461"/>
                  <a:pt x="3788" y="449"/>
                </a:cubicBezTo>
                <a:cubicBezTo>
                  <a:pt x="3860" y="438"/>
                  <a:pt x="3919" y="397"/>
                  <a:pt x="3988" y="384"/>
                </a:cubicBezTo>
                <a:cubicBezTo>
                  <a:pt x="4056" y="372"/>
                  <a:pt x="4136" y="402"/>
                  <a:pt x="4157" y="319"/>
                </a:cubicBezTo>
                <a:cubicBezTo>
                  <a:pt x="4165" y="286"/>
                  <a:pt x="4159" y="252"/>
                  <a:pt x="4131" y="234"/>
                </a:cubicBezTo>
                <a:cubicBezTo>
                  <a:pt x="4082" y="203"/>
                  <a:pt x="3973" y="240"/>
                  <a:pt x="3927" y="253"/>
                </a:cubicBezTo>
                <a:cubicBezTo>
                  <a:pt x="3822" y="283"/>
                  <a:pt x="3648" y="333"/>
                  <a:pt x="3586" y="435"/>
                </a:cubicBezTo>
                <a:cubicBezTo>
                  <a:pt x="3551" y="492"/>
                  <a:pt x="3598" y="515"/>
                  <a:pt x="3641" y="540"/>
                </a:cubicBezTo>
                <a:cubicBezTo>
                  <a:pt x="3760" y="609"/>
                  <a:pt x="3998" y="572"/>
                  <a:pt x="4122" y="541"/>
                </a:cubicBezTo>
                <a:cubicBezTo>
                  <a:pt x="4291" y="498"/>
                  <a:pt x="4433" y="396"/>
                  <a:pt x="4494" y="230"/>
                </a:cubicBezTo>
                <a:cubicBezTo>
                  <a:pt x="4516" y="171"/>
                  <a:pt x="4537" y="68"/>
                  <a:pt x="4500" y="13"/>
                </a:cubicBezTo>
                <a:cubicBezTo>
                  <a:pt x="4491" y="0"/>
                  <a:pt x="4473" y="12"/>
                  <a:pt x="4463" y="0"/>
                </a:cubicBezTo>
                <a:cubicBezTo>
                  <a:pt x="4570" y="67"/>
                  <a:pt x="4889" y="182"/>
                  <a:pt x="4899" y="325"/>
                </a:cubicBezTo>
                <a:cubicBezTo>
                  <a:pt x="4904" y="397"/>
                  <a:pt x="4826" y="436"/>
                  <a:pt x="4777" y="477"/>
                </a:cubicBezTo>
                <a:cubicBezTo>
                  <a:pt x="4725" y="520"/>
                  <a:pt x="4706" y="552"/>
                  <a:pt x="4676" y="602"/>
                </a:cubicBezTo>
                <a:cubicBezTo>
                  <a:pt x="4723" y="628"/>
                  <a:pt x="4780" y="641"/>
                  <a:pt x="4855" y="645"/>
                </a:cubicBezTo>
                <a:cubicBezTo>
                  <a:pt x="4949" y="648"/>
                  <a:pt x="4981" y="649"/>
                  <a:pt x="5044" y="64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4" name=""/>
          <p:cNvSpPr/>
          <p:nvPr/>
        </p:nvSpPr>
        <p:spPr>
          <a:xfrm>
            <a:off x="1376280" y="4797360"/>
            <a:ext cx="1527120" cy="426600"/>
          </a:xfrm>
          <a:custGeom>
            <a:avLst/>
            <a:gdLst/>
            <a:ahLst/>
            <a:rect l="0" t="0" r="r" b="b"/>
            <a:pathLst>
              <a:path fill="none" w="4242" h="1185">
                <a:moveTo>
                  <a:pt x="190" y="329"/>
                </a:moveTo>
                <a:cubicBezTo>
                  <a:pt x="140" y="334"/>
                  <a:pt x="91" y="350"/>
                  <a:pt x="51" y="315"/>
                </a:cubicBezTo>
                <a:cubicBezTo>
                  <a:pt x="50" y="313"/>
                  <a:pt x="48" y="312"/>
                  <a:pt x="47" y="310"/>
                </a:cubicBezTo>
                <a:cubicBezTo>
                  <a:pt x="47" y="400"/>
                  <a:pt x="51" y="487"/>
                  <a:pt x="56" y="577"/>
                </a:cubicBezTo>
                <a:cubicBezTo>
                  <a:pt x="63" y="691"/>
                  <a:pt x="0" y="1096"/>
                  <a:pt x="69" y="1185"/>
                </a:cubicBezTo>
                <a:cubicBezTo>
                  <a:pt x="73" y="1185"/>
                  <a:pt x="78" y="1185"/>
                  <a:pt x="82" y="1185"/>
                </a:cubicBezTo>
                <a:moveTo>
                  <a:pt x="21" y="583"/>
                </a:moveTo>
                <a:cubicBezTo>
                  <a:pt x="11" y="521"/>
                  <a:pt x="-31" y="397"/>
                  <a:pt x="44" y="358"/>
                </a:cubicBezTo>
                <a:cubicBezTo>
                  <a:pt x="118" y="320"/>
                  <a:pt x="198" y="361"/>
                  <a:pt x="247" y="415"/>
                </a:cubicBezTo>
                <a:cubicBezTo>
                  <a:pt x="313" y="487"/>
                  <a:pt x="345" y="576"/>
                  <a:pt x="351" y="672"/>
                </a:cubicBezTo>
                <a:cubicBezTo>
                  <a:pt x="356" y="748"/>
                  <a:pt x="325" y="794"/>
                  <a:pt x="254" y="822"/>
                </a:cubicBezTo>
                <a:cubicBezTo>
                  <a:pt x="204" y="842"/>
                  <a:pt x="169" y="841"/>
                  <a:pt x="142" y="805"/>
                </a:cubicBezTo>
                <a:moveTo>
                  <a:pt x="603" y="499"/>
                </a:moveTo>
                <a:cubicBezTo>
                  <a:pt x="604" y="577"/>
                  <a:pt x="602" y="657"/>
                  <a:pt x="606" y="735"/>
                </a:cubicBezTo>
                <a:cubicBezTo>
                  <a:pt x="609" y="795"/>
                  <a:pt x="611" y="879"/>
                  <a:pt x="667" y="918"/>
                </a:cubicBezTo>
                <a:cubicBezTo>
                  <a:pt x="735" y="965"/>
                  <a:pt x="842" y="915"/>
                  <a:pt x="903" y="883"/>
                </a:cubicBezTo>
                <a:cubicBezTo>
                  <a:pt x="979" y="843"/>
                  <a:pt x="1054" y="787"/>
                  <a:pt x="1066" y="698"/>
                </a:cubicBezTo>
                <a:cubicBezTo>
                  <a:pt x="1078" y="619"/>
                  <a:pt x="1049" y="548"/>
                  <a:pt x="984" y="502"/>
                </a:cubicBezTo>
                <a:cubicBezTo>
                  <a:pt x="930" y="463"/>
                  <a:pt x="841" y="453"/>
                  <a:pt x="785" y="492"/>
                </a:cubicBezTo>
                <a:cubicBezTo>
                  <a:pt x="723" y="535"/>
                  <a:pt x="692" y="621"/>
                  <a:pt x="697" y="693"/>
                </a:cubicBezTo>
                <a:cubicBezTo>
                  <a:pt x="707" y="735"/>
                  <a:pt x="714" y="750"/>
                  <a:pt x="751" y="756"/>
                </a:cubicBezTo>
                <a:moveTo>
                  <a:pt x="1366" y="472"/>
                </a:moveTo>
                <a:cubicBezTo>
                  <a:pt x="1367" y="460"/>
                  <a:pt x="1370" y="436"/>
                  <a:pt x="1372" y="426"/>
                </a:cubicBezTo>
                <a:cubicBezTo>
                  <a:pt x="1375" y="479"/>
                  <a:pt x="1378" y="531"/>
                  <a:pt x="1378" y="584"/>
                </a:cubicBezTo>
                <a:cubicBezTo>
                  <a:pt x="1378" y="630"/>
                  <a:pt x="1378" y="677"/>
                  <a:pt x="1378" y="723"/>
                </a:cubicBezTo>
                <a:moveTo>
                  <a:pt x="1108" y="70"/>
                </a:moveTo>
                <a:cubicBezTo>
                  <a:pt x="1099" y="46"/>
                  <a:pt x="1095" y="43"/>
                  <a:pt x="1096" y="28"/>
                </a:cubicBezTo>
                <a:cubicBezTo>
                  <a:pt x="1150" y="39"/>
                  <a:pt x="1194" y="75"/>
                  <a:pt x="1239" y="105"/>
                </a:cubicBezTo>
                <a:cubicBezTo>
                  <a:pt x="1260" y="119"/>
                  <a:pt x="1282" y="134"/>
                  <a:pt x="1303" y="148"/>
                </a:cubicBezTo>
                <a:moveTo>
                  <a:pt x="1697" y="345"/>
                </a:moveTo>
                <a:cubicBezTo>
                  <a:pt x="1697" y="432"/>
                  <a:pt x="1695" y="512"/>
                  <a:pt x="1742" y="590"/>
                </a:cubicBezTo>
                <a:cubicBezTo>
                  <a:pt x="1786" y="662"/>
                  <a:pt x="1856" y="671"/>
                  <a:pt x="1934" y="669"/>
                </a:cubicBezTo>
                <a:cubicBezTo>
                  <a:pt x="2006" y="667"/>
                  <a:pt x="2063" y="633"/>
                  <a:pt x="2117" y="588"/>
                </a:cubicBezTo>
                <a:cubicBezTo>
                  <a:pt x="2156" y="555"/>
                  <a:pt x="2180" y="532"/>
                  <a:pt x="2222" y="511"/>
                </a:cubicBezTo>
                <a:cubicBezTo>
                  <a:pt x="2259" y="543"/>
                  <a:pt x="2278" y="571"/>
                  <a:pt x="2307" y="626"/>
                </a:cubicBezTo>
                <a:cubicBezTo>
                  <a:pt x="2336" y="681"/>
                  <a:pt x="2372" y="729"/>
                  <a:pt x="2438" y="739"/>
                </a:cubicBezTo>
                <a:cubicBezTo>
                  <a:pt x="2538" y="753"/>
                  <a:pt x="2624" y="715"/>
                  <a:pt x="2701" y="654"/>
                </a:cubicBezTo>
                <a:cubicBezTo>
                  <a:pt x="2788" y="585"/>
                  <a:pt x="2840" y="494"/>
                  <a:pt x="2850" y="385"/>
                </a:cubicBezTo>
                <a:cubicBezTo>
                  <a:pt x="2859" y="289"/>
                  <a:pt x="2822" y="208"/>
                  <a:pt x="2774" y="128"/>
                </a:cubicBezTo>
                <a:cubicBezTo>
                  <a:pt x="2738" y="67"/>
                  <a:pt x="2704" y="36"/>
                  <a:pt x="2652" y="0"/>
                </a:cubicBezTo>
                <a:cubicBezTo>
                  <a:pt x="2636" y="52"/>
                  <a:pt x="2632" y="111"/>
                  <a:pt x="2632" y="177"/>
                </a:cubicBezTo>
                <a:cubicBezTo>
                  <a:pt x="2632" y="293"/>
                  <a:pt x="2656" y="397"/>
                  <a:pt x="2695" y="506"/>
                </a:cubicBezTo>
                <a:cubicBezTo>
                  <a:pt x="2721" y="578"/>
                  <a:pt x="2759" y="640"/>
                  <a:pt x="2796" y="706"/>
                </a:cubicBezTo>
                <a:moveTo>
                  <a:pt x="2474" y="481"/>
                </a:moveTo>
                <a:cubicBezTo>
                  <a:pt x="2464" y="446"/>
                  <a:pt x="2460" y="438"/>
                  <a:pt x="2462" y="415"/>
                </a:cubicBezTo>
                <a:cubicBezTo>
                  <a:pt x="2530" y="399"/>
                  <a:pt x="2593" y="386"/>
                  <a:pt x="2668" y="393"/>
                </a:cubicBezTo>
                <a:cubicBezTo>
                  <a:pt x="2860" y="412"/>
                  <a:pt x="3049" y="557"/>
                  <a:pt x="3247" y="505"/>
                </a:cubicBezTo>
                <a:cubicBezTo>
                  <a:pt x="3325" y="484"/>
                  <a:pt x="3405" y="439"/>
                  <a:pt x="3462" y="382"/>
                </a:cubicBezTo>
                <a:cubicBezTo>
                  <a:pt x="3503" y="341"/>
                  <a:pt x="3589" y="206"/>
                  <a:pt x="3547" y="142"/>
                </a:cubicBezTo>
                <a:cubicBezTo>
                  <a:pt x="3516" y="94"/>
                  <a:pt x="3436" y="94"/>
                  <a:pt x="3387" y="98"/>
                </a:cubicBezTo>
                <a:cubicBezTo>
                  <a:pt x="3292" y="106"/>
                  <a:pt x="3205" y="156"/>
                  <a:pt x="3138" y="221"/>
                </a:cubicBezTo>
                <a:cubicBezTo>
                  <a:pt x="3091" y="266"/>
                  <a:pt x="3049" y="356"/>
                  <a:pt x="3081" y="423"/>
                </a:cubicBezTo>
                <a:cubicBezTo>
                  <a:pt x="3141" y="545"/>
                  <a:pt x="3344" y="563"/>
                  <a:pt x="3459" y="541"/>
                </a:cubicBezTo>
                <a:cubicBezTo>
                  <a:pt x="3584" y="517"/>
                  <a:pt x="3713" y="428"/>
                  <a:pt x="3771" y="313"/>
                </a:cubicBezTo>
                <a:cubicBezTo>
                  <a:pt x="3818" y="220"/>
                  <a:pt x="3817" y="95"/>
                  <a:pt x="3807" y="9"/>
                </a:cubicBezTo>
                <a:cubicBezTo>
                  <a:pt x="3782" y="92"/>
                  <a:pt x="3771" y="140"/>
                  <a:pt x="3811" y="223"/>
                </a:cubicBezTo>
                <a:cubicBezTo>
                  <a:pt x="3860" y="324"/>
                  <a:pt x="3910" y="402"/>
                  <a:pt x="3917" y="518"/>
                </a:cubicBezTo>
                <a:cubicBezTo>
                  <a:pt x="3920" y="569"/>
                  <a:pt x="3909" y="615"/>
                  <a:pt x="3950" y="652"/>
                </a:cubicBezTo>
                <a:cubicBezTo>
                  <a:pt x="3993" y="692"/>
                  <a:pt x="4097" y="692"/>
                  <a:pt x="4149" y="697"/>
                </a:cubicBezTo>
                <a:cubicBezTo>
                  <a:pt x="4180" y="699"/>
                  <a:pt x="4211" y="702"/>
                  <a:pt x="4242" y="70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5" name=""/>
          <p:cNvSpPr/>
          <p:nvPr/>
        </p:nvSpPr>
        <p:spPr>
          <a:xfrm>
            <a:off x="3322800" y="4757400"/>
            <a:ext cx="1941840" cy="357120"/>
          </a:xfrm>
          <a:custGeom>
            <a:avLst/>
            <a:gdLst/>
            <a:ahLst/>
            <a:rect l="0" t="0" r="r" b="b"/>
            <a:pathLst>
              <a:path fill="none" w="5394" h="992">
                <a:moveTo>
                  <a:pt x="119" y="255"/>
                </a:moveTo>
                <a:cubicBezTo>
                  <a:pt x="79" y="235"/>
                  <a:pt x="41" y="215"/>
                  <a:pt x="0" y="197"/>
                </a:cubicBezTo>
                <a:cubicBezTo>
                  <a:pt x="24" y="247"/>
                  <a:pt x="51" y="301"/>
                  <a:pt x="80" y="351"/>
                </a:cubicBezTo>
                <a:cubicBezTo>
                  <a:pt x="134" y="445"/>
                  <a:pt x="184" y="542"/>
                  <a:pt x="239" y="635"/>
                </a:cubicBezTo>
                <a:cubicBezTo>
                  <a:pt x="266" y="680"/>
                  <a:pt x="284" y="720"/>
                  <a:pt x="336" y="727"/>
                </a:cubicBezTo>
                <a:cubicBezTo>
                  <a:pt x="368" y="665"/>
                  <a:pt x="383" y="601"/>
                  <a:pt x="392" y="531"/>
                </a:cubicBezTo>
                <a:cubicBezTo>
                  <a:pt x="404" y="436"/>
                  <a:pt x="400" y="339"/>
                  <a:pt x="440" y="251"/>
                </a:cubicBezTo>
                <a:cubicBezTo>
                  <a:pt x="466" y="194"/>
                  <a:pt x="522" y="162"/>
                  <a:pt x="586" y="179"/>
                </a:cubicBezTo>
                <a:cubicBezTo>
                  <a:pt x="644" y="207"/>
                  <a:pt x="666" y="218"/>
                  <a:pt x="703" y="242"/>
                </a:cubicBezTo>
                <a:moveTo>
                  <a:pt x="1119" y="361"/>
                </a:moveTo>
                <a:cubicBezTo>
                  <a:pt x="1091" y="323"/>
                  <a:pt x="1089" y="308"/>
                  <a:pt x="1025" y="305"/>
                </a:cubicBezTo>
                <a:cubicBezTo>
                  <a:pt x="917" y="299"/>
                  <a:pt x="803" y="359"/>
                  <a:pt x="726" y="433"/>
                </a:cubicBezTo>
                <a:cubicBezTo>
                  <a:pt x="686" y="472"/>
                  <a:pt x="633" y="566"/>
                  <a:pt x="664" y="626"/>
                </a:cubicBezTo>
                <a:cubicBezTo>
                  <a:pt x="690" y="676"/>
                  <a:pt x="793" y="670"/>
                  <a:pt x="835" y="656"/>
                </a:cubicBezTo>
                <a:cubicBezTo>
                  <a:pt x="904" y="634"/>
                  <a:pt x="963" y="573"/>
                  <a:pt x="1010" y="521"/>
                </a:cubicBezTo>
                <a:cubicBezTo>
                  <a:pt x="1044" y="482"/>
                  <a:pt x="1052" y="456"/>
                  <a:pt x="1065" y="410"/>
                </a:cubicBezTo>
                <a:cubicBezTo>
                  <a:pt x="1066" y="471"/>
                  <a:pt x="1062" y="608"/>
                  <a:pt x="1136" y="634"/>
                </a:cubicBezTo>
                <a:cubicBezTo>
                  <a:pt x="1184" y="651"/>
                  <a:pt x="1227" y="644"/>
                  <a:pt x="1269" y="616"/>
                </a:cubicBezTo>
                <a:cubicBezTo>
                  <a:pt x="1327" y="577"/>
                  <a:pt x="1385" y="523"/>
                  <a:pt x="1429" y="468"/>
                </a:cubicBezTo>
                <a:cubicBezTo>
                  <a:pt x="1470" y="418"/>
                  <a:pt x="1479" y="311"/>
                  <a:pt x="1536" y="279"/>
                </a:cubicBezTo>
                <a:cubicBezTo>
                  <a:pt x="1570" y="260"/>
                  <a:pt x="1602" y="276"/>
                  <a:pt x="1624" y="301"/>
                </a:cubicBezTo>
                <a:cubicBezTo>
                  <a:pt x="1666" y="348"/>
                  <a:pt x="1668" y="418"/>
                  <a:pt x="1669" y="477"/>
                </a:cubicBezTo>
                <a:cubicBezTo>
                  <a:pt x="1669" y="520"/>
                  <a:pt x="1660" y="564"/>
                  <a:pt x="1663" y="606"/>
                </a:cubicBezTo>
                <a:cubicBezTo>
                  <a:pt x="1667" y="653"/>
                  <a:pt x="1698" y="648"/>
                  <a:pt x="1741" y="651"/>
                </a:cubicBezTo>
                <a:cubicBezTo>
                  <a:pt x="1810" y="656"/>
                  <a:pt x="1894" y="660"/>
                  <a:pt x="1960" y="637"/>
                </a:cubicBezTo>
                <a:cubicBezTo>
                  <a:pt x="2052" y="605"/>
                  <a:pt x="2080" y="530"/>
                  <a:pt x="2132" y="458"/>
                </a:cubicBezTo>
                <a:cubicBezTo>
                  <a:pt x="2149" y="435"/>
                  <a:pt x="2152" y="444"/>
                  <a:pt x="2166" y="431"/>
                </a:cubicBezTo>
                <a:cubicBezTo>
                  <a:pt x="2193" y="462"/>
                  <a:pt x="2205" y="483"/>
                  <a:pt x="2215" y="533"/>
                </a:cubicBezTo>
                <a:cubicBezTo>
                  <a:pt x="2226" y="588"/>
                  <a:pt x="2240" y="645"/>
                  <a:pt x="2245" y="701"/>
                </a:cubicBezTo>
                <a:cubicBezTo>
                  <a:pt x="2246" y="720"/>
                  <a:pt x="2246" y="724"/>
                  <a:pt x="2246" y="735"/>
                </a:cubicBezTo>
                <a:moveTo>
                  <a:pt x="2146" y="176"/>
                </a:moveTo>
                <a:cubicBezTo>
                  <a:pt x="2139" y="153"/>
                  <a:pt x="2135" y="132"/>
                  <a:pt x="2124" y="111"/>
                </a:cubicBezTo>
                <a:cubicBezTo>
                  <a:pt x="2145" y="140"/>
                  <a:pt x="2155" y="153"/>
                  <a:pt x="2176" y="169"/>
                </a:cubicBezTo>
                <a:moveTo>
                  <a:pt x="2707" y="386"/>
                </a:moveTo>
                <a:cubicBezTo>
                  <a:pt x="2711" y="371"/>
                  <a:pt x="2715" y="356"/>
                  <a:pt x="2719" y="341"/>
                </a:cubicBezTo>
                <a:cubicBezTo>
                  <a:pt x="2653" y="358"/>
                  <a:pt x="2593" y="375"/>
                  <a:pt x="2531" y="410"/>
                </a:cubicBezTo>
                <a:cubicBezTo>
                  <a:pt x="2466" y="447"/>
                  <a:pt x="2452" y="471"/>
                  <a:pt x="2424" y="530"/>
                </a:cubicBezTo>
                <a:cubicBezTo>
                  <a:pt x="2460" y="554"/>
                  <a:pt x="2489" y="565"/>
                  <a:pt x="2552" y="559"/>
                </a:cubicBezTo>
                <a:cubicBezTo>
                  <a:pt x="2628" y="552"/>
                  <a:pt x="2706" y="525"/>
                  <a:pt x="2767" y="477"/>
                </a:cubicBezTo>
                <a:cubicBezTo>
                  <a:pt x="2798" y="453"/>
                  <a:pt x="2789" y="442"/>
                  <a:pt x="2798" y="411"/>
                </a:cubicBezTo>
                <a:cubicBezTo>
                  <a:pt x="2798" y="410"/>
                  <a:pt x="2798" y="410"/>
                  <a:pt x="2798" y="409"/>
                </a:cubicBezTo>
                <a:cubicBezTo>
                  <a:pt x="2787" y="445"/>
                  <a:pt x="2773" y="482"/>
                  <a:pt x="2767" y="521"/>
                </a:cubicBezTo>
                <a:cubicBezTo>
                  <a:pt x="2759" y="566"/>
                  <a:pt x="2747" y="633"/>
                  <a:pt x="2792" y="662"/>
                </a:cubicBezTo>
                <a:cubicBezTo>
                  <a:pt x="2839" y="692"/>
                  <a:pt x="2911" y="671"/>
                  <a:pt x="2952" y="646"/>
                </a:cubicBezTo>
                <a:cubicBezTo>
                  <a:pt x="3042" y="592"/>
                  <a:pt x="3119" y="487"/>
                  <a:pt x="3177" y="401"/>
                </a:cubicBezTo>
                <a:cubicBezTo>
                  <a:pt x="3224" y="331"/>
                  <a:pt x="3230" y="266"/>
                  <a:pt x="3228" y="183"/>
                </a:cubicBezTo>
                <a:cubicBezTo>
                  <a:pt x="3227" y="136"/>
                  <a:pt x="3217" y="44"/>
                  <a:pt x="3178" y="8"/>
                </a:cubicBezTo>
                <a:cubicBezTo>
                  <a:pt x="3168" y="1"/>
                  <a:pt x="3165" y="-1"/>
                  <a:pt x="3156" y="1"/>
                </a:cubicBezTo>
                <a:cubicBezTo>
                  <a:pt x="3131" y="58"/>
                  <a:pt x="3110" y="105"/>
                  <a:pt x="3106" y="169"/>
                </a:cubicBezTo>
                <a:cubicBezTo>
                  <a:pt x="3102" y="230"/>
                  <a:pt x="3092" y="337"/>
                  <a:pt x="3146" y="383"/>
                </a:cubicBezTo>
                <a:cubicBezTo>
                  <a:pt x="3182" y="414"/>
                  <a:pt x="3205" y="409"/>
                  <a:pt x="3249" y="413"/>
                </a:cubicBezTo>
                <a:cubicBezTo>
                  <a:pt x="3302" y="418"/>
                  <a:pt x="3358" y="404"/>
                  <a:pt x="3411" y="404"/>
                </a:cubicBezTo>
                <a:cubicBezTo>
                  <a:pt x="3463" y="404"/>
                  <a:pt x="3507" y="402"/>
                  <a:pt x="3553" y="430"/>
                </a:cubicBezTo>
                <a:cubicBezTo>
                  <a:pt x="3611" y="465"/>
                  <a:pt x="3621" y="520"/>
                  <a:pt x="3616" y="583"/>
                </a:cubicBezTo>
                <a:cubicBezTo>
                  <a:pt x="3611" y="657"/>
                  <a:pt x="3561" y="712"/>
                  <a:pt x="3493" y="740"/>
                </a:cubicBezTo>
                <a:cubicBezTo>
                  <a:pt x="3423" y="769"/>
                  <a:pt x="3320" y="766"/>
                  <a:pt x="3249" y="744"/>
                </a:cubicBezTo>
                <a:cubicBezTo>
                  <a:pt x="3163" y="717"/>
                  <a:pt x="3049" y="647"/>
                  <a:pt x="3028" y="552"/>
                </a:cubicBezTo>
                <a:cubicBezTo>
                  <a:pt x="3028" y="537"/>
                  <a:pt x="3028" y="521"/>
                  <a:pt x="3028" y="506"/>
                </a:cubicBezTo>
                <a:moveTo>
                  <a:pt x="3620" y="76"/>
                </a:moveTo>
                <a:cubicBezTo>
                  <a:pt x="3649" y="63"/>
                  <a:pt x="3647" y="61"/>
                  <a:pt x="3675" y="74"/>
                </a:cubicBezTo>
                <a:cubicBezTo>
                  <a:pt x="3686" y="159"/>
                  <a:pt x="3687" y="245"/>
                  <a:pt x="3677" y="331"/>
                </a:cubicBezTo>
                <a:cubicBezTo>
                  <a:pt x="3663" y="447"/>
                  <a:pt x="3631" y="561"/>
                  <a:pt x="3623" y="678"/>
                </a:cubicBezTo>
                <a:cubicBezTo>
                  <a:pt x="3618" y="759"/>
                  <a:pt x="3615" y="796"/>
                  <a:pt x="3678" y="843"/>
                </a:cubicBezTo>
                <a:moveTo>
                  <a:pt x="4196" y="482"/>
                </a:moveTo>
                <a:cubicBezTo>
                  <a:pt x="4222" y="483"/>
                  <a:pt x="4222" y="459"/>
                  <a:pt x="4237" y="504"/>
                </a:cubicBezTo>
                <a:cubicBezTo>
                  <a:pt x="4250" y="542"/>
                  <a:pt x="4246" y="581"/>
                  <a:pt x="4287" y="603"/>
                </a:cubicBezTo>
                <a:cubicBezTo>
                  <a:pt x="4330" y="626"/>
                  <a:pt x="4414" y="626"/>
                  <a:pt x="4458" y="610"/>
                </a:cubicBezTo>
                <a:cubicBezTo>
                  <a:pt x="4547" y="579"/>
                  <a:pt x="4604" y="496"/>
                  <a:pt x="4607" y="406"/>
                </a:cubicBezTo>
                <a:cubicBezTo>
                  <a:pt x="4609" y="354"/>
                  <a:pt x="4597" y="307"/>
                  <a:pt x="4546" y="283"/>
                </a:cubicBezTo>
                <a:cubicBezTo>
                  <a:pt x="4481" y="252"/>
                  <a:pt x="4411" y="294"/>
                  <a:pt x="4360" y="331"/>
                </a:cubicBezTo>
                <a:cubicBezTo>
                  <a:pt x="4280" y="388"/>
                  <a:pt x="4220" y="465"/>
                  <a:pt x="4206" y="566"/>
                </a:cubicBezTo>
                <a:cubicBezTo>
                  <a:pt x="4195" y="642"/>
                  <a:pt x="4202" y="713"/>
                  <a:pt x="4256" y="769"/>
                </a:cubicBezTo>
                <a:cubicBezTo>
                  <a:pt x="4311" y="826"/>
                  <a:pt x="4388" y="841"/>
                  <a:pt x="4461" y="861"/>
                </a:cubicBezTo>
                <a:moveTo>
                  <a:pt x="5146" y="907"/>
                </a:moveTo>
                <a:cubicBezTo>
                  <a:pt x="5210" y="893"/>
                  <a:pt x="5268" y="886"/>
                  <a:pt x="5334" y="885"/>
                </a:cubicBezTo>
                <a:cubicBezTo>
                  <a:pt x="5368" y="885"/>
                  <a:pt x="5403" y="901"/>
                  <a:pt x="5392" y="944"/>
                </a:cubicBezTo>
                <a:cubicBezTo>
                  <a:pt x="5379" y="992"/>
                  <a:pt x="5309" y="991"/>
                  <a:pt x="5271" y="992"/>
                </a:cubicBezTo>
                <a:cubicBezTo>
                  <a:pt x="5231" y="993"/>
                  <a:pt x="5183" y="994"/>
                  <a:pt x="5165" y="949"/>
                </a:cubicBezTo>
                <a:cubicBezTo>
                  <a:pt x="5155" y="925"/>
                  <a:pt x="5162" y="888"/>
                  <a:pt x="5162" y="86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6" name=""/>
          <p:cNvSpPr/>
          <p:nvPr/>
        </p:nvSpPr>
        <p:spPr>
          <a:xfrm>
            <a:off x="2424240" y="5509080"/>
            <a:ext cx="159840" cy="97920"/>
          </a:xfrm>
          <a:custGeom>
            <a:avLst/>
            <a:gdLst/>
            <a:ahLst/>
            <a:rect l="0" t="0" r="r" b="b"/>
            <a:pathLst>
              <a:path fill="none" w="444" h="272">
                <a:moveTo>
                  <a:pt x="444" y="38"/>
                </a:moveTo>
                <a:cubicBezTo>
                  <a:pt x="396" y="-1"/>
                  <a:pt x="347" y="-9"/>
                  <a:pt x="284" y="11"/>
                </a:cubicBezTo>
                <a:cubicBezTo>
                  <a:pt x="191" y="40"/>
                  <a:pt x="46" y="113"/>
                  <a:pt x="3" y="208"/>
                </a:cubicBezTo>
                <a:cubicBezTo>
                  <a:pt x="2" y="218"/>
                  <a:pt x="1" y="228"/>
                  <a:pt x="0" y="238"/>
                </a:cubicBezTo>
                <a:cubicBezTo>
                  <a:pt x="46" y="281"/>
                  <a:pt x="137" y="275"/>
                  <a:pt x="203" y="262"/>
                </a:cubicBezTo>
                <a:cubicBezTo>
                  <a:pt x="234" y="253"/>
                  <a:pt x="265" y="244"/>
                  <a:pt x="296" y="23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7" name=""/>
          <p:cNvSpPr/>
          <p:nvPr/>
        </p:nvSpPr>
        <p:spPr>
          <a:xfrm>
            <a:off x="1754280" y="5358240"/>
            <a:ext cx="587160" cy="273960"/>
          </a:xfrm>
          <a:custGeom>
            <a:avLst/>
            <a:gdLst/>
            <a:ahLst/>
            <a:rect l="0" t="0" r="r" b="b"/>
            <a:pathLst>
              <a:path fill="none" w="1631" h="761">
                <a:moveTo>
                  <a:pt x="871" y="98"/>
                </a:moveTo>
                <a:cubicBezTo>
                  <a:pt x="879" y="45"/>
                  <a:pt x="901" y="49"/>
                  <a:pt x="932" y="11"/>
                </a:cubicBezTo>
                <a:cubicBezTo>
                  <a:pt x="932" y="7"/>
                  <a:pt x="932" y="4"/>
                  <a:pt x="932" y="0"/>
                </a:cubicBezTo>
                <a:cubicBezTo>
                  <a:pt x="855" y="4"/>
                  <a:pt x="807" y="19"/>
                  <a:pt x="732" y="48"/>
                </a:cubicBezTo>
                <a:cubicBezTo>
                  <a:pt x="576" y="109"/>
                  <a:pt x="419" y="177"/>
                  <a:pt x="267" y="250"/>
                </a:cubicBezTo>
                <a:cubicBezTo>
                  <a:pt x="194" y="285"/>
                  <a:pt x="172" y="294"/>
                  <a:pt x="155" y="353"/>
                </a:cubicBezTo>
                <a:cubicBezTo>
                  <a:pt x="272" y="370"/>
                  <a:pt x="449" y="362"/>
                  <a:pt x="534" y="458"/>
                </a:cubicBezTo>
                <a:cubicBezTo>
                  <a:pt x="618" y="554"/>
                  <a:pt x="482" y="644"/>
                  <a:pt x="411" y="679"/>
                </a:cubicBezTo>
                <a:cubicBezTo>
                  <a:pt x="308" y="729"/>
                  <a:pt x="192" y="749"/>
                  <a:pt x="79" y="755"/>
                </a:cubicBezTo>
                <a:cubicBezTo>
                  <a:pt x="20" y="758"/>
                  <a:pt x="13" y="768"/>
                  <a:pt x="0" y="726"/>
                </a:cubicBezTo>
                <a:moveTo>
                  <a:pt x="829" y="418"/>
                </a:moveTo>
                <a:cubicBezTo>
                  <a:pt x="882" y="485"/>
                  <a:pt x="925" y="558"/>
                  <a:pt x="975" y="627"/>
                </a:cubicBezTo>
                <a:cubicBezTo>
                  <a:pt x="1009" y="674"/>
                  <a:pt x="1053" y="734"/>
                  <a:pt x="1114" y="747"/>
                </a:cubicBezTo>
                <a:cubicBezTo>
                  <a:pt x="1164" y="758"/>
                  <a:pt x="1197" y="737"/>
                  <a:pt x="1228" y="698"/>
                </a:cubicBezTo>
                <a:cubicBezTo>
                  <a:pt x="1264" y="652"/>
                  <a:pt x="1275" y="597"/>
                  <a:pt x="1291" y="542"/>
                </a:cubicBezTo>
                <a:cubicBezTo>
                  <a:pt x="1303" y="500"/>
                  <a:pt x="1307" y="501"/>
                  <a:pt x="1341" y="489"/>
                </a:cubicBezTo>
                <a:cubicBezTo>
                  <a:pt x="1380" y="549"/>
                  <a:pt x="1392" y="622"/>
                  <a:pt x="1434" y="681"/>
                </a:cubicBezTo>
                <a:cubicBezTo>
                  <a:pt x="1485" y="752"/>
                  <a:pt x="1552" y="755"/>
                  <a:pt x="1631" y="76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8" name=""/>
          <p:cNvSpPr/>
          <p:nvPr/>
        </p:nvSpPr>
        <p:spPr>
          <a:xfrm>
            <a:off x="2666880" y="5281560"/>
            <a:ext cx="266400" cy="307440"/>
          </a:xfrm>
          <a:custGeom>
            <a:avLst/>
            <a:gdLst/>
            <a:ahLst/>
            <a:rect l="0" t="0" r="r" b="b"/>
            <a:pathLst>
              <a:path fill="none" w="740" h="854">
                <a:moveTo>
                  <a:pt x="0" y="0"/>
                </a:moveTo>
                <a:cubicBezTo>
                  <a:pt x="16" y="65"/>
                  <a:pt x="37" y="129"/>
                  <a:pt x="55" y="194"/>
                </a:cubicBezTo>
                <a:cubicBezTo>
                  <a:pt x="85" y="303"/>
                  <a:pt x="105" y="414"/>
                  <a:pt x="133" y="523"/>
                </a:cubicBezTo>
                <a:cubicBezTo>
                  <a:pt x="145" y="569"/>
                  <a:pt x="159" y="615"/>
                  <a:pt x="172" y="660"/>
                </a:cubicBezTo>
                <a:cubicBezTo>
                  <a:pt x="178" y="653"/>
                  <a:pt x="203" y="619"/>
                  <a:pt x="212" y="606"/>
                </a:cubicBezTo>
                <a:cubicBezTo>
                  <a:pt x="262" y="530"/>
                  <a:pt x="328" y="452"/>
                  <a:pt x="409" y="408"/>
                </a:cubicBezTo>
                <a:cubicBezTo>
                  <a:pt x="474" y="371"/>
                  <a:pt x="556" y="367"/>
                  <a:pt x="616" y="412"/>
                </a:cubicBezTo>
                <a:cubicBezTo>
                  <a:pt x="727" y="495"/>
                  <a:pt x="739" y="633"/>
                  <a:pt x="740" y="760"/>
                </a:cubicBezTo>
                <a:cubicBezTo>
                  <a:pt x="740" y="791"/>
                  <a:pt x="740" y="823"/>
                  <a:pt x="740" y="85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19" name=""/>
          <p:cNvSpPr/>
          <p:nvPr/>
        </p:nvSpPr>
        <p:spPr>
          <a:xfrm>
            <a:off x="3487680" y="5253120"/>
            <a:ext cx="4266720" cy="334800"/>
          </a:xfrm>
          <a:custGeom>
            <a:avLst/>
            <a:gdLst/>
            <a:ahLst/>
            <a:rect l="0" t="0" r="r" b="b"/>
            <a:pathLst>
              <a:path fill="none" w="11852" h="930">
                <a:moveTo>
                  <a:pt x="128" y="200"/>
                </a:moveTo>
                <a:cubicBezTo>
                  <a:pt x="48" y="234"/>
                  <a:pt x="42" y="330"/>
                  <a:pt x="27" y="416"/>
                </a:cubicBezTo>
                <a:cubicBezTo>
                  <a:pt x="10" y="515"/>
                  <a:pt x="3" y="635"/>
                  <a:pt x="19" y="734"/>
                </a:cubicBezTo>
                <a:cubicBezTo>
                  <a:pt x="29" y="797"/>
                  <a:pt x="61" y="856"/>
                  <a:pt x="89" y="912"/>
                </a:cubicBezTo>
                <a:cubicBezTo>
                  <a:pt x="93" y="921"/>
                  <a:pt x="95" y="922"/>
                  <a:pt x="100" y="930"/>
                </a:cubicBezTo>
                <a:moveTo>
                  <a:pt x="31" y="391"/>
                </a:moveTo>
                <a:cubicBezTo>
                  <a:pt x="71" y="304"/>
                  <a:pt x="91" y="220"/>
                  <a:pt x="203" y="225"/>
                </a:cubicBezTo>
                <a:cubicBezTo>
                  <a:pt x="288" y="229"/>
                  <a:pt x="330" y="322"/>
                  <a:pt x="343" y="395"/>
                </a:cubicBezTo>
                <a:cubicBezTo>
                  <a:pt x="358" y="476"/>
                  <a:pt x="352" y="544"/>
                  <a:pt x="279" y="590"/>
                </a:cubicBezTo>
                <a:cubicBezTo>
                  <a:pt x="218" y="628"/>
                  <a:pt x="131" y="632"/>
                  <a:pt x="61" y="624"/>
                </a:cubicBezTo>
                <a:cubicBezTo>
                  <a:pt x="12" y="618"/>
                  <a:pt x="9" y="608"/>
                  <a:pt x="0" y="569"/>
                </a:cubicBezTo>
                <a:moveTo>
                  <a:pt x="709" y="548"/>
                </a:moveTo>
                <a:cubicBezTo>
                  <a:pt x="664" y="629"/>
                  <a:pt x="574" y="710"/>
                  <a:pt x="543" y="795"/>
                </a:cubicBezTo>
                <a:cubicBezTo>
                  <a:pt x="540" y="813"/>
                  <a:pt x="539" y="816"/>
                  <a:pt x="540" y="827"/>
                </a:cubicBezTo>
                <a:cubicBezTo>
                  <a:pt x="642" y="833"/>
                  <a:pt x="723" y="810"/>
                  <a:pt x="813" y="761"/>
                </a:cubicBezTo>
                <a:cubicBezTo>
                  <a:pt x="884" y="722"/>
                  <a:pt x="966" y="675"/>
                  <a:pt x="982" y="588"/>
                </a:cubicBezTo>
                <a:cubicBezTo>
                  <a:pt x="998" y="502"/>
                  <a:pt x="960" y="422"/>
                  <a:pt x="889" y="373"/>
                </a:cubicBezTo>
                <a:cubicBezTo>
                  <a:pt x="821" y="327"/>
                  <a:pt x="726" y="326"/>
                  <a:pt x="662" y="376"/>
                </a:cubicBezTo>
                <a:cubicBezTo>
                  <a:pt x="615" y="413"/>
                  <a:pt x="569" y="505"/>
                  <a:pt x="592" y="567"/>
                </a:cubicBezTo>
                <a:cubicBezTo>
                  <a:pt x="621" y="643"/>
                  <a:pt x="729" y="668"/>
                  <a:pt x="798" y="677"/>
                </a:cubicBezTo>
                <a:cubicBezTo>
                  <a:pt x="900" y="690"/>
                  <a:pt x="1006" y="685"/>
                  <a:pt x="1106" y="666"/>
                </a:cubicBezTo>
                <a:cubicBezTo>
                  <a:pt x="1215" y="646"/>
                  <a:pt x="1356" y="626"/>
                  <a:pt x="1444" y="553"/>
                </a:cubicBezTo>
                <a:cubicBezTo>
                  <a:pt x="1505" y="502"/>
                  <a:pt x="1502" y="420"/>
                  <a:pt x="1498" y="347"/>
                </a:cubicBezTo>
                <a:cubicBezTo>
                  <a:pt x="1495" y="291"/>
                  <a:pt x="1481" y="268"/>
                  <a:pt x="1450" y="235"/>
                </a:cubicBezTo>
                <a:cubicBezTo>
                  <a:pt x="1432" y="283"/>
                  <a:pt x="1423" y="327"/>
                  <a:pt x="1421" y="384"/>
                </a:cubicBezTo>
                <a:cubicBezTo>
                  <a:pt x="1419" y="444"/>
                  <a:pt x="1411" y="519"/>
                  <a:pt x="1435" y="576"/>
                </a:cubicBezTo>
                <a:cubicBezTo>
                  <a:pt x="1451" y="614"/>
                  <a:pt x="1468" y="610"/>
                  <a:pt x="1496" y="624"/>
                </a:cubicBezTo>
                <a:moveTo>
                  <a:pt x="1321" y="117"/>
                </a:moveTo>
                <a:cubicBezTo>
                  <a:pt x="1311" y="72"/>
                  <a:pt x="1304" y="45"/>
                  <a:pt x="1304" y="0"/>
                </a:cubicBezTo>
                <a:cubicBezTo>
                  <a:pt x="1362" y="8"/>
                  <a:pt x="1391" y="54"/>
                  <a:pt x="1432" y="94"/>
                </a:cubicBezTo>
                <a:moveTo>
                  <a:pt x="1860" y="387"/>
                </a:moveTo>
                <a:cubicBezTo>
                  <a:pt x="1833" y="353"/>
                  <a:pt x="1853" y="366"/>
                  <a:pt x="1870" y="405"/>
                </a:cubicBezTo>
                <a:cubicBezTo>
                  <a:pt x="1901" y="476"/>
                  <a:pt x="1918" y="550"/>
                  <a:pt x="1936" y="625"/>
                </a:cubicBezTo>
                <a:cubicBezTo>
                  <a:pt x="1950" y="683"/>
                  <a:pt x="1963" y="708"/>
                  <a:pt x="1996" y="750"/>
                </a:cubicBezTo>
                <a:cubicBezTo>
                  <a:pt x="2048" y="737"/>
                  <a:pt x="2066" y="723"/>
                  <a:pt x="2113" y="690"/>
                </a:cubicBezTo>
                <a:cubicBezTo>
                  <a:pt x="2202" y="625"/>
                  <a:pt x="2348" y="529"/>
                  <a:pt x="2467" y="573"/>
                </a:cubicBezTo>
                <a:cubicBezTo>
                  <a:pt x="2541" y="601"/>
                  <a:pt x="2585" y="679"/>
                  <a:pt x="2661" y="707"/>
                </a:cubicBezTo>
                <a:cubicBezTo>
                  <a:pt x="2728" y="733"/>
                  <a:pt x="2826" y="737"/>
                  <a:pt x="2895" y="715"/>
                </a:cubicBezTo>
                <a:cubicBezTo>
                  <a:pt x="2990" y="686"/>
                  <a:pt x="3091" y="608"/>
                  <a:pt x="3107" y="505"/>
                </a:cubicBezTo>
                <a:cubicBezTo>
                  <a:pt x="3123" y="401"/>
                  <a:pt x="3085" y="316"/>
                  <a:pt x="3038" y="228"/>
                </a:cubicBezTo>
                <a:cubicBezTo>
                  <a:pt x="3009" y="174"/>
                  <a:pt x="2980" y="120"/>
                  <a:pt x="2952" y="66"/>
                </a:cubicBezTo>
                <a:cubicBezTo>
                  <a:pt x="2951" y="64"/>
                  <a:pt x="2950" y="63"/>
                  <a:pt x="2949" y="61"/>
                </a:cubicBezTo>
                <a:cubicBezTo>
                  <a:pt x="2946" y="111"/>
                  <a:pt x="2946" y="165"/>
                  <a:pt x="2946" y="217"/>
                </a:cubicBezTo>
                <a:cubicBezTo>
                  <a:pt x="2946" y="328"/>
                  <a:pt x="2964" y="425"/>
                  <a:pt x="2998" y="532"/>
                </a:cubicBezTo>
                <a:cubicBezTo>
                  <a:pt x="3018" y="594"/>
                  <a:pt x="3039" y="656"/>
                  <a:pt x="3058" y="717"/>
                </a:cubicBezTo>
                <a:moveTo>
                  <a:pt x="2916" y="495"/>
                </a:moveTo>
                <a:cubicBezTo>
                  <a:pt x="2914" y="476"/>
                  <a:pt x="2912" y="459"/>
                  <a:pt x="2910" y="440"/>
                </a:cubicBezTo>
                <a:cubicBezTo>
                  <a:pt x="2954" y="448"/>
                  <a:pt x="2979" y="460"/>
                  <a:pt x="3020" y="481"/>
                </a:cubicBezTo>
                <a:cubicBezTo>
                  <a:pt x="3181" y="565"/>
                  <a:pt x="3379" y="558"/>
                  <a:pt x="3556" y="560"/>
                </a:cubicBezTo>
                <a:cubicBezTo>
                  <a:pt x="3619" y="561"/>
                  <a:pt x="3691" y="570"/>
                  <a:pt x="3751" y="548"/>
                </a:cubicBezTo>
                <a:cubicBezTo>
                  <a:pt x="3784" y="536"/>
                  <a:pt x="3840" y="501"/>
                  <a:pt x="3853" y="465"/>
                </a:cubicBezTo>
                <a:cubicBezTo>
                  <a:pt x="3863" y="436"/>
                  <a:pt x="3845" y="411"/>
                  <a:pt x="3824" y="394"/>
                </a:cubicBezTo>
                <a:cubicBezTo>
                  <a:pt x="3782" y="361"/>
                  <a:pt x="3731" y="346"/>
                  <a:pt x="3678" y="343"/>
                </a:cubicBezTo>
                <a:cubicBezTo>
                  <a:pt x="3566" y="336"/>
                  <a:pt x="3461" y="347"/>
                  <a:pt x="3359" y="399"/>
                </a:cubicBezTo>
                <a:cubicBezTo>
                  <a:pt x="3284" y="437"/>
                  <a:pt x="3217" y="497"/>
                  <a:pt x="3205" y="583"/>
                </a:cubicBezTo>
                <a:cubicBezTo>
                  <a:pt x="3193" y="665"/>
                  <a:pt x="3262" y="692"/>
                  <a:pt x="3329" y="710"/>
                </a:cubicBezTo>
                <a:cubicBezTo>
                  <a:pt x="3450" y="744"/>
                  <a:pt x="3609" y="749"/>
                  <a:pt x="3733" y="727"/>
                </a:cubicBezTo>
                <a:cubicBezTo>
                  <a:pt x="3809" y="714"/>
                  <a:pt x="3886" y="674"/>
                  <a:pt x="3930" y="610"/>
                </a:cubicBezTo>
                <a:cubicBezTo>
                  <a:pt x="3993" y="519"/>
                  <a:pt x="4002" y="377"/>
                  <a:pt x="3991" y="270"/>
                </a:cubicBezTo>
                <a:cubicBezTo>
                  <a:pt x="3991" y="265"/>
                  <a:pt x="3991" y="264"/>
                  <a:pt x="3987" y="265"/>
                </a:cubicBezTo>
                <a:cubicBezTo>
                  <a:pt x="3989" y="345"/>
                  <a:pt x="4001" y="402"/>
                  <a:pt x="4032" y="477"/>
                </a:cubicBezTo>
                <a:cubicBezTo>
                  <a:pt x="4062" y="549"/>
                  <a:pt x="4060" y="616"/>
                  <a:pt x="4081" y="687"/>
                </a:cubicBezTo>
                <a:cubicBezTo>
                  <a:pt x="4096" y="738"/>
                  <a:pt x="4137" y="753"/>
                  <a:pt x="4187" y="769"/>
                </a:cubicBezTo>
                <a:cubicBezTo>
                  <a:pt x="4277" y="798"/>
                  <a:pt x="4369" y="815"/>
                  <a:pt x="4461" y="834"/>
                </a:cubicBezTo>
                <a:moveTo>
                  <a:pt x="5022" y="360"/>
                </a:moveTo>
                <a:cubicBezTo>
                  <a:pt x="5005" y="332"/>
                  <a:pt x="5001" y="327"/>
                  <a:pt x="4992" y="310"/>
                </a:cubicBezTo>
                <a:cubicBezTo>
                  <a:pt x="4994" y="404"/>
                  <a:pt x="5011" y="496"/>
                  <a:pt x="5048" y="583"/>
                </a:cubicBezTo>
                <a:cubicBezTo>
                  <a:pt x="5101" y="707"/>
                  <a:pt x="5194" y="741"/>
                  <a:pt x="5321" y="745"/>
                </a:cubicBezTo>
                <a:cubicBezTo>
                  <a:pt x="5462" y="750"/>
                  <a:pt x="5588" y="708"/>
                  <a:pt x="5717" y="655"/>
                </a:cubicBezTo>
                <a:cubicBezTo>
                  <a:pt x="5827" y="609"/>
                  <a:pt x="5937" y="553"/>
                  <a:pt x="6026" y="473"/>
                </a:cubicBezTo>
                <a:cubicBezTo>
                  <a:pt x="6070" y="434"/>
                  <a:pt x="6178" y="303"/>
                  <a:pt x="6128" y="333"/>
                </a:cubicBezTo>
                <a:cubicBezTo>
                  <a:pt x="6113" y="345"/>
                  <a:pt x="6107" y="351"/>
                  <a:pt x="6101" y="364"/>
                </a:cubicBezTo>
                <a:moveTo>
                  <a:pt x="6220" y="432"/>
                </a:moveTo>
                <a:cubicBezTo>
                  <a:pt x="6231" y="411"/>
                  <a:pt x="6244" y="392"/>
                  <a:pt x="6253" y="371"/>
                </a:cubicBezTo>
                <a:cubicBezTo>
                  <a:pt x="6253" y="369"/>
                  <a:pt x="6253" y="368"/>
                  <a:pt x="6253" y="366"/>
                </a:cubicBezTo>
                <a:cubicBezTo>
                  <a:pt x="6182" y="383"/>
                  <a:pt x="6125" y="417"/>
                  <a:pt x="6061" y="455"/>
                </a:cubicBezTo>
                <a:cubicBezTo>
                  <a:pt x="6011" y="484"/>
                  <a:pt x="5959" y="512"/>
                  <a:pt x="5922" y="556"/>
                </a:cubicBezTo>
                <a:cubicBezTo>
                  <a:pt x="5922" y="559"/>
                  <a:pt x="5922" y="563"/>
                  <a:pt x="5922" y="566"/>
                </a:cubicBezTo>
                <a:cubicBezTo>
                  <a:pt x="5984" y="568"/>
                  <a:pt x="6043" y="572"/>
                  <a:pt x="6106" y="558"/>
                </a:cubicBezTo>
                <a:cubicBezTo>
                  <a:pt x="6207" y="536"/>
                  <a:pt x="6287" y="483"/>
                  <a:pt x="6380" y="449"/>
                </a:cubicBezTo>
                <a:cubicBezTo>
                  <a:pt x="6387" y="446"/>
                  <a:pt x="6399" y="449"/>
                  <a:pt x="6405" y="447"/>
                </a:cubicBezTo>
                <a:cubicBezTo>
                  <a:pt x="6418" y="504"/>
                  <a:pt x="6421" y="579"/>
                  <a:pt x="6496" y="583"/>
                </a:cubicBezTo>
                <a:cubicBezTo>
                  <a:pt x="6548" y="586"/>
                  <a:pt x="6578" y="545"/>
                  <a:pt x="6613" y="512"/>
                </a:cubicBezTo>
                <a:cubicBezTo>
                  <a:pt x="6681" y="446"/>
                  <a:pt x="6701" y="376"/>
                  <a:pt x="6750" y="308"/>
                </a:cubicBezTo>
                <a:cubicBezTo>
                  <a:pt x="6764" y="289"/>
                  <a:pt x="6773" y="269"/>
                  <a:pt x="6805" y="282"/>
                </a:cubicBezTo>
                <a:cubicBezTo>
                  <a:pt x="6854" y="302"/>
                  <a:pt x="6894" y="356"/>
                  <a:pt x="6921" y="399"/>
                </a:cubicBezTo>
                <a:cubicBezTo>
                  <a:pt x="6958" y="459"/>
                  <a:pt x="6956" y="564"/>
                  <a:pt x="7009" y="612"/>
                </a:cubicBezTo>
                <a:cubicBezTo>
                  <a:pt x="7059" y="658"/>
                  <a:pt x="7164" y="650"/>
                  <a:pt x="7226" y="641"/>
                </a:cubicBezTo>
                <a:cubicBezTo>
                  <a:pt x="7425" y="613"/>
                  <a:pt x="7579" y="504"/>
                  <a:pt x="7759" y="430"/>
                </a:cubicBezTo>
                <a:cubicBezTo>
                  <a:pt x="7775" y="426"/>
                  <a:pt x="7778" y="424"/>
                  <a:pt x="7788" y="425"/>
                </a:cubicBezTo>
                <a:cubicBezTo>
                  <a:pt x="7788" y="486"/>
                  <a:pt x="7773" y="566"/>
                  <a:pt x="7812" y="617"/>
                </a:cubicBezTo>
                <a:cubicBezTo>
                  <a:pt x="7841" y="655"/>
                  <a:pt x="7861" y="652"/>
                  <a:pt x="7898" y="666"/>
                </a:cubicBezTo>
                <a:moveTo>
                  <a:pt x="7772" y="295"/>
                </a:moveTo>
                <a:cubicBezTo>
                  <a:pt x="7753" y="250"/>
                  <a:pt x="7739" y="208"/>
                  <a:pt x="7724" y="163"/>
                </a:cubicBezTo>
                <a:cubicBezTo>
                  <a:pt x="7791" y="210"/>
                  <a:pt x="7859" y="256"/>
                  <a:pt x="7931" y="296"/>
                </a:cubicBezTo>
                <a:cubicBezTo>
                  <a:pt x="8116" y="397"/>
                  <a:pt x="8386" y="473"/>
                  <a:pt x="8600" y="433"/>
                </a:cubicBezTo>
                <a:cubicBezTo>
                  <a:pt x="8614" y="428"/>
                  <a:pt x="8619" y="428"/>
                  <a:pt x="8616" y="417"/>
                </a:cubicBezTo>
                <a:cubicBezTo>
                  <a:pt x="8569" y="412"/>
                  <a:pt x="8517" y="399"/>
                  <a:pt x="8464" y="405"/>
                </a:cubicBezTo>
                <a:cubicBezTo>
                  <a:pt x="8396" y="413"/>
                  <a:pt x="8273" y="445"/>
                  <a:pt x="8243" y="516"/>
                </a:cubicBezTo>
                <a:cubicBezTo>
                  <a:pt x="8219" y="575"/>
                  <a:pt x="8287" y="597"/>
                  <a:pt x="8328" y="610"/>
                </a:cubicBezTo>
                <a:cubicBezTo>
                  <a:pt x="8425" y="640"/>
                  <a:pt x="8570" y="633"/>
                  <a:pt x="8666" y="607"/>
                </a:cubicBezTo>
                <a:cubicBezTo>
                  <a:pt x="8742" y="586"/>
                  <a:pt x="8762" y="546"/>
                  <a:pt x="8817" y="505"/>
                </a:cubicBezTo>
                <a:cubicBezTo>
                  <a:pt x="8823" y="505"/>
                  <a:pt x="8825" y="505"/>
                  <a:pt x="8829" y="505"/>
                </a:cubicBezTo>
                <a:cubicBezTo>
                  <a:pt x="8842" y="530"/>
                  <a:pt x="8849" y="570"/>
                  <a:pt x="8870" y="590"/>
                </a:cubicBezTo>
                <a:cubicBezTo>
                  <a:pt x="8936" y="654"/>
                  <a:pt x="9047" y="643"/>
                  <a:pt x="9132" y="638"/>
                </a:cubicBezTo>
                <a:cubicBezTo>
                  <a:pt x="9295" y="628"/>
                  <a:pt x="9455" y="559"/>
                  <a:pt x="9590" y="470"/>
                </a:cubicBezTo>
                <a:cubicBezTo>
                  <a:pt x="9712" y="390"/>
                  <a:pt x="9794" y="296"/>
                  <a:pt x="9818" y="152"/>
                </a:cubicBezTo>
                <a:cubicBezTo>
                  <a:pt x="9821" y="135"/>
                  <a:pt x="9817" y="118"/>
                  <a:pt x="9819" y="101"/>
                </a:cubicBezTo>
                <a:cubicBezTo>
                  <a:pt x="9805" y="134"/>
                  <a:pt x="9789" y="153"/>
                  <a:pt x="9784" y="195"/>
                </a:cubicBezTo>
                <a:cubicBezTo>
                  <a:pt x="9779" y="235"/>
                  <a:pt x="9782" y="262"/>
                  <a:pt x="9812" y="290"/>
                </a:cubicBezTo>
                <a:cubicBezTo>
                  <a:pt x="9850" y="326"/>
                  <a:pt x="9961" y="326"/>
                  <a:pt x="10009" y="337"/>
                </a:cubicBezTo>
                <a:cubicBezTo>
                  <a:pt x="10136" y="367"/>
                  <a:pt x="10403" y="417"/>
                  <a:pt x="10462" y="555"/>
                </a:cubicBezTo>
                <a:cubicBezTo>
                  <a:pt x="10490" y="620"/>
                  <a:pt x="10424" y="637"/>
                  <a:pt x="10382" y="658"/>
                </a:cubicBezTo>
                <a:cubicBezTo>
                  <a:pt x="10324" y="687"/>
                  <a:pt x="10221" y="682"/>
                  <a:pt x="10163" y="660"/>
                </a:cubicBezTo>
                <a:cubicBezTo>
                  <a:pt x="10133" y="649"/>
                  <a:pt x="10133" y="627"/>
                  <a:pt x="10113" y="612"/>
                </a:cubicBezTo>
                <a:moveTo>
                  <a:pt x="10598" y="227"/>
                </a:moveTo>
                <a:cubicBezTo>
                  <a:pt x="10639" y="237"/>
                  <a:pt x="10627" y="291"/>
                  <a:pt x="10625" y="330"/>
                </a:cubicBezTo>
                <a:cubicBezTo>
                  <a:pt x="10621" y="402"/>
                  <a:pt x="10593" y="468"/>
                  <a:pt x="10589" y="541"/>
                </a:cubicBezTo>
                <a:cubicBezTo>
                  <a:pt x="10586" y="600"/>
                  <a:pt x="10598" y="633"/>
                  <a:pt x="10650" y="665"/>
                </a:cubicBezTo>
                <a:cubicBezTo>
                  <a:pt x="10663" y="671"/>
                  <a:pt x="10676" y="678"/>
                  <a:pt x="10689" y="684"/>
                </a:cubicBezTo>
                <a:moveTo>
                  <a:pt x="11329" y="538"/>
                </a:moveTo>
                <a:cubicBezTo>
                  <a:pt x="11328" y="548"/>
                  <a:pt x="11328" y="533"/>
                  <a:pt x="11328" y="543"/>
                </a:cubicBezTo>
                <a:cubicBezTo>
                  <a:pt x="11326" y="587"/>
                  <a:pt x="11344" y="580"/>
                  <a:pt x="11387" y="581"/>
                </a:cubicBezTo>
                <a:cubicBezTo>
                  <a:pt x="11468" y="583"/>
                  <a:pt x="11537" y="568"/>
                  <a:pt x="11612" y="538"/>
                </a:cubicBezTo>
                <a:cubicBezTo>
                  <a:pt x="11655" y="521"/>
                  <a:pt x="11732" y="493"/>
                  <a:pt x="11747" y="442"/>
                </a:cubicBezTo>
                <a:cubicBezTo>
                  <a:pt x="11764" y="384"/>
                  <a:pt x="11716" y="343"/>
                  <a:pt x="11669" y="319"/>
                </a:cubicBezTo>
                <a:cubicBezTo>
                  <a:pt x="11583" y="275"/>
                  <a:pt x="11479" y="296"/>
                  <a:pt x="11400" y="341"/>
                </a:cubicBezTo>
                <a:cubicBezTo>
                  <a:pt x="11312" y="391"/>
                  <a:pt x="11212" y="478"/>
                  <a:pt x="11189" y="581"/>
                </a:cubicBezTo>
                <a:cubicBezTo>
                  <a:pt x="11163" y="698"/>
                  <a:pt x="11286" y="722"/>
                  <a:pt x="11374" y="740"/>
                </a:cubicBezTo>
                <a:cubicBezTo>
                  <a:pt x="11531" y="772"/>
                  <a:pt x="11693" y="774"/>
                  <a:pt x="11852" y="7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0" name=""/>
          <p:cNvSpPr/>
          <p:nvPr/>
        </p:nvSpPr>
        <p:spPr>
          <a:xfrm>
            <a:off x="8434440" y="5269680"/>
            <a:ext cx="816480" cy="219600"/>
          </a:xfrm>
          <a:custGeom>
            <a:avLst/>
            <a:gdLst/>
            <a:ahLst/>
            <a:rect l="0" t="0" r="r" b="b"/>
            <a:pathLst>
              <a:path fill="none" w="2268" h="610">
                <a:moveTo>
                  <a:pt x="421" y="101"/>
                </a:moveTo>
                <a:cubicBezTo>
                  <a:pt x="334" y="84"/>
                  <a:pt x="265" y="81"/>
                  <a:pt x="182" y="119"/>
                </a:cubicBezTo>
                <a:cubicBezTo>
                  <a:pt x="90" y="161"/>
                  <a:pt x="27" y="215"/>
                  <a:pt x="0" y="307"/>
                </a:cubicBezTo>
                <a:cubicBezTo>
                  <a:pt x="0" y="315"/>
                  <a:pt x="0" y="322"/>
                  <a:pt x="0" y="330"/>
                </a:cubicBezTo>
                <a:cubicBezTo>
                  <a:pt x="85" y="348"/>
                  <a:pt x="168" y="357"/>
                  <a:pt x="258" y="350"/>
                </a:cubicBezTo>
                <a:cubicBezTo>
                  <a:pt x="339" y="344"/>
                  <a:pt x="397" y="316"/>
                  <a:pt x="456" y="264"/>
                </a:cubicBezTo>
                <a:cubicBezTo>
                  <a:pt x="462" y="256"/>
                  <a:pt x="463" y="254"/>
                  <a:pt x="468" y="250"/>
                </a:cubicBezTo>
                <a:cubicBezTo>
                  <a:pt x="464" y="273"/>
                  <a:pt x="436" y="330"/>
                  <a:pt x="463" y="346"/>
                </a:cubicBezTo>
                <a:cubicBezTo>
                  <a:pt x="497" y="366"/>
                  <a:pt x="598" y="353"/>
                  <a:pt x="633" y="344"/>
                </a:cubicBezTo>
                <a:cubicBezTo>
                  <a:pt x="723" y="320"/>
                  <a:pt x="820" y="256"/>
                  <a:pt x="890" y="196"/>
                </a:cubicBezTo>
                <a:cubicBezTo>
                  <a:pt x="923" y="167"/>
                  <a:pt x="955" y="125"/>
                  <a:pt x="993" y="103"/>
                </a:cubicBezTo>
                <a:cubicBezTo>
                  <a:pt x="1010" y="93"/>
                  <a:pt x="1024" y="96"/>
                  <a:pt x="1039" y="89"/>
                </a:cubicBezTo>
                <a:cubicBezTo>
                  <a:pt x="1043" y="114"/>
                  <a:pt x="1046" y="148"/>
                  <a:pt x="1051" y="176"/>
                </a:cubicBezTo>
                <a:cubicBezTo>
                  <a:pt x="1061" y="239"/>
                  <a:pt x="1078" y="251"/>
                  <a:pt x="1136" y="274"/>
                </a:cubicBezTo>
                <a:cubicBezTo>
                  <a:pt x="1207" y="302"/>
                  <a:pt x="1308" y="294"/>
                  <a:pt x="1382" y="295"/>
                </a:cubicBezTo>
                <a:cubicBezTo>
                  <a:pt x="1475" y="296"/>
                  <a:pt x="1572" y="307"/>
                  <a:pt x="1655" y="255"/>
                </a:cubicBezTo>
                <a:cubicBezTo>
                  <a:pt x="1718" y="216"/>
                  <a:pt x="1740" y="149"/>
                  <a:pt x="1771" y="88"/>
                </a:cubicBezTo>
                <a:cubicBezTo>
                  <a:pt x="1773" y="115"/>
                  <a:pt x="1758" y="170"/>
                  <a:pt x="1784" y="188"/>
                </a:cubicBezTo>
                <a:cubicBezTo>
                  <a:pt x="1840" y="226"/>
                  <a:pt x="1922" y="216"/>
                  <a:pt x="1985" y="216"/>
                </a:cubicBezTo>
                <a:cubicBezTo>
                  <a:pt x="2060" y="216"/>
                  <a:pt x="2212" y="208"/>
                  <a:pt x="2257" y="130"/>
                </a:cubicBezTo>
                <a:cubicBezTo>
                  <a:pt x="2274" y="101"/>
                  <a:pt x="2270" y="63"/>
                  <a:pt x="2251" y="40"/>
                </a:cubicBezTo>
                <a:cubicBezTo>
                  <a:pt x="2194" y="-29"/>
                  <a:pt x="2008" y="7"/>
                  <a:pt x="1943" y="27"/>
                </a:cubicBezTo>
                <a:cubicBezTo>
                  <a:pt x="1813" y="68"/>
                  <a:pt x="1674" y="155"/>
                  <a:pt x="1636" y="294"/>
                </a:cubicBezTo>
                <a:cubicBezTo>
                  <a:pt x="1613" y="378"/>
                  <a:pt x="1640" y="436"/>
                  <a:pt x="1711" y="483"/>
                </a:cubicBezTo>
                <a:cubicBezTo>
                  <a:pt x="1795" y="538"/>
                  <a:pt x="1903" y="554"/>
                  <a:pt x="2000" y="572"/>
                </a:cubicBezTo>
                <a:cubicBezTo>
                  <a:pt x="2059" y="583"/>
                  <a:pt x="2117" y="595"/>
                  <a:pt x="2175" y="61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1" name=""/>
          <p:cNvSpPr/>
          <p:nvPr/>
        </p:nvSpPr>
        <p:spPr>
          <a:xfrm>
            <a:off x="1206360" y="5730480"/>
            <a:ext cx="2512800" cy="404280"/>
          </a:xfrm>
          <a:custGeom>
            <a:avLst/>
            <a:gdLst/>
            <a:ahLst/>
            <a:rect l="0" t="0" r="r" b="b"/>
            <a:pathLst>
              <a:path fill="none" w="6980" h="1123">
                <a:moveTo>
                  <a:pt x="280" y="563"/>
                </a:moveTo>
                <a:cubicBezTo>
                  <a:pt x="285" y="542"/>
                  <a:pt x="287" y="526"/>
                  <a:pt x="286" y="504"/>
                </a:cubicBezTo>
                <a:cubicBezTo>
                  <a:pt x="285" y="490"/>
                  <a:pt x="281" y="489"/>
                  <a:pt x="277" y="477"/>
                </a:cubicBezTo>
                <a:cubicBezTo>
                  <a:pt x="237" y="465"/>
                  <a:pt x="213" y="470"/>
                  <a:pt x="176" y="498"/>
                </a:cubicBezTo>
                <a:cubicBezTo>
                  <a:pt x="124" y="539"/>
                  <a:pt x="71" y="589"/>
                  <a:pt x="38" y="647"/>
                </a:cubicBezTo>
                <a:cubicBezTo>
                  <a:pt x="28" y="670"/>
                  <a:pt x="25" y="674"/>
                  <a:pt x="27" y="690"/>
                </a:cubicBezTo>
                <a:cubicBezTo>
                  <a:pt x="56" y="697"/>
                  <a:pt x="76" y="698"/>
                  <a:pt x="115" y="672"/>
                </a:cubicBezTo>
                <a:cubicBezTo>
                  <a:pt x="174" y="633"/>
                  <a:pt x="232" y="577"/>
                  <a:pt x="264" y="514"/>
                </a:cubicBezTo>
                <a:cubicBezTo>
                  <a:pt x="271" y="500"/>
                  <a:pt x="277" y="484"/>
                  <a:pt x="283" y="469"/>
                </a:cubicBezTo>
                <a:cubicBezTo>
                  <a:pt x="287" y="481"/>
                  <a:pt x="298" y="523"/>
                  <a:pt x="301" y="541"/>
                </a:cubicBezTo>
                <a:cubicBezTo>
                  <a:pt x="317" y="640"/>
                  <a:pt x="334" y="737"/>
                  <a:pt x="355" y="835"/>
                </a:cubicBezTo>
                <a:cubicBezTo>
                  <a:pt x="374" y="926"/>
                  <a:pt x="399" y="1010"/>
                  <a:pt x="399" y="1103"/>
                </a:cubicBezTo>
                <a:cubicBezTo>
                  <a:pt x="399" y="1108"/>
                  <a:pt x="399" y="1114"/>
                  <a:pt x="399" y="1119"/>
                </a:cubicBezTo>
                <a:cubicBezTo>
                  <a:pt x="364" y="1123"/>
                  <a:pt x="340" y="1126"/>
                  <a:pt x="304" y="1114"/>
                </a:cubicBezTo>
                <a:cubicBezTo>
                  <a:pt x="237" y="1090"/>
                  <a:pt x="169" y="1060"/>
                  <a:pt x="104" y="1031"/>
                </a:cubicBezTo>
                <a:cubicBezTo>
                  <a:pt x="58" y="1010"/>
                  <a:pt x="34" y="993"/>
                  <a:pt x="0" y="959"/>
                </a:cubicBezTo>
                <a:moveTo>
                  <a:pt x="586" y="573"/>
                </a:moveTo>
                <a:cubicBezTo>
                  <a:pt x="646" y="599"/>
                  <a:pt x="679" y="609"/>
                  <a:pt x="733" y="658"/>
                </a:cubicBezTo>
                <a:cubicBezTo>
                  <a:pt x="797" y="715"/>
                  <a:pt x="825" y="731"/>
                  <a:pt x="910" y="742"/>
                </a:cubicBezTo>
                <a:cubicBezTo>
                  <a:pt x="988" y="752"/>
                  <a:pt x="1058" y="692"/>
                  <a:pt x="1114" y="645"/>
                </a:cubicBezTo>
                <a:cubicBezTo>
                  <a:pt x="1184" y="586"/>
                  <a:pt x="1229" y="511"/>
                  <a:pt x="1205" y="418"/>
                </a:cubicBezTo>
                <a:cubicBezTo>
                  <a:pt x="1187" y="348"/>
                  <a:pt x="1096" y="319"/>
                  <a:pt x="1036" y="319"/>
                </a:cubicBezTo>
                <a:cubicBezTo>
                  <a:pt x="945" y="319"/>
                  <a:pt x="898" y="416"/>
                  <a:pt x="871" y="491"/>
                </a:cubicBezTo>
                <a:cubicBezTo>
                  <a:pt x="846" y="562"/>
                  <a:pt x="836" y="655"/>
                  <a:pt x="877" y="718"/>
                </a:cubicBezTo>
                <a:cubicBezTo>
                  <a:pt x="913" y="775"/>
                  <a:pt x="1049" y="767"/>
                  <a:pt x="1102" y="763"/>
                </a:cubicBezTo>
                <a:cubicBezTo>
                  <a:pt x="1219" y="755"/>
                  <a:pt x="1363" y="700"/>
                  <a:pt x="1448" y="617"/>
                </a:cubicBezTo>
                <a:cubicBezTo>
                  <a:pt x="1478" y="588"/>
                  <a:pt x="1479" y="558"/>
                  <a:pt x="1497" y="524"/>
                </a:cubicBezTo>
                <a:cubicBezTo>
                  <a:pt x="1505" y="547"/>
                  <a:pt x="1517" y="584"/>
                  <a:pt x="1527" y="609"/>
                </a:cubicBezTo>
                <a:cubicBezTo>
                  <a:pt x="1568" y="708"/>
                  <a:pt x="1603" y="738"/>
                  <a:pt x="1712" y="742"/>
                </a:cubicBezTo>
                <a:cubicBezTo>
                  <a:pt x="1785" y="744"/>
                  <a:pt x="1853" y="709"/>
                  <a:pt x="1916" y="678"/>
                </a:cubicBezTo>
                <a:cubicBezTo>
                  <a:pt x="1951" y="660"/>
                  <a:pt x="2022" y="588"/>
                  <a:pt x="2063" y="593"/>
                </a:cubicBezTo>
                <a:cubicBezTo>
                  <a:pt x="2107" y="599"/>
                  <a:pt x="2105" y="621"/>
                  <a:pt x="2128" y="656"/>
                </a:cubicBezTo>
                <a:cubicBezTo>
                  <a:pt x="2174" y="725"/>
                  <a:pt x="2196" y="767"/>
                  <a:pt x="2283" y="790"/>
                </a:cubicBezTo>
                <a:cubicBezTo>
                  <a:pt x="2356" y="809"/>
                  <a:pt x="2459" y="804"/>
                  <a:pt x="2531" y="787"/>
                </a:cubicBezTo>
                <a:cubicBezTo>
                  <a:pt x="2597" y="772"/>
                  <a:pt x="2691" y="742"/>
                  <a:pt x="2738" y="690"/>
                </a:cubicBezTo>
                <a:cubicBezTo>
                  <a:pt x="2780" y="643"/>
                  <a:pt x="2761" y="582"/>
                  <a:pt x="2735" y="535"/>
                </a:cubicBezTo>
                <a:cubicBezTo>
                  <a:pt x="2720" y="509"/>
                  <a:pt x="2689" y="470"/>
                  <a:pt x="2661" y="458"/>
                </a:cubicBezTo>
                <a:cubicBezTo>
                  <a:pt x="2606" y="434"/>
                  <a:pt x="2543" y="509"/>
                  <a:pt x="2513" y="545"/>
                </a:cubicBezTo>
                <a:cubicBezTo>
                  <a:pt x="2467" y="601"/>
                  <a:pt x="2398" y="707"/>
                  <a:pt x="2431" y="787"/>
                </a:cubicBezTo>
                <a:cubicBezTo>
                  <a:pt x="2462" y="863"/>
                  <a:pt x="2598" y="861"/>
                  <a:pt x="2662" y="867"/>
                </a:cubicBezTo>
                <a:cubicBezTo>
                  <a:pt x="2773" y="878"/>
                  <a:pt x="2892" y="873"/>
                  <a:pt x="3001" y="899"/>
                </a:cubicBezTo>
                <a:cubicBezTo>
                  <a:pt x="3027" y="905"/>
                  <a:pt x="3075" y="916"/>
                  <a:pt x="3087" y="943"/>
                </a:cubicBezTo>
                <a:cubicBezTo>
                  <a:pt x="3090" y="950"/>
                  <a:pt x="3071" y="948"/>
                  <a:pt x="3075" y="955"/>
                </a:cubicBezTo>
                <a:cubicBezTo>
                  <a:pt x="3077" y="958"/>
                  <a:pt x="3071" y="959"/>
                  <a:pt x="3072" y="962"/>
                </a:cubicBezTo>
                <a:moveTo>
                  <a:pt x="3332" y="712"/>
                </a:moveTo>
                <a:cubicBezTo>
                  <a:pt x="3318" y="704"/>
                  <a:pt x="3313" y="702"/>
                  <a:pt x="3298" y="699"/>
                </a:cubicBezTo>
                <a:cubicBezTo>
                  <a:pt x="3295" y="698"/>
                  <a:pt x="3293" y="698"/>
                  <a:pt x="3290" y="698"/>
                </a:cubicBezTo>
                <a:cubicBezTo>
                  <a:pt x="3307" y="680"/>
                  <a:pt x="3334" y="659"/>
                  <a:pt x="3347" y="637"/>
                </a:cubicBezTo>
                <a:cubicBezTo>
                  <a:pt x="3362" y="612"/>
                  <a:pt x="3364" y="555"/>
                  <a:pt x="3354" y="528"/>
                </a:cubicBezTo>
                <a:cubicBezTo>
                  <a:pt x="3343" y="497"/>
                  <a:pt x="3309" y="466"/>
                  <a:pt x="3278" y="457"/>
                </a:cubicBezTo>
                <a:cubicBezTo>
                  <a:pt x="3250" y="449"/>
                  <a:pt x="3214" y="451"/>
                  <a:pt x="3205" y="484"/>
                </a:cubicBezTo>
                <a:cubicBezTo>
                  <a:pt x="3192" y="533"/>
                  <a:pt x="3222" y="560"/>
                  <a:pt x="3260" y="584"/>
                </a:cubicBezTo>
                <a:cubicBezTo>
                  <a:pt x="3327" y="626"/>
                  <a:pt x="3437" y="656"/>
                  <a:pt x="3453" y="746"/>
                </a:cubicBezTo>
                <a:cubicBezTo>
                  <a:pt x="3464" y="807"/>
                  <a:pt x="3423" y="845"/>
                  <a:pt x="3387" y="887"/>
                </a:cubicBezTo>
                <a:cubicBezTo>
                  <a:pt x="3363" y="915"/>
                  <a:pt x="3331" y="941"/>
                  <a:pt x="3326" y="978"/>
                </a:cubicBezTo>
                <a:cubicBezTo>
                  <a:pt x="3324" y="992"/>
                  <a:pt x="3498" y="985"/>
                  <a:pt x="3504" y="985"/>
                </a:cubicBezTo>
                <a:moveTo>
                  <a:pt x="4287" y="788"/>
                </a:moveTo>
                <a:cubicBezTo>
                  <a:pt x="4288" y="734"/>
                  <a:pt x="4330" y="680"/>
                  <a:pt x="4267" y="644"/>
                </a:cubicBezTo>
                <a:cubicBezTo>
                  <a:pt x="4192" y="601"/>
                  <a:pt x="4074" y="672"/>
                  <a:pt x="4019" y="715"/>
                </a:cubicBezTo>
                <a:cubicBezTo>
                  <a:pt x="3967" y="756"/>
                  <a:pt x="3952" y="786"/>
                  <a:pt x="3922" y="832"/>
                </a:cubicBezTo>
                <a:cubicBezTo>
                  <a:pt x="3922" y="836"/>
                  <a:pt x="3923" y="840"/>
                  <a:pt x="3923" y="844"/>
                </a:cubicBezTo>
                <a:cubicBezTo>
                  <a:pt x="3992" y="846"/>
                  <a:pt x="4057" y="853"/>
                  <a:pt x="4127" y="842"/>
                </a:cubicBezTo>
                <a:cubicBezTo>
                  <a:pt x="4211" y="829"/>
                  <a:pt x="4368" y="811"/>
                  <a:pt x="4423" y="735"/>
                </a:cubicBezTo>
                <a:cubicBezTo>
                  <a:pt x="4436" y="718"/>
                  <a:pt x="4426" y="694"/>
                  <a:pt x="4435" y="680"/>
                </a:cubicBezTo>
                <a:cubicBezTo>
                  <a:pt x="4435" y="727"/>
                  <a:pt x="4417" y="805"/>
                  <a:pt x="4456" y="839"/>
                </a:cubicBezTo>
                <a:cubicBezTo>
                  <a:pt x="4501" y="879"/>
                  <a:pt x="4629" y="856"/>
                  <a:pt x="4678" y="846"/>
                </a:cubicBezTo>
                <a:cubicBezTo>
                  <a:pt x="4872" y="805"/>
                  <a:pt x="5117" y="722"/>
                  <a:pt x="5260" y="580"/>
                </a:cubicBezTo>
                <a:cubicBezTo>
                  <a:pt x="5326" y="514"/>
                  <a:pt x="5348" y="420"/>
                  <a:pt x="5333" y="329"/>
                </a:cubicBezTo>
                <a:cubicBezTo>
                  <a:pt x="5316" y="230"/>
                  <a:pt x="5254" y="75"/>
                  <a:pt x="5176" y="7"/>
                </a:cubicBezTo>
                <a:cubicBezTo>
                  <a:pt x="5161" y="1"/>
                  <a:pt x="5157" y="-1"/>
                  <a:pt x="5147" y="1"/>
                </a:cubicBezTo>
                <a:cubicBezTo>
                  <a:pt x="5121" y="65"/>
                  <a:pt x="5098" y="125"/>
                  <a:pt x="5093" y="198"/>
                </a:cubicBezTo>
                <a:cubicBezTo>
                  <a:pt x="5083" y="351"/>
                  <a:pt x="5076" y="560"/>
                  <a:pt x="5224" y="652"/>
                </a:cubicBezTo>
                <a:cubicBezTo>
                  <a:pt x="5333" y="719"/>
                  <a:pt x="5490" y="692"/>
                  <a:pt x="5603" y="655"/>
                </a:cubicBezTo>
                <a:cubicBezTo>
                  <a:pt x="5746" y="609"/>
                  <a:pt x="5942" y="528"/>
                  <a:pt x="5973" y="362"/>
                </a:cubicBezTo>
                <a:cubicBezTo>
                  <a:pt x="5990" y="268"/>
                  <a:pt x="5973" y="149"/>
                  <a:pt x="5936" y="62"/>
                </a:cubicBezTo>
                <a:cubicBezTo>
                  <a:pt x="5927" y="43"/>
                  <a:pt x="5927" y="36"/>
                  <a:pt x="5913" y="36"/>
                </a:cubicBezTo>
                <a:cubicBezTo>
                  <a:pt x="5880" y="99"/>
                  <a:pt x="5853" y="162"/>
                  <a:pt x="5837" y="237"/>
                </a:cubicBezTo>
                <a:cubicBezTo>
                  <a:pt x="5821" y="316"/>
                  <a:pt x="5804" y="441"/>
                  <a:pt x="5830" y="521"/>
                </a:cubicBezTo>
                <a:cubicBezTo>
                  <a:pt x="5869" y="638"/>
                  <a:pt x="5971" y="676"/>
                  <a:pt x="6082" y="689"/>
                </a:cubicBezTo>
                <a:cubicBezTo>
                  <a:pt x="6171" y="700"/>
                  <a:pt x="6296" y="705"/>
                  <a:pt x="6358" y="634"/>
                </a:cubicBezTo>
                <a:cubicBezTo>
                  <a:pt x="6369" y="621"/>
                  <a:pt x="6356" y="600"/>
                  <a:pt x="6362" y="587"/>
                </a:cubicBezTo>
                <a:cubicBezTo>
                  <a:pt x="6375" y="657"/>
                  <a:pt x="6353" y="700"/>
                  <a:pt x="6443" y="715"/>
                </a:cubicBezTo>
                <a:cubicBezTo>
                  <a:pt x="6536" y="731"/>
                  <a:pt x="6647" y="708"/>
                  <a:pt x="6729" y="665"/>
                </a:cubicBezTo>
                <a:cubicBezTo>
                  <a:pt x="6819" y="617"/>
                  <a:pt x="6824" y="561"/>
                  <a:pt x="6841" y="473"/>
                </a:cubicBezTo>
                <a:cubicBezTo>
                  <a:pt x="6824" y="585"/>
                  <a:pt x="6792" y="691"/>
                  <a:pt x="6761" y="800"/>
                </a:cubicBezTo>
                <a:cubicBezTo>
                  <a:pt x="6751" y="836"/>
                  <a:pt x="6688" y="995"/>
                  <a:pt x="6722" y="1031"/>
                </a:cubicBezTo>
                <a:cubicBezTo>
                  <a:pt x="6764" y="1076"/>
                  <a:pt x="6822" y="1063"/>
                  <a:pt x="6886" y="1063"/>
                </a:cubicBezTo>
                <a:cubicBezTo>
                  <a:pt x="6917" y="1062"/>
                  <a:pt x="6949" y="1061"/>
                  <a:pt x="6980" y="106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2" name=""/>
          <p:cNvSpPr/>
          <p:nvPr/>
        </p:nvSpPr>
        <p:spPr>
          <a:xfrm>
            <a:off x="4438080" y="5735520"/>
            <a:ext cx="1636920" cy="242280"/>
          </a:xfrm>
          <a:custGeom>
            <a:avLst/>
            <a:gdLst/>
            <a:ahLst/>
            <a:rect l="0" t="0" r="r" b="b"/>
            <a:pathLst>
              <a:path fill="none" w="4547" h="673">
                <a:moveTo>
                  <a:pt x="455" y="258"/>
                </a:moveTo>
                <a:cubicBezTo>
                  <a:pt x="454" y="230"/>
                  <a:pt x="455" y="202"/>
                  <a:pt x="425" y="187"/>
                </a:cubicBezTo>
                <a:cubicBezTo>
                  <a:pt x="350" y="150"/>
                  <a:pt x="262" y="238"/>
                  <a:pt x="212" y="278"/>
                </a:cubicBezTo>
                <a:cubicBezTo>
                  <a:pt x="140" y="335"/>
                  <a:pt x="65" y="401"/>
                  <a:pt x="18" y="481"/>
                </a:cubicBezTo>
                <a:cubicBezTo>
                  <a:pt x="-12" y="533"/>
                  <a:pt x="-6" y="566"/>
                  <a:pt x="54" y="577"/>
                </a:cubicBezTo>
                <a:cubicBezTo>
                  <a:pt x="131" y="585"/>
                  <a:pt x="163" y="587"/>
                  <a:pt x="218" y="585"/>
                </a:cubicBezTo>
                <a:moveTo>
                  <a:pt x="1116" y="472"/>
                </a:moveTo>
                <a:cubicBezTo>
                  <a:pt x="1167" y="433"/>
                  <a:pt x="1208" y="399"/>
                  <a:pt x="1249" y="351"/>
                </a:cubicBezTo>
                <a:lnTo>
                  <a:pt x="1249" y="350"/>
                </a:lnTo>
                <a:cubicBezTo>
                  <a:pt x="1182" y="375"/>
                  <a:pt x="1120" y="404"/>
                  <a:pt x="1056" y="446"/>
                </a:cubicBezTo>
                <a:cubicBezTo>
                  <a:pt x="1014" y="473"/>
                  <a:pt x="976" y="501"/>
                  <a:pt x="943" y="537"/>
                </a:cubicBezTo>
                <a:cubicBezTo>
                  <a:pt x="943" y="538"/>
                  <a:pt x="943" y="538"/>
                  <a:pt x="943" y="539"/>
                </a:cubicBezTo>
                <a:cubicBezTo>
                  <a:pt x="1046" y="523"/>
                  <a:pt x="1141" y="488"/>
                  <a:pt x="1241" y="455"/>
                </a:cubicBezTo>
                <a:cubicBezTo>
                  <a:pt x="1327" y="426"/>
                  <a:pt x="1423" y="402"/>
                  <a:pt x="1489" y="336"/>
                </a:cubicBezTo>
                <a:cubicBezTo>
                  <a:pt x="1502" y="323"/>
                  <a:pt x="1500" y="312"/>
                  <a:pt x="1509" y="300"/>
                </a:cubicBezTo>
                <a:cubicBezTo>
                  <a:pt x="1489" y="347"/>
                  <a:pt x="1463" y="395"/>
                  <a:pt x="1445" y="444"/>
                </a:cubicBezTo>
                <a:cubicBezTo>
                  <a:pt x="1428" y="490"/>
                  <a:pt x="1439" y="502"/>
                  <a:pt x="1442" y="544"/>
                </a:cubicBezTo>
                <a:cubicBezTo>
                  <a:pt x="1533" y="562"/>
                  <a:pt x="1616" y="561"/>
                  <a:pt x="1708" y="539"/>
                </a:cubicBezTo>
                <a:cubicBezTo>
                  <a:pt x="1865" y="501"/>
                  <a:pt x="2040" y="434"/>
                  <a:pt x="2175" y="344"/>
                </a:cubicBezTo>
                <a:cubicBezTo>
                  <a:pt x="2254" y="291"/>
                  <a:pt x="2282" y="233"/>
                  <a:pt x="2287" y="141"/>
                </a:cubicBezTo>
                <a:cubicBezTo>
                  <a:pt x="2290" y="83"/>
                  <a:pt x="2281" y="48"/>
                  <a:pt x="2264" y="0"/>
                </a:cubicBezTo>
                <a:cubicBezTo>
                  <a:pt x="2236" y="38"/>
                  <a:pt x="2207" y="91"/>
                  <a:pt x="2185" y="142"/>
                </a:cubicBezTo>
                <a:cubicBezTo>
                  <a:pt x="2153" y="215"/>
                  <a:pt x="2099" y="331"/>
                  <a:pt x="2129" y="414"/>
                </a:cubicBezTo>
                <a:cubicBezTo>
                  <a:pt x="2158" y="495"/>
                  <a:pt x="2270" y="491"/>
                  <a:pt x="2336" y="492"/>
                </a:cubicBezTo>
                <a:cubicBezTo>
                  <a:pt x="2467" y="494"/>
                  <a:pt x="2627" y="467"/>
                  <a:pt x="2733" y="383"/>
                </a:cubicBezTo>
                <a:cubicBezTo>
                  <a:pt x="2787" y="341"/>
                  <a:pt x="2781" y="282"/>
                  <a:pt x="2782" y="221"/>
                </a:cubicBezTo>
                <a:cubicBezTo>
                  <a:pt x="2783" y="157"/>
                  <a:pt x="2782" y="92"/>
                  <a:pt x="2778" y="28"/>
                </a:cubicBezTo>
                <a:cubicBezTo>
                  <a:pt x="2777" y="23"/>
                  <a:pt x="2777" y="17"/>
                  <a:pt x="2776" y="12"/>
                </a:cubicBezTo>
                <a:cubicBezTo>
                  <a:pt x="2757" y="39"/>
                  <a:pt x="2734" y="66"/>
                  <a:pt x="2718" y="104"/>
                </a:cubicBezTo>
                <a:cubicBezTo>
                  <a:pt x="2677" y="198"/>
                  <a:pt x="2659" y="283"/>
                  <a:pt x="2658" y="385"/>
                </a:cubicBezTo>
                <a:cubicBezTo>
                  <a:pt x="2657" y="476"/>
                  <a:pt x="2715" y="508"/>
                  <a:pt x="2797" y="518"/>
                </a:cubicBezTo>
                <a:cubicBezTo>
                  <a:pt x="2824" y="518"/>
                  <a:pt x="2834" y="518"/>
                  <a:pt x="2852" y="519"/>
                </a:cubicBezTo>
                <a:moveTo>
                  <a:pt x="3180" y="424"/>
                </a:moveTo>
                <a:cubicBezTo>
                  <a:pt x="3180" y="418"/>
                  <a:pt x="3179" y="412"/>
                  <a:pt x="3179" y="406"/>
                </a:cubicBezTo>
                <a:cubicBezTo>
                  <a:pt x="3179" y="406"/>
                  <a:pt x="3177" y="388"/>
                  <a:pt x="3179" y="392"/>
                </a:cubicBezTo>
                <a:cubicBezTo>
                  <a:pt x="3189" y="416"/>
                  <a:pt x="3188" y="422"/>
                  <a:pt x="3221" y="424"/>
                </a:cubicBezTo>
                <a:cubicBezTo>
                  <a:pt x="3280" y="428"/>
                  <a:pt x="3348" y="429"/>
                  <a:pt x="3406" y="417"/>
                </a:cubicBezTo>
                <a:cubicBezTo>
                  <a:pt x="3445" y="409"/>
                  <a:pt x="3498" y="391"/>
                  <a:pt x="3507" y="346"/>
                </a:cubicBezTo>
                <a:cubicBezTo>
                  <a:pt x="3515" y="305"/>
                  <a:pt x="3502" y="269"/>
                  <a:pt x="3461" y="252"/>
                </a:cubicBezTo>
                <a:cubicBezTo>
                  <a:pt x="3379" y="218"/>
                  <a:pt x="3293" y="275"/>
                  <a:pt x="3233" y="324"/>
                </a:cubicBezTo>
                <a:cubicBezTo>
                  <a:pt x="3178" y="368"/>
                  <a:pt x="3122" y="428"/>
                  <a:pt x="3108" y="500"/>
                </a:cubicBezTo>
                <a:cubicBezTo>
                  <a:pt x="3094" y="576"/>
                  <a:pt x="3159" y="584"/>
                  <a:pt x="3219" y="595"/>
                </a:cubicBezTo>
                <a:cubicBezTo>
                  <a:pt x="3313" y="608"/>
                  <a:pt x="3349" y="613"/>
                  <a:pt x="3415" y="618"/>
                </a:cubicBezTo>
                <a:moveTo>
                  <a:pt x="4122" y="643"/>
                </a:moveTo>
                <a:cubicBezTo>
                  <a:pt x="4185" y="640"/>
                  <a:pt x="4280" y="650"/>
                  <a:pt x="4322" y="587"/>
                </a:cubicBezTo>
                <a:cubicBezTo>
                  <a:pt x="4329" y="562"/>
                  <a:pt x="4331" y="554"/>
                  <a:pt x="4329" y="536"/>
                </a:cubicBezTo>
                <a:cubicBezTo>
                  <a:pt x="4298" y="491"/>
                  <a:pt x="4264" y="491"/>
                  <a:pt x="4208" y="493"/>
                </a:cubicBezTo>
                <a:cubicBezTo>
                  <a:pt x="4127" y="496"/>
                  <a:pt x="4051" y="534"/>
                  <a:pt x="3982" y="575"/>
                </a:cubicBezTo>
                <a:cubicBezTo>
                  <a:pt x="3938" y="601"/>
                  <a:pt x="3911" y="623"/>
                  <a:pt x="3892" y="665"/>
                </a:cubicBezTo>
                <a:cubicBezTo>
                  <a:pt x="3892" y="668"/>
                  <a:pt x="3892" y="670"/>
                  <a:pt x="3892" y="673"/>
                </a:cubicBezTo>
                <a:cubicBezTo>
                  <a:pt x="4001" y="675"/>
                  <a:pt x="4103" y="659"/>
                  <a:pt x="4208" y="628"/>
                </a:cubicBezTo>
                <a:cubicBezTo>
                  <a:pt x="4304" y="600"/>
                  <a:pt x="4412" y="568"/>
                  <a:pt x="4480" y="489"/>
                </a:cubicBezTo>
                <a:cubicBezTo>
                  <a:pt x="4528" y="433"/>
                  <a:pt x="4530" y="356"/>
                  <a:pt x="4532" y="286"/>
                </a:cubicBezTo>
                <a:cubicBezTo>
                  <a:pt x="4534" y="210"/>
                  <a:pt x="4524" y="121"/>
                  <a:pt x="4547" y="47"/>
                </a:cubicBezTo>
                <a:cubicBezTo>
                  <a:pt x="4547" y="53"/>
                  <a:pt x="4547" y="58"/>
                  <a:pt x="4547" y="64"/>
                </a:cubicBezTo>
                <a:cubicBezTo>
                  <a:pt x="4536" y="143"/>
                  <a:pt x="4510" y="214"/>
                  <a:pt x="4487" y="290"/>
                </a:cubicBezTo>
                <a:cubicBezTo>
                  <a:pt x="4461" y="375"/>
                  <a:pt x="4445" y="459"/>
                  <a:pt x="4438" y="547"/>
                </a:cubicBezTo>
                <a:cubicBezTo>
                  <a:pt x="4436" y="569"/>
                  <a:pt x="4429" y="586"/>
                  <a:pt x="4424" y="607"/>
                </a:cubicBezTo>
                <a:cubicBezTo>
                  <a:pt x="4421" y="618"/>
                  <a:pt x="4420" y="630"/>
                  <a:pt x="4418" y="64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3" name=""/>
          <p:cNvSpPr/>
          <p:nvPr/>
        </p:nvSpPr>
        <p:spPr>
          <a:xfrm>
            <a:off x="7104240" y="5931360"/>
            <a:ext cx="1988640" cy="262800"/>
          </a:xfrm>
          <a:custGeom>
            <a:avLst/>
            <a:gdLst/>
            <a:ahLst/>
            <a:rect l="0" t="0" r="r" b="b"/>
            <a:pathLst>
              <a:path fill="none" w="5524" h="730">
                <a:moveTo>
                  <a:pt x="168" y="199"/>
                </a:moveTo>
                <a:cubicBezTo>
                  <a:pt x="165" y="193"/>
                  <a:pt x="161" y="186"/>
                  <a:pt x="159" y="180"/>
                </a:cubicBezTo>
                <a:cubicBezTo>
                  <a:pt x="158" y="177"/>
                  <a:pt x="159" y="172"/>
                  <a:pt x="158" y="169"/>
                </a:cubicBezTo>
                <a:cubicBezTo>
                  <a:pt x="158" y="167"/>
                  <a:pt x="158" y="166"/>
                  <a:pt x="156" y="167"/>
                </a:cubicBezTo>
                <a:cubicBezTo>
                  <a:pt x="149" y="183"/>
                  <a:pt x="134" y="213"/>
                  <a:pt x="128" y="230"/>
                </a:cubicBezTo>
                <a:cubicBezTo>
                  <a:pt x="101" y="303"/>
                  <a:pt x="75" y="377"/>
                  <a:pt x="52" y="451"/>
                </a:cubicBezTo>
                <a:cubicBezTo>
                  <a:pt x="34" y="508"/>
                  <a:pt x="14" y="565"/>
                  <a:pt x="4" y="624"/>
                </a:cubicBezTo>
                <a:cubicBezTo>
                  <a:pt x="-1" y="657"/>
                  <a:pt x="0" y="690"/>
                  <a:pt x="0" y="724"/>
                </a:cubicBezTo>
                <a:cubicBezTo>
                  <a:pt x="0" y="726"/>
                  <a:pt x="0" y="728"/>
                  <a:pt x="0" y="730"/>
                </a:cubicBezTo>
                <a:moveTo>
                  <a:pt x="161" y="165"/>
                </a:moveTo>
                <a:cubicBezTo>
                  <a:pt x="245" y="109"/>
                  <a:pt x="356" y="41"/>
                  <a:pt x="465" y="71"/>
                </a:cubicBezTo>
                <a:cubicBezTo>
                  <a:pt x="531" y="89"/>
                  <a:pt x="541" y="181"/>
                  <a:pt x="514" y="234"/>
                </a:cubicBezTo>
                <a:cubicBezTo>
                  <a:pt x="478" y="305"/>
                  <a:pt x="386" y="357"/>
                  <a:pt x="315" y="383"/>
                </a:cubicBezTo>
                <a:cubicBezTo>
                  <a:pt x="276" y="397"/>
                  <a:pt x="198" y="417"/>
                  <a:pt x="156" y="403"/>
                </a:cubicBezTo>
                <a:cubicBezTo>
                  <a:pt x="160" y="402"/>
                  <a:pt x="163" y="401"/>
                  <a:pt x="167" y="400"/>
                </a:cubicBezTo>
                <a:moveTo>
                  <a:pt x="977" y="372"/>
                </a:moveTo>
                <a:cubicBezTo>
                  <a:pt x="921" y="403"/>
                  <a:pt x="868" y="437"/>
                  <a:pt x="818" y="478"/>
                </a:cubicBezTo>
                <a:cubicBezTo>
                  <a:pt x="788" y="503"/>
                  <a:pt x="779" y="515"/>
                  <a:pt x="769" y="549"/>
                </a:cubicBezTo>
                <a:cubicBezTo>
                  <a:pt x="883" y="549"/>
                  <a:pt x="992" y="542"/>
                  <a:pt x="1103" y="512"/>
                </a:cubicBezTo>
                <a:cubicBezTo>
                  <a:pt x="1165" y="495"/>
                  <a:pt x="1273" y="464"/>
                  <a:pt x="1301" y="396"/>
                </a:cubicBezTo>
                <a:cubicBezTo>
                  <a:pt x="1322" y="344"/>
                  <a:pt x="1291" y="293"/>
                  <a:pt x="1253" y="262"/>
                </a:cubicBezTo>
                <a:cubicBezTo>
                  <a:pt x="1199" y="217"/>
                  <a:pt x="1122" y="212"/>
                  <a:pt x="1055" y="220"/>
                </a:cubicBezTo>
                <a:cubicBezTo>
                  <a:pt x="1024" y="224"/>
                  <a:pt x="930" y="247"/>
                  <a:pt x="944" y="296"/>
                </a:cubicBezTo>
                <a:cubicBezTo>
                  <a:pt x="949" y="301"/>
                  <a:pt x="953" y="307"/>
                  <a:pt x="958" y="312"/>
                </a:cubicBezTo>
                <a:moveTo>
                  <a:pt x="1743" y="207"/>
                </a:moveTo>
                <a:cubicBezTo>
                  <a:pt x="1739" y="184"/>
                  <a:pt x="1715" y="273"/>
                  <a:pt x="1708" y="292"/>
                </a:cubicBezTo>
                <a:cubicBezTo>
                  <a:pt x="1689" y="342"/>
                  <a:pt x="1671" y="394"/>
                  <a:pt x="1656" y="445"/>
                </a:cubicBezTo>
                <a:cubicBezTo>
                  <a:pt x="1648" y="471"/>
                  <a:pt x="1649" y="456"/>
                  <a:pt x="1669" y="456"/>
                </a:cubicBezTo>
                <a:moveTo>
                  <a:pt x="1772" y="28"/>
                </a:moveTo>
                <a:cubicBezTo>
                  <a:pt x="1796" y="39"/>
                  <a:pt x="1749" y="-30"/>
                  <a:pt x="1781" y="17"/>
                </a:cubicBezTo>
                <a:cubicBezTo>
                  <a:pt x="1855" y="127"/>
                  <a:pt x="1916" y="194"/>
                  <a:pt x="2060" y="206"/>
                </a:cubicBezTo>
                <a:cubicBezTo>
                  <a:pt x="2092" y="209"/>
                  <a:pt x="2166" y="195"/>
                  <a:pt x="2192" y="220"/>
                </a:cubicBezTo>
                <a:cubicBezTo>
                  <a:pt x="2214" y="242"/>
                  <a:pt x="2211" y="289"/>
                  <a:pt x="2223" y="317"/>
                </a:cubicBezTo>
                <a:cubicBezTo>
                  <a:pt x="2250" y="381"/>
                  <a:pt x="2294" y="427"/>
                  <a:pt x="2357" y="454"/>
                </a:cubicBezTo>
                <a:cubicBezTo>
                  <a:pt x="2465" y="501"/>
                  <a:pt x="2657" y="515"/>
                  <a:pt x="2769" y="475"/>
                </a:cubicBezTo>
                <a:cubicBezTo>
                  <a:pt x="2834" y="452"/>
                  <a:pt x="2894" y="399"/>
                  <a:pt x="2967" y="414"/>
                </a:cubicBezTo>
                <a:cubicBezTo>
                  <a:pt x="3035" y="428"/>
                  <a:pt x="3084" y="473"/>
                  <a:pt x="3142" y="509"/>
                </a:cubicBezTo>
                <a:cubicBezTo>
                  <a:pt x="3277" y="593"/>
                  <a:pt x="3411" y="604"/>
                  <a:pt x="3566" y="601"/>
                </a:cubicBezTo>
                <a:cubicBezTo>
                  <a:pt x="3682" y="599"/>
                  <a:pt x="3800" y="572"/>
                  <a:pt x="3900" y="509"/>
                </a:cubicBezTo>
                <a:cubicBezTo>
                  <a:pt x="3966" y="467"/>
                  <a:pt x="4020" y="385"/>
                  <a:pt x="3989" y="302"/>
                </a:cubicBezTo>
                <a:cubicBezTo>
                  <a:pt x="3961" y="227"/>
                  <a:pt x="3857" y="128"/>
                  <a:pt x="3778" y="107"/>
                </a:cubicBezTo>
                <a:cubicBezTo>
                  <a:pt x="3721" y="92"/>
                  <a:pt x="3683" y="131"/>
                  <a:pt x="3653" y="173"/>
                </a:cubicBezTo>
                <a:cubicBezTo>
                  <a:pt x="3598" y="250"/>
                  <a:pt x="3586" y="395"/>
                  <a:pt x="3620" y="482"/>
                </a:cubicBezTo>
                <a:cubicBezTo>
                  <a:pt x="3642" y="538"/>
                  <a:pt x="3690" y="570"/>
                  <a:pt x="3732" y="605"/>
                </a:cubicBezTo>
                <a:moveTo>
                  <a:pt x="3518" y="456"/>
                </a:moveTo>
                <a:cubicBezTo>
                  <a:pt x="3541" y="451"/>
                  <a:pt x="3595" y="440"/>
                  <a:pt x="3630" y="438"/>
                </a:cubicBezTo>
                <a:cubicBezTo>
                  <a:pt x="3831" y="426"/>
                  <a:pt x="4033" y="410"/>
                  <a:pt x="4234" y="409"/>
                </a:cubicBezTo>
                <a:cubicBezTo>
                  <a:pt x="4306" y="409"/>
                  <a:pt x="4363" y="416"/>
                  <a:pt x="4427" y="451"/>
                </a:cubicBezTo>
                <a:cubicBezTo>
                  <a:pt x="4489" y="485"/>
                  <a:pt x="4543" y="517"/>
                  <a:pt x="4613" y="534"/>
                </a:cubicBezTo>
                <a:cubicBezTo>
                  <a:pt x="4675" y="549"/>
                  <a:pt x="4755" y="562"/>
                  <a:pt x="4810" y="533"/>
                </a:cubicBezTo>
                <a:cubicBezTo>
                  <a:pt x="4811" y="527"/>
                  <a:pt x="4812" y="522"/>
                  <a:pt x="4813" y="516"/>
                </a:cubicBezTo>
                <a:cubicBezTo>
                  <a:pt x="4791" y="465"/>
                  <a:pt x="4791" y="445"/>
                  <a:pt x="4742" y="403"/>
                </a:cubicBezTo>
                <a:cubicBezTo>
                  <a:pt x="4660" y="331"/>
                  <a:pt x="4524" y="304"/>
                  <a:pt x="4424" y="348"/>
                </a:cubicBezTo>
                <a:cubicBezTo>
                  <a:pt x="4353" y="380"/>
                  <a:pt x="4313" y="428"/>
                  <a:pt x="4285" y="492"/>
                </a:cubicBezTo>
                <a:cubicBezTo>
                  <a:pt x="4343" y="514"/>
                  <a:pt x="4403" y="524"/>
                  <a:pt x="4476" y="526"/>
                </a:cubicBezTo>
                <a:cubicBezTo>
                  <a:pt x="4626" y="530"/>
                  <a:pt x="4780" y="537"/>
                  <a:pt x="4927" y="512"/>
                </a:cubicBezTo>
                <a:cubicBezTo>
                  <a:pt x="5088" y="484"/>
                  <a:pt x="5232" y="419"/>
                  <a:pt x="5312" y="271"/>
                </a:cubicBezTo>
                <a:cubicBezTo>
                  <a:pt x="5331" y="235"/>
                  <a:pt x="5349" y="196"/>
                  <a:pt x="5367" y="160"/>
                </a:cubicBezTo>
                <a:cubicBezTo>
                  <a:pt x="5388" y="177"/>
                  <a:pt x="5405" y="187"/>
                  <a:pt x="5425" y="216"/>
                </a:cubicBezTo>
                <a:cubicBezTo>
                  <a:pt x="5474" y="286"/>
                  <a:pt x="5513" y="402"/>
                  <a:pt x="5488" y="488"/>
                </a:cubicBezTo>
                <a:cubicBezTo>
                  <a:pt x="5471" y="546"/>
                  <a:pt x="5416" y="592"/>
                  <a:pt x="5397" y="648"/>
                </a:cubicBezTo>
                <a:cubicBezTo>
                  <a:pt x="5382" y="692"/>
                  <a:pt x="5477" y="676"/>
                  <a:pt x="5524" y="68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4" name=""/>
          <p:cNvSpPr/>
          <p:nvPr/>
        </p:nvSpPr>
        <p:spPr>
          <a:xfrm>
            <a:off x="9460080" y="6013080"/>
            <a:ext cx="480240" cy="252360"/>
          </a:xfrm>
          <a:custGeom>
            <a:avLst/>
            <a:gdLst/>
            <a:ahLst/>
            <a:rect l="0" t="0" r="r" b="b"/>
            <a:pathLst>
              <a:path fill="none" w="1334" h="701">
                <a:moveTo>
                  <a:pt x="455" y="63"/>
                </a:moveTo>
                <a:cubicBezTo>
                  <a:pt x="447" y="28"/>
                  <a:pt x="437" y="6"/>
                  <a:pt x="396" y="1"/>
                </a:cubicBezTo>
                <a:cubicBezTo>
                  <a:pt x="331" y="-7"/>
                  <a:pt x="291" y="59"/>
                  <a:pt x="264" y="108"/>
                </a:cubicBezTo>
                <a:cubicBezTo>
                  <a:pt x="216" y="195"/>
                  <a:pt x="204" y="283"/>
                  <a:pt x="206" y="381"/>
                </a:cubicBezTo>
                <a:cubicBezTo>
                  <a:pt x="208" y="472"/>
                  <a:pt x="244" y="545"/>
                  <a:pt x="305" y="613"/>
                </a:cubicBezTo>
                <a:cubicBezTo>
                  <a:pt x="338" y="649"/>
                  <a:pt x="379" y="674"/>
                  <a:pt x="418" y="701"/>
                </a:cubicBezTo>
                <a:moveTo>
                  <a:pt x="0" y="528"/>
                </a:moveTo>
                <a:cubicBezTo>
                  <a:pt x="33" y="495"/>
                  <a:pt x="74" y="482"/>
                  <a:pt x="128" y="466"/>
                </a:cubicBezTo>
                <a:cubicBezTo>
                  <a:pt x="338" y="403"/>
                  <a:pt x="556" y="381"/>
                  <a:pt x="771" y="343"/>
                </a:cubicBezTo>
                <a:cubicBezTo>
                  <a:pt x="864" y="327"/>
                  <a:pt x="956" y="306"/>
                  <a:pt x="1050" y="294"/>
                </a:cubicBezTo>
                <a:cubicBezTo>
                  <a:pt x="1051" y="294"/>
                  <a:pt x="1051" y="294"/>
                  <a:pt x="1052" y="294"/>
                </a:cubicBezTo>
                <a:cubicBezTo>
                  <a:pt x="1033" y="334"/>
                  <a:pt x="1004" y="379"/>
                  <a:pt x="989" y="423"/>
                </a:cubicBezTo>
                <a:cubicBezTo>
                  <a:pt x="976" y="462"/>
                  <a:pt x="956" y="547"/>
                  <a:pt x="990" y="581"/>
                </a:cubicBezTo>
                <a:cubicBezTo>
                  <a:pt x="1032" y="625"/>
                  <a:pt x="1115" y="612"/>
                  <a:pt x="1168" y="612"/>
                </a:cubicBezTo>
                <a:cubicBezTo>
                  <a:pt x="1215" y="612"/>
                  <a:pt x="1286" y="615"/>
                  <a:pt x="1321" y="574"/>
                </a:cubicBezTo>
                <a:cubicBezTo>
                  <a:pt x="1342" y="550"/>
                  <a:pt x="1333" y="499"/>
                  <a:pt x="1321" y="474"/>
                </a:cubicBezTo>
                <a:cubicBezTo>
                  <a:pt x="1295" y="420"/>
                  <a:pt x="1253" y="378"/>
                  <a:pt x="1196" y="360"/>
                </a:cubicBezTo>
                <a:cubicBezTo>
                  <a:pt x="1175" y="353"/>
                  <a:pt x="1112" y="352"/>
                  <a:pt x="1099" y="328"/>
                </a:cubicBezTo>
                <a:cubicBezTo>
                  <a:pt x="1090" y="312"/>
                  <a:pt x="1106" y="305"/>
                  <a:pt x="1113" y="297"/>
                </a:cubicBezTo>
                <a:cubicBezTo>
                  <a:pt x="1116" y="293"/>
                  <a:pt x="1121" y="297"/>
                  <a:pt x="1123" y="29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5" name=""/>
          <p:cNvSpPr/>
          <p:nvPr/>
        </p:nvSpPr>
        <p:spPr>
          <a:xfrm>
            <a:off x="10233000" y="5657760"/>
            <a:ext cx="1655640" cy="344520"/>
          </a:xfrm>
          <a:custGeom>
            <a:avLst/>
            <a:gdLst/>
            <a:ahLst/>
            <a:rect l="0" t="0" r="r" b="b"/>
            <a:pathLst>
              <a:path fill="none" w="4599" h="957">
                <a:moveTo>
                  <a:pt x="478" y="187"/>
                </a:moveTo>
                <a:cubicBezTo>
                  <a:pt x="508" y="155"/>
                  <a:pt x="515" y="145"/>
                  <a:pt x="518" y="102"/>
                </a:cubicBezTo>
                <a:cubicBezTo>
                  <a:pt x="521" y="53"/>
                  <a:pt x="487" y="32"/>
                  <a:pt x="440" y="38"/>
                </a:cubicBezTo>
                <a:cubicBezTo>
                  <a:pt x="362" y="48"/>
                  <a:pt x="307" y="127"/>
                  <a:pt x="272" y="190"/>
                </a:cubicBezTo>
                <a:cubicBezTo>
                  <a:pt x="202" y="315"/>
                  <a:pt x="202" y="445"/>
                  <a:pt x="202" y="583"/>
                </a:cubicBezTo>
                <a:cubicBezTo>
                  <a:pt x="202" y="663"/>
                  <a:pt x="240" y="782"/>
                  <a:pt x="215" y="860"/>
                </a:cubicBezTo>
                <a:cubicBezTo>
                  <a:pt x="204" y="895"/>
                  <a:pt x="152" y="909"/>
                  <a:pt x="120" y="913"/>
                </a:cubicBezTo>
                <a:cubicBezTo>
                  <a:pt x="110" y="913"/>
                  <a:pt x="100" y="914"/>
                  <a:pt x="90" y="914"/>
                </a:cubicBezTo>
                <a:moveTo>
                  <a:pt x="0" y="606"/>
                </a:moveTo>
                <a:cubicBezTo>
                  <a:pt x="66" y="575"/>
                  <a:pt x="136" y="557"/>
                  <a:pt x="208" y="540"/>
                </a:cubicBezTo>
                <a:cubicBezTo>
                  <a:pt x="311" y="516"/>
                  <a:pt x="415" y="498"/>
                  <a:pt x="516" y="466"/>
                </a:cubicBezTo>
                <a:cubicBezTo>
                  <a:pt x="580" y="445"/>
                  <a:pt x="633" y="423"/>
                  <a:pt x="663" y="359"/>
                </a:cubicBezTo>
                <a:cubicBezTo>
                  <a:pt x="678" y="326"/>
                  <a:pt x="681" y="292"/>
                  <a:pt x="685" y="257"/>
                </a:cubicBezTo>
                <a:cubicBezTo>
                  <a:pt x="673" y="311"/>
                  <a:pt x="653" y="365"/>
                  <a:pt x="642" y="420"/>
                </a:cubicBezTo>
                <a:cubicBezTo>
                  <a:pt x="630" y="478"/>
                  <a:pt x="619" y="569"/>
                  <a:pt x="636" y="628"/>
                </a:cubicBezTo>
                <a:cubicBezTo>
                  <a:pt x="648" y="670"/>
                  <a:pt x="681" y="691"/>
                  <a:pt x="721" y="694"/>
                </a:cubicBezTo>
                <a:cubicBezTo>
                  <a:pt x="763" y="698"/>
                  <a:pt x="799" y="693"/>
                  <a:pt x="835" y="670"/>
                </a:cubicBezTo>
                <a:cubicBezTo>
                  <a:pt x="862" y="652"/>
                  <a:pt x="875" y="629"/>
                  <a:pt x="891" y="602"/>
                </a:cubicBezTo>
                <a:cubicBezTo>
                  <a:pt x="903" y="583"/>
                  <a:pt x="913" y="563"/>
                  <a:pt x="925" y="544"/>
                </a:cubicBezTo>
                <a:cubicBezTo>
                  <a:pt x="926" y="552"/>
                  <a:pt x="930" y="596"/>
                  <a:pt x="928" y="608"/>
                </a:cubicBezTo>
                <a:cubicBezTo>
                  <a:pt x="918" y="668"/>
                  <a:pt x="901" y="722"/>
                  <a:pt x="906" y="784"/>
                </a:cubicBezTo>
                <a:cubicBezTo>
                  <a:pt x="909" y="818"/>
                  <a:pt x="921" y="826"/>
                  <a:pt x="945" y="846"/>
                </a:cubicBezTo>
                <a:moveTo>
                  <a:pt x="1101" y="536"/>
                </a:moveTo>
                <a:cubicBezTo>
                  <a:pt x="1152" y="488"/>
                  <a:pt x="1200" y="460"/>
                  <a:pt x="1271" y="456"/>
                </a:cubicBezTo>
                <a:cubicBezTo>
                  <a:pt x="1339" y="452"/>
                  <a:pt x="1365" y="510"/>
                  <a:pt x="1372" y="570"/>
                </a:cubicBezTo>
                <a:cubicBezTo>
                  <a:pt x="1379" y="636"/>
                  <a:pt x="1353" y="692"/>
                  <a:pt x="1328" y="751"/>
                </a:cubicBezTo>
                <a:cubicBezTo>
                  <a:pt x="1320" y="769"/>
                  <a:pt x="1315" y="786"/>
                  <a:pt x="1309" y="804"/>
                </a:cubicBezTo>
                <a:cubicBezTo>
                  <a:pt x="1314" y="776"/>
                  <a:pt x="1321" y="752"/>
                  <a:pt x="1332" y="725"/>
                </a:cubicBezTo>
                <a:cubicBezTo>
                  <a:pt x="1354" y="672"/>
                  <a:pt x="1379" y="598"/>
                  <a:pt x="1431" y="567"/>
                </a:cubicBezTo>
                <a:cubicBezTo>
                  <a:pt x="1461" y="550"/>
                  <a:pt x="1514" y="550"/>
                  <a:pt x="1544" y="566"/>
                </a:cubicBezTo>
                <a:cubicBezTo>
                  <a:pt x="1587" y="589"/>
                  <a:pt x="1616" y="644"/>
                  <a:pt x="1632" y="688"/>
                </a:cubicBezTo>
                <a:cubicBezTo>
                  <a:pt x="1643" y="720"/>
                  <a:pt x="1645" y="760"/>
                  <a:pt x="1641" y="794"/>
                </a:cubicBezTo>
                <a:cubicBezTo>
                  <a:pt x="1639" y="813"/>
                  <a:pt x="1633" y="830"/>
                  <a:pt x="1631" y="849"/>
                </a:cubicBezTo>
                <a:moveTo>
                  <a:pt x="2117" y="489"/>
                </a:moveTo>
                <a:cubicBezTo>
                  <a:pt x="2120" y="474"/>
                  <a:pt x="2121" y="473"/>
                  <a:pt x="2121" y="464"/>
                </a:cubicBezTo>
                <a:cubicBezTo>
                  <a:pt x="2071" y="469"/>
                  <a:pt x="2040" y="477"/>
                  <a:pt x="1994" y="502"/>
                </a:cubicBezTo>
                <a:cubicBezTo>
                  <a:pt x="1939" y="533"/>
                  <a:pt x="1881" y="577"/>
                  <a:pt x="1858" y="638"/>
                </a:cubicBezTo>
                <a:cubicBezTo>
                  <a:pt x="1843" y="679"/>
                  <a:pt x="1853" y="711"/>
                  <a:pt x="1890" y="732"/>
                </a:cubicBezTo>
                <a:cubicBezTo>
                  <a:pt x="1925" y="747"/>
                  <a:pt x="1937" y="752"/>
                  <a:pt x="1963" y="756"/>
                </a:cubicBezTo>
                <a:moveTo>
                  <a:pt x="2584" y="0"/>
                </a:moveTo>
                <a:cubicBezTo>
                  <a:pt x="2543" y="39"/>
                  <a:pt x="2513" y="92"/>
                  <a:pt x="2491" y="145"/>
                </a:cubicBezTo>
                <a:cubicBezTo>
                  <a:pt x="2437" y="273"/>
                  <a:pt x="2423" y="407"/>
                  <a:pt x="2421" y="543"/>
                </a:cubicBezTo>
                <a:cubicBezTo>
                  <a:pt x="2420" y="647"/>
                  <a:pt x="2424" y="749"/>
                  <a:pt x="2433" y="853"/>
                </a:cubicBezTo>
                <a:cubicBezTo>
                  <a:pt x="2436" y="881"/>
                  <a:pt x="2437" y="888"/>
                  <a:pt x="2436" y="906"/>
                </a:cubicBezTo>
                <a:moveTo>
                  <a:pt x="2369" y="567"/>
                </a:moveTo>
                <a:cubicBezTo>
                  <a:pt x="2372" y="516"/>
                  <a:pt x="2395" y="507"/>
                  <a:pt x="2440" y="480"/>
                </a:cubicBezTo>
                <a:cubicBezTo>
                  <a:pt x="2499" y="445"/>
                  <a:pt x="2561" y="413"/>
                  <a:pt x="2627" y="393"/>
                </a:cubicBezTo>
                <a:cubicBezTo>
                  <a:pt x="2673" y="379"/>
                  <a:pt x="2722" y="371"/>
                  <a:pt x="2770" y="375"/>
                </a:cubicBezTo>
                <a:cubicBezTo>
                  <a:pt x="2775" y="376"/>
                  <a:pt x="2779" y="377"/>
                  <a:pt x="2784" y="378"/>
                </a:cubicBezTo>
                <a:cubicBezTo>
                  <a:pt x="2791" y="439"/>
                  <a:pt x="2781" y="482"/>
                  <a:pt x="2766" y="542"/>
                </a:cubicBezTo>
                <a:cubicBezTo>
                  <a:pt x="2742" y="636"/>
                  <a:pt x="2719" y="726"/>
                  <a:pt x="2715" y="823"/>
                </a:cubicBezTo>
                <a:cubicBezTo>
                  <a:pt x="2714" y="839"/>
                  <a:pt x="2703" y="936"/>
                  <a:pt x="2718" y="951"/>
                </a:cubicBezTo>
                <a:cubicBezTo>
                  <a:pt x="2734" y="957"/>
                  <a:pt x="2741" y="959"/>
                  <a:pt x="2754" y="956"/>
                </a:cubicBezTo>
                <a:moveTo>
                  <a:pt x="3060" y="138"/>
                </a:moveTo>
                <a:cubicBezTo>
                  <a:pt x="3079" y="112"/>
                  <a:pt x="3087" y="95"/>
                  <a:pt x="3118" y="85"/>
                </a:cubicBezTo>
                <a:cubicBezTo>
                  <a:pt x="3120" y="85"/>
                  <a:pt x="3122" y="84"/>
                  <a:pt x="3124" y="84"/>
                </a:cubicBezTo>
                <a:cubicBezTo>
                  <a:pt x="3101" y="101"/>
                  <a:pt x="3075" y="107"/>
                  <a:pt x="3046" y="108"/>
                </a:cubicBezTo>
                <a:cubicBezTo>
                  <a:pt x="3001" y="110"/>
                  <a:pt x="2957" y="109"/>
                  <a:pt x="2912" y="111"/>
                </a:cubicBezTo>
                <a:cubicBezTo>
                  <a:pt x="2896" y="112"/>
                  <a:pt x="2874" y="122"/>
                  <a:pt x="2888" y="145"/>
                </a:cubicBezTo>
                <a:cubicBezTo>
                  <a:pt x="2894" y="152"/>
                  <a:pt x="2901" y="158"/>
                  <a:pt x="2907" y="165"/>
                </a:cubicBezTo>
                <a:moveTo>
                  <a:pt x="3183" y="413"/>
                </a:moveTo>
                <a:cubicBezTo>
                  <a:pt x="3138" y="431"/>
                  <a:pt x="3095" y="467"/>
                  <a:pt x="3058" y="498"/>
                </a:cubicBezTo>
                <a:cubicBezTo>
                  <a:pt x="3018" y="533"/>
                  <a:pt x="2964" y="579"/>
                  <a:pt x="2952" y="633"/>
                </a:cubicBezTo>
                <a:cubicBezTo>
                  <a:pt x="2952" y="654"/>
                  <a:pt x="2952" y="661"/>
                  <a:pt x="2956" y="674"/>
                </a:cubicBezTo>
                <a:cubicBezTo>
                  <a:pt x="3027" y="690"/>
                  <a:pt x="3104" y="697"/>
                  <a:pt x="3177" y="689"/>
                </a:cubicBezTo>
                <a:cubicBezTo>
                  <a:pt x="3241" y="682"/>
                  <a:pt x="3304" y="655"/>
                  <a:pt x="3331" y="594"/>
                </a:cubicBezTo>
                <a:cubicBezTo>
                  <a:pt x="3352" y="547"/>
                  <a:pt x="3362" y="442"/>
                  <a:pt x="3342" y="393"/>
                </a:cubicBezTo>
                <a:cubicBezTo>
                  <a:pt x="3323" y="346"/>
                  <a:pt x="3246" y="360"/>
                  <a:pt x="3209" y="360"/>
                </a:cubicBezTo>
                <a:cubicBezTo>
                  <a:pt x="3198" y="360"/>
                  <a:pt x="3098" y="353"/>
                  <a:pt x="3118" y="395"/>
                </a:cubicBezTo>
                <a:cubicBezTo>
                  <a:pt x="3122" y="399"/>
                  <a:pt x="3127" y="402"/>
                  <a:pt x="3131" y="406"/>
                </a:cubicBezTo>
                <a:moveTo>
                  <a:pt x="3516" y="296"/>
                </a:moveTo>
                <a:cubicBezTo>
                  <a:pt x="3527" y="296"/>
                  <a:pt x="3529" y="284"/>
                  <a:pt x="3550" y="294"/>
                </a:cubicBezTo>
                <a:cubicBezTo>
                  <a:pt x="3583" y="310"/>
                  <a:pt x="3621" y="350"/>
                  <a:pt x="3643" y="378"/>
                </a:cubicBezTo>
                <a:cubicBezTo>
                  <a:pt x="3667" y="410"/>
                  <a:pt x="3671" y="447"/>
                  <a:pt x="3667" y="485"/>
                </a:cubicBezTo>
                <a:cubicBezTo>
                  <a:pt x="3662" y="531"/>
                  <a:pt x="3627" y="571"/>
                  <a:pt x="3602" y="608"/>
                </a:cubicBezTo>
                <a:cubicBezTo>
                  <a:pt x="3586" y="631"/>
                  <a:pt x="3572" y="650"/>
                  <a:pt x="3553" y="669"/>
                </a:cubicBezTo>
                <a:cubicBezTo>
                  <a:pt x="3547" y="650"/>
                  <a:pt x="3537" y="631"/>
                  <a:pt x="3537" y="598"/>
                </a:cubicBezTo>
                <a:cubicBezTo>
                  <a:pt x="3536" y="526"/>
                  <a:pt x="3554" y="479"/>
                  <a:pt x="3593" y="418"/>
                </a:cubicBezTo>
                <a:cubicBezTo>
                  <a:pt x="3634" y="354"/>
                  <a:pt x="3691" y="293"/>
                  <a:pt x="3759" y="256"/>
                </a:cubicBezTo>
                <a:cubicBezTo>
                  <a:pt x="3823" y="221"/>
                  <a:pt x="3890" y="221"/>
                  <a:pt x="3960" y="221"/>
                </a:cubicBezTo>
                <a:cubicBezTo>
                  <a:pt x="4021" y="221"/>
                  <a:pt x="4082" y="232"/>
                  <a:pt x="4125" y="280"/>
                </a:cubicBezTo>
                <a:cubicBezTo>
                  <a:pt x="4165" y="324"/>
                  <a:pt x="4170" y="399"/>
                  <a:pt x="4151" y="454"/>
                </a:cubicBezTo>
                <a:cubicBezTo>
                  <a:pt x="4119" y="545"/>
                  <a:pt x="4045" y="625"/>
                  <a:pt x="3992" y="705"/>
                </a:cubicBezTo>
                <a:cubicBezTo>
                  <a:pt x="3953" y="764"/>
                  <a:pt x="3917" y="822"/>
                  <a:pt x="3887" y="886"/>
                </a:cubicBezTo>
                <a:moveTo>
                  <a:pt x="4548" y="873"/>
                </a:moveTo>
                <a:cubicBezTo>
                  <a:pt x="4573" y="873"/>
                  <a:pt x="4580" y="873"/>
                  <a:pt x="4596" y="873"/>
                </a:cubicBezTo>
                <a:cubicBezTo>
                  <a:pt x="4615" y="873"/>
                  <a:pt x="4533" y="873"/>
                  <a:pt x="4530" y="873"/>
                </a:cubicBezTo>
                <a:cubicBezTo>
                  <a:pt x="4506" y="873"/>
                  <a:pt x="4427" y="887"/>
                  <a:pt x="4405" y="870"/>
                </a:cubicBezTo>
                <a:cubicBezTo>
                  <a:pt x="4399" y="865"/>
                  <a:pt x="4398" y="833"/>
                  <a:pt x="4402" y="828"/>
                </a:cubicBezTo>
                <a:cubicBezTo>
                  <a:pt x="4417" y="811"/>
                  <a:pt x="4451" y="806"/>
                  <a:pt x="4472" y="804"/>
                </a:cubicBezTo>
                <a:cubicBezTo>
                  <a:pt x="4475" y="804"/>
                  <a:pt x="4478" y="804"/>
                  <a:pt x="4481" y="80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"/>
          <p:cNvSpPr/>
          <p:nvPr/>
        </p:nvSpPr>
        <p:spPr>
          <a:xfrm>
            <a:off x="1579680" y="617400"/>
            <a:ext cx="763200" cy="248760"/>
          </a:xfrm>
          <a:custGeom>
            <a:avLst/>
            <a:gdLst/>
            <a:ahLst/>
            <a:rect l="0" t="0" r="r" b="b"/>
            <a:pathLst>
              <a:path fill="none" w="2120" h="691">
                <a:moveTo>
                  <a:pt x="142" y="265"/>
                </a:moveTo>
                <a:cubicBezTo>
                  <a:pt x="127" y="251"/>
                  <a:pt x="111" y="235"/>
                  <a:pt x="99" y="222"/>
                </a:cubicBezTo>
                <a:cubicBezTo>
                  <a:pt x="99" y="292"/>
                  <a:pt x="103" y="363"/>
                  <a:pt x="94" y="432"/>
                </a:cubicBezTo>
                <a:cubicBezTo>
                  <a:pt x="83" y="512"/>
                  <a:pt x="53" y="589"/>
                  <a:pt x="17" y="661"/>
                </a:cubicBezTo>
                <a:cubicBezTo>
                  <a:pt x="11" y="671"/>
                  <a:pt x="6" y="681"/>
                  <a:pt x="0" y="691"/>
                </a:cubicBezTo>
                <a:moveTo>
                  <a:pt x="96" y="47"/>
                </a:moveTo>
                <a:cubicBezTo>
                  <a:pt x="96" y="35"/>
                  <a:pt x="92" y="7"/>
                  <a:pt x="100" y="0"/>
                </a:cubicBezTo>
                <a:cubicBezTo>
                  <a:pt x="115" y="29"/>
                  <a:pt x="120" y="74"/>
                  <a:pt x="133" y="107"/>
                </a:cubicBezTo>
                <a:moveTo>
                  <a:pt x="765" y="204"/>
                </a:moveTo>
                <a:cubicBezTo>
                  <a:pt x="761" y="227"/>
                  <a:pt x="767" y="209"/>
                  <a:pt x="762" y="231"/>
                </a:cubicBezTo>
                <a:cubicBezTo>
                  <a:pt x="749" y="288"/>
                  <a:pt x="731" y="341"/>
                  <a:pt x="729" y="400"/>
                </a:cubicBezTo>
                <a:cubicBezTo>
                  <a:pt x="727" y="443"/>
                  <a:pt x="732" y="462"/>
                  <a:pt x="777" y="473"/>
                </a:cubicBezTo>
                <a:cubicBezTo>
                  <a:pt x="813" y="482"/>
                  <a:pt x="854" y="476"/>
                  <a:pt x="890" y="471"/>
                </a:cubicBezTo>
                <a:cubicBezTo>
                  <a:pt x="937" y="464"/>
                  <a:pt x="981" y="459"/>
                  <a:pt x="1028" y="472"/>
                </a:cubicBezTo>
                <a:cubicBezTo>
                  <a:pt x="1092" y="489"/>
                  <a:pt x="1140" y="500"/>
                  <a:pt x="1206" y="501"/>
                </a:cubicBezTo>
                <a:cubicBezTo>
                  <a:pt x="1297" y="502"/>
                  <a:pt x="1379" y="472"/>
                  <a:pt x="1458" y="427"/>
                </a:cubicBezTo>
                <a:cubicBezTo>
                  <a:pt x="1514" y="395"/>
                  <a:pt x="1576" y="350"/>
                  <a:pt x="1595" y="285"/>
                </a:cubicBezTo>
                <a:cubicBezTo>
                  <a:pt x="1608" y="243"/>
                  <a:pt x="1605" y="178"/>
                  <a:pt x="1594" y="136"/>
                </a:cubicBezTo>
                <a:cubicBezTo>
                  <a:pt x="1590" y="120"/>
                  <a:pt x="1579" y="105"/>
                  <a:pt x="1572" y="90"/>
                </a:cubicBezTo>
                <a:cubicBezTo>
                  <a:pt x="1572" y="194"/>
                  <a:pt x="1582" y="297"/>
                  <a:pt x="1600" y="399"/>
                </a:cubicBezTo>
                <a:cubicBezTo>
                  <a:pt x="1616" y="492"/>
                  <a:pt x="1636" y="574"/>
                  <a:pt x="1691" y="651"/>
                </a:cubicBezTo>
                <a:moveTo>
                  <a:pt x="1488" y="351"/>
                </a:moveTo>
                <a:cubicBezTo>
                  <a:pt x="1540" y="348"/>
                  <a:pt x="1593" y="350"/>
                  <a:pt x="1646" y="350"/>
                </a:cubicBezTo>
                <a:cubicBezTo>
                  <a:pt x="1806" y="351"/>
                  <a:pt x="1962" y="345"/>
                  <a:pt x="2120" y="33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7" name=""/>
          <p:cNvSpPr/>
          <p:nvPr/>
        </p:nvSpPr>
        <p:spPr>
          <a:xfrm>
            <a:off x="2732040" y="584280"/>
            <a:ext cx="1515600" cy="277200"/>
          </a:xfrm>
          <a:custGeom>
            <a:avLst/>
            <a:gdLst/>
            <a:ahLst/>
            <a:rect l="0" t="0" r="r" b="b"/>
            <a:pathLst>
              <a:path fill="none" w="4210" h="770">
                <a:moveTo>
                  <a:pt x="16" y="406"/>
                </a:moveTo>
                <a:cubicBezTo>
                  <a:pt x="5" y="393"/>
                  <a:pt x="7" y="390"/>
                  <a:pt x="0" y="379"/>
                </a:cubicBezTo>
                <a:cubicBezTo>
                  <a:pt x="40" y="364"/>
                  <a:pt x="71" y="353"/>
                  <a:pt x="116" y="357"/>
                </a:cubicBezTo>
                <a:cubicBezTo>
                  <a:pt x="178" y="363"/>
                  <a:pt x="193" y="411"/>
                  <a:pt x="198" y="466"/>
                </a:cubicBezTo>
                <a:cubicBezTo>
                  <a:pt x="200" y="493"/>
                  <a:pt x="210" y="570"/>
                  <a:pt x="189" y="592"/>
                </a:cubicBezTo>
                <a:cubicBezTo>
                  <a:pt x="177" y="605"/>
                  <a:pt x="151" y="610"/>
                  <a:pt x="134" y="602"/>
                </a:cubicBezTo>
                <a:cubicBezTo>
                  <a:pt x="108" y="589"/>
                  <a:pt x="105" y="552"/>
                  <a:pt x="108" y="528"/>
                </a:cubicBezTo>
                <a:cubicBezTo>
                  <a:pt x="113" y="481"/>
                  <a:pt x="171" y="448"/>
                  <a:pt x="210" y="429"/>
                </a:cubicBezTo>
                <a:cubicBezTo>
                  <a:pt x="255" y="408"/>
                  <a:pt x="341" y="384"/>
                  <a:pt x="389" y="407"/>
                </a:cubicBezTo>
                <a:cubicBezTo>
                  <a:pt x="444" y="433"/>
                  <a:pt x="460" y="501"/>
                  <a:pt x="468" y="554"/>
                </a:cubicBezTo>
                <a:cubicBezTo>
                  <a:pt x="471" y="573"/>
                  <a:pt x="470" y="590"/>
                  <a:pt x="471" y="609"/>
                </a:cubicBezTo>
                <a:cubicBezTo>
                  <a:pt x="471" y="575"/>
                  <a:pt x="467" y="546"/>
                  <a:pt x="483" y="515"/>
                </a:cubicBezTo>
                <a:cubicBezTo>
                  <a:pt x="509" y="463"/>
                  <a:pt x="550" y="423"/>
                  <a:pt x="596" y="389"/>
                </a:cubicBezTo>
                <a:cubicBezTo>
                  <a:pt x="632" y="362"/>
                  <a:pt x="694" y="330"/>
                  <a:pt x="741" y="347"/>
                </a:cubicBezTo>
                <a:cubicBezTo>
                  <a:pt x="803" y="369"/>
                  <a:pt x="792" y="456"/>
                  <a:pt x="793" y="506"/>
                </a:cubicBezTo>
                <a:cubicBezTo>
                  <a:pt x="794" y="564"/>
                  <a:pt x="785" y="610"/>
                  <a:pt x="813" y="658"/>
                </a:cubicBezTo>
                <a:moveTo>
                  <a:pt x="1496" y="394"/>
                </a:moveTo>
                <a:cubicBezTo>
                  <a:pt x="1459" y="375"/>
                  <a:pt x="1441" y="371"/>
                  <a:pt x="1382" y="396"/>
                </a:cubicBezTo>
                <a:cubicBezTo>
                  <a:pt x="1281" y="438"/>
                  <a:pt x="1171" y="500"/>
                  <a:pt x="1090" y="574"/>
                </a:cubicBezTo>
                <a:cubicBezTo>
                  <a:pt x="1054" y="607"/>
                  <a:pt x="1056" y="619"/>
                  <a:pt x="1060" y="660"/>
                </a:cubicBezTo>
                <a:cubicBezTo>
                  <a:pt x="1139" y="670"/>
                  <a:pt x="1215" y="674"/>
                  <a:pt x="1294" y="653"/>
                </a:cubicBezTo>
                <a:cubicBezTo>
                  <a:pt x="1373" y="631"/>
                  <a:pt x="1484" y="593"/>
                  <a:pt x="1530" y="520"/>
                </a:cubicBezTo>
                <a:cubicBezTo>
                  <a:pt x="1542" y="501"/>
                  <a:pt x="1528" y="509"/>
                  <a:pt x="1539" y="489"/>
                </a:cubicBezTo>
                <a:cubicBezTo>
                  <a:pt x="1532" y="517"/>
                  <a:pt x="1507" y="587"/>
                  <a:pt x="1524" y="615"/>
                </a:cubicBezTo>
                <a:cubicBezTo>
                  <a:pt x="1550" y="657"/>
                  <a:pt x="1660" y="636"/>
                  <a:pt x="1694" y="625"/>
                </a:cubicBezTo>
                <a:cubicBezTo>
                  <a:pt x="1775" y="599"/>
                  <a:pt x="1861" y="549"/>
                  <a:pt x="1923" y="492"/>
                </a:cubicBezTo>
                <a:cubicBezTo>
                  <a:pt x="1959" y="459"/>
                  <a:pt x="1980" y="423"/>
                  <a:pt x="2003" y="382"/>
                </a:cubicBezTo>
                <a:cubicBezTo>
                  <a:pt x="2008" y="373"/>
                  <a:pt x="2011" y="371"/>
                  <a:pt x="2015" y="365"/>
                </a:cubicBezTo>
                <a:cubicBezTo>
                  <a:pt x="2017" y="405"/>
                  <a:pt x="2023" y="449"/>
                  <a:pt x="2017" y="490"/>
                </a:cubicBezTo>
                <a:cubicBezTo>
                  <a:pt x="2007" y="532"/>
                  <a:pt x="2004" y="544"/>
                  <a:pt x="2001" y="571"/>
                </a:cubicBezTo>
                <a:moveTo>
                  <a:pt x="1861" y="3"/>
                </a:moveTo>
                <a:cubicBezTo>
                  <a:pt x="1896" y="-13"/>
                  <a:pt x="1925" y="35"/>
                  <a:pt x="1951" y="60"/>
                </a:cubicBezTo>
                <a:cubicBezTo>
                  <a:pt x="1964" y="73"/>
                  <a:pt x="1978" y="85"/>
                  <a:pt x="1991" y="98"/>
                </a:cubicBezTo>
                <a:moveTo>
                  <a:pt x="2262" y="301"/>
                </a:moveTo>
                <a:cubicBezTo>
                  <a:pt x="2278" y="312"/>
                  <a:pt x="2285" y="317"/>
                  <a:pt x="2291" y="338"/>
                </a:cubicBezTo>
                <a:cubicBezTo>
                  <a:pt x="2300" y="368"/>
                  <a:pt x="2298" y="401"/>
                  <a:pt x="2301" y="431"/>
                </a:cubicBezTo>
                <a:cubicBezTo>
                  <a:pt x="2303" y="450"/>
                  <a:pt x="2302" y="478"/>
                  <a:pt x="2309" y="496"/>
                </a:cubicBezTo>
                <a:cubicBezTo>
                  <a:pt x="2312" y="503"/>
                  <a:pt x="2315" y="500"/>
                  <a:pt x="2316" y="503"/>
                </a:cubicBezTo>
                <a:cubicBezTo>
                  <a:pt x="2342" y="491"/>
                  <a:pt x="2356" y="478"/>
                  <a:pt x="2379" y="457"/>
                </a:cubicBezTo>
                <a:cubicBezTo>
                  <a:pt x="2440" y="402"/>
                  <a:pt x="2503" y="356"/>
                  <a:pt x="2583" y="334"/>
                </a:cubicBezTo>
                <a:cubicBezTo>
                  <a:pt x="2637" y="319"/>
                  <a:pt x="2751" y="293"/>
                  <a:pt x="2792" y="345"/>
                </a:cubicBezTo>
                <a:cubicBezTo>
                  <a:pt x="2825" y="387"/>
                  <a:pt x="2805" y="474"/>
                  <a:pt x="2801" y="522"/>
                </a:cubicBezTo>
                <a:cubicBezTo>
                  <a:pt x="2798" y="553"/>
                  <a:pt x="2797" y="561"/>
                  <a:pt x="2798" y="581"/>
                </a:cubicBezTo>
                <a:moveTo>
                  <a:pt x="3499" y="194"/>
                </a:moveTo>
                <a:cubicBezTo>
                  <a:pt x="3499" y="163"/>
                  <a:pt x="3500" y="134"/>
                  <a:pt x="3495" y="104"/>
                </a:cubicBezTo>
                <a:cubicBezTo>
                  <a:pt x="3426" y="113"/>
                  <a:pt x="3381" y="159"/>
                  <a:pt x="3335" y="210"/>
                </a:cubicBezTo>
                <a:cubicBezTo>
                  <a:pt x="3270" y="282"/>
                  <a:pt x="3226" y="354"/>
                  <a:pt x="3220" y="451"/>
                </a:cubicBezTo>
                <a:cubicBezTo>
                  <a:pt x="3216" y="516"/>
                  <a:pt x="3250" y="554"/>
                  <a:pt x="3314" y="568"/>
                </a:cubicBezTo>
                <a:cubicBezTo>
                  <a:pt x="3329" y="569"/>
                  <a:pt x="3345" y="571"/>
                  <a:pt x="3360" y="572"/>
                </a:cubicBezTo>
                <a:moveTo>
                  <a:pt x="3917" y="387"/>
                </a:moveTo>
                <a:cubicBezTo>
                  <a:pt x="3982" y="345"/>
                  <a:pt x="4039" y="315"/>
                  <a:pt x="4118" y="308"/>
                </a:cubicBezTo>
                <a:cubicBezTo>
                  <a:pt x="4189" y="302"/>
                  <a:pt x="4207" y="322"/>
                  <a:pt x="4210" y="389"/>
                </a:cubicBezTo>
                <a:cubicBezTo>
                  <a:pt x="4214" y="488"/>
                  <a:pt x="4130" y="574"/>
                  <a:pt x="4063" y="639"/>
                </a:cubicBezTo>
                <a:cubicBezTo>
                  <a:pt x="3983" y="708"/>
                  <a:pt x="3955" y="732"/>
                  <a:pt x="3894" y="77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8" name=""/>
          <p:cNvSpPr/>
          <p:nvPr/>
        </p:nvSpPr>
        <p:spPr>
          <a:xfrm>
            <a:off x="2066760" y="626400"/>
            <a:ext cx="7288560" cy="587520"/>
          </a:xfrm>
          <a:custGeom>
            <a:avLst/>
            <a:gdLst/>
            <a:ahLst/>
            <a:rect l="0" t="0" r="r" b="b"/>
            <a:pathLst>
              <a:path fill="none" w="20246" h="1632">
                <a:moveTo>
                  <a:pt x="151" y="1632"/>
                </a:moveTo>
                <a:cubicBezTo>
                  <a:pt x="101" y="1632"/>
                  <a:pt x="50" y="1632"/>
                  <a:pt x="0" y="1632"/>
                </a:cubicBezTo>
                <a:moveTo>
                  <a:pt x="17718" y="36"/>
                </a:moveTo>
                <a:cubicBezTo>
                  <a:pt x="17611" y="50"/>
                  <a:pt x="17543" y="100"/>
                  <a:pt x="17460" y="172"/>
                </a:cubicBezTo>
                <a:cubicBezTo>
                  <a:pt x="17375" y="245"/>
                  <a:pt x="17281" y="333"/>
                  <a:pt x="17260" y="447"/>
                </a:cubicBezTo>
                <a:cubicBezTo>
                  <a:pt x="17244" y="534"/>
                  <a:pt x="17271" y="603"/>
                  <a:pt x="17354" y="641"/>
                </a:cubicBezTo>
                <a:cubicBezTo>
                  <a:pt x="17499" y="707"/>
                  <a:pt x="17685" y="682"/>
                  <a:pt x="17838" y="683"/>
                </a:cubicBezTo>
                <a:moveTo>
                  <a:pt x="20012" y="1"/>
                </a:moveTo>
                <a:cubicBezTo>
                  <a:pt x="20099" y="-3"/>
                  <a:pt x="20171" y="-3"/>
                  <a:pt x="20218" y="87"/>
                </a:cubicBezTo>
                <a:cubicBezTo>
                  <a:pt x="20279" y="204"/>
                  <a:pt x="20229" y="357"/>
                  <a:pt x="20176" y="463"/>
                </a:cubicBezTo>
                <a:cubicBezTo>
                  <a:pt x="20109" y="600"/>
                  <a:pt x="20004" y="729"/>
                  <a:pt x="19888" y="828"/>
                </a:cubicBezTo>
                <a:cubicBezTo>
                  <a:pt x="19860" y="849"/>
                  <a:pt x="19832" y="869"/>
                  <a:pt x="19804" y="89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29" name=""/>
          <p:cNvSpPr/>
          <p:nvPr/>
        </p:nvSpPr>
        <p:spPr>
          <a:xfrm>
            <a:off x="1360440" y="1100160"/>
            <a:ext cx="190080" cy="318600"/>
          </a:xfrm>
          <a:custGeom>
            <a:avLst/>
            <a:gdLst/>
            <a:ahLst/>
            <a:rect l="0" t="0" r="r" b="b"/>
            <a:pathLst>
              <a:path fill="none" w="528" h="885">
                <a:moveTo>
                  <a:pt x="459" y="14"/>
                </a:moveTo>
                <a:cubicBezTo>
                  <a:pt x="436" y="13"/>
                  <a:pt x="494" y="-26"/>
                  <a:pt x="413" y="32"/>
                </a:cubicBezTo>
                <a:cubicBezTo>
                  <a:pt x="331" y="91"/>
                  <a:pt x="187" y="149"/>
                  <a:pt x="131" y="235"/>
                </a:cubicBezTo>
                <a:cubicBezTo>
                  <a:pt x="128" y="257"/>
                  <a:pt x="127" y="262"/>
                  <a:pt x="128" y="276"/>
                </a:cubicBezTo>
                <a:cubicBezTo>
                  <a:pt x="175" y="297"/>
                  <a:pt x="216" y="294"/>
                  <a:pt x="267" y="294"/>
                </a:cubicBezTo>
                <a:cubicBezTo>
                  <a:pt x="310" y="294"/>
                  <a:pt x="352" y="292"/>
                  <a:pt x="395" y="290"/>
                </a:cubicBezTo>
                <a:cubicBezTo>
                  <a:pt x="337" y="316"/>
                  <a:pt x="279" y="343"/>
                  <a:pt x="219" y="364"/>
                </a:cubicBezTo>
                <a:cubicBezTo>
                  <a:pt x="152" y="388"/>
                  <a:pt x="85" y="402"/>
                  <a:pt x="15" y="411"/>
                </a:cubicBezTo>
                <a:cubicBezTo>
                  <a:pt x="10" y="412"/>
                  <a:pt x="5" y="412"/>
                  <a:pt x="0" y="413"/>
                </a:cubicBezTo>
                <a:cubicBezTo>
                  <a:pt x="35" y="413"/>
                  <a:pt x="80" y="403"/>
                  <a:pt x="107" y="430"/>
                </a:cubicBezTo>
                <a:cubicBezTo>
                  <a:pt x="158" y="481"/>
                  <a:pt x="152" y="585"/>
                  <a:pt x="156" y="650"/>
                </a:cubicBezTo>
                <a:cubicBezTo>
                  <a:pt x="160" y="703"/>
                  <a:pt x="153" y="786"/>
                  <a:pt x="189" y="832"/>
                </a:cubicBezTo>
                <a:cubicBezTo>
                  <a:pt x="238" y="893"/>
                  <a:pt x="350" y="884"/>
                  <a:pt x="416" y="885"/>
                </a:cubicBezTo>
                <a:cubicBezTo>
                  <a:pt x="453" y="885"/>
                  <a:pt x="491" y="885"/>
                  <a:pt x="528" y="88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0" name=""/>
          <p:cNvSpPr/>
          <p:nvPr/>
        </p:nvSpPr>
        <p:spPr>
          <a:xfrm>
            <a:off x="7175520" y="576720"/>
            <a:ext cx="963360" cy="392760"/>
          </a:xfrm>
          <a:custGeom>
            <a:avLst/>
            <a:gdLst/>
            <a:ahLst/>
            <a:rect l="0" t="0" r="r" b="b"/>
            <a:pathLst>
              <a:path fill="none" w="2676" h="1091">
                <a:moveTo>
                  <a:pt x="534" y="326"/>
                </a:moveTo>
                <a:cubicBezTo>
                  <a:pt x="564" y="275"/>
                  <a:pt x="580" y="234"/>
                  <a:pt x="583" y="174"/>
                </a:cubicBezTo>
                <a:cubicBezTo>
                  <a:pt x="585" y="136"/>
                  <a:pt x="583" y="108"/>
                  <a:pt x="563" y="75"/>
                </a:cubicBezTo>
                <a:cubicBezTo>
                  <a:pt x="543" y="43"/>
                  <a:pt x="517" y="11"/>
                  <a:pt x="478" y="4"/>
                </a:cubicBezTo>
                <a:cubicBezTo>
                  <a:pt x="444" y="-2"/>
                  <a:pt x="398" y="-7"/>
                  <a:pt x="383" y="27"/>
                </a:cubicBezTo>
                <a:cubicBezTo>
                  <a:pt x="354" y="94"/>
                  <a:pt x="373" y="218"/>
                  <a:pt x="384" y="285"/>
                </a:cubicBezTo>
                <a:cubicBezTo>
                  <a:pt x="405" y="409"/>
                  <a:pt x="456" y="526"/>
                  <a:pt x="483" y="649"/>
                </a:cubicBezTo>
                <a:cubicBezTo>
                  <a:pt x="504" y="746"/>
                  <a:pt x="507" y="845"/>
                  <a:pt x="465" y="934"/>
                </a:cubicBezTo>
                <a:cubicBezTo>
                  <a:pt x="429" y="1008"/>
                  <a:pt x="382" y="1043"/>
                  <a:pt x="320" y="1091"/>
                </a:cubicBezTo>
                <a:moveTo>
                  <a:pt x="0" y="665"/>
                </a:moveTo>
                <a:cubicBezTo>
                  <a:pt x="67" y="594"/>
                  <a:pt x="128" y="588"/>
                  <a:pt x="227" y="584"/>
                </a:cubicBezTo>
                <a:cubicBezTo>
                  <a:pt x="357" y="579"/>
                  <a:pt x="489" y="584"/>
                  <a:pt x="618" y="595"/>
                </a:cubicBezTo>
                <a:moveTo>
                  <a:pt x="994" y="541"/>
                </a:moveTo>
                <a:cubicBezTo>
                  <a:pt x="1004" y="521"/>
                  <a:pt x="1013" y="500"/>
                  <a:pt x="1023" y="480"/>
                </a:cubicBezTo>
                <a:cubicBezTo>
                  <a:pt x="1057" y="485"/>
                  <a:pt x="1063" y="490"/>
                  <a:pt x="1086" y="522"/>
                </a:cubicBezTo>
                <a:cubicBezTo>
                  <a:pt x="1126" y="577"/>
                  <a:pt x="1148" y="642"/>
                  <a:pt x="1184" y="699"/>
                </a:cubicBezTo>
                <a:cubicBezTo>
                  <a:pt x="1211" y="741"/>
                  <a:pt x="1237" y="757"/>
                  <a:pt x="1286" y="759"/>
                </a:cubicBezTo>
                <a:cubicBezTo>
                  <a:pt x="1331" y="761"/>
                  <a:pt x="1351" y="717"/>
                  <a:pt x="1367" y="680"/>
                </a:cubicBezTo>
                <a:cubicBezTo>
                  <a:pt x="1386" y="638"/>
                  <a:pt x="1394" y="592"/>
                  <a:pt x="1411" y="549"/>
                </a:cubicBezTo>
                <a:cubicBezTo>
                  <a:pt x="1417" y="537"/>
                  <a:pt x="1417" y="533"/>
                  <a:pt x="1427" y="534"/>
                </a:cubicBezTo>
                <a:cubicBezTo>
                  <a:pt x="1435" y="556"/>
                  <a:pt x="1439" y="588"/>
                  <a:pt x="1439" y="620"/>
                </a:cubicBezTo>
                <a:moveTo>
                  <a:pt x="1599" y="565"/>
                </a:moveTo>
                <a:cubicBezTo>
                  <a:pt x="1614" y="521"/>
                  <a:pt x="1620" y="511"/>
                  <a:pt x="1668" y="509"/>
                </a:cubicBezTo>
                <a:cubicBezTo>
                  <a:pt x="1726" y="507"/>
                  <a:pt x="1742" y="553"/>
                  <a:pt x="1754" y="603"/>
                </a:cubicBezTo>
                <a:cubicBezTo>
                  <a:pt x="1765" y="653"/>
                  <a:pt x="1762" y="705"/>
                  <a:pt x="1769" y="755"/>
                </a:cubicBezTo>
                <a:cubicBezTo>
                  <a:pt x="1771" y="766"/>
                  <a:pt x="1770" y="770"/>
                  <a:pt x="1778" y="768"/>
                </a:cubicBezTo>
                <a:cubicBezTo>
                  <a:pt x="1804" y="750"/>
                  <a:pt x="1819" y="731"/>
                  <a:pt x="1840" y="702"/>
                </a:cubicBezTo>
                <a:cubicBezTo>
                  <a:pt x="1872" y="658"/>
                  <a:pt x="1915" y="590"/>
                  <a:pt x="1973" y="578"/>
                </a:cubicBezTo>
                <a:cubicBezTo>
                  <a:pt x="2024" y="567"/>
                  <a:pt x="2049" y="592"/>
                  <a:pt x="2062" y="641"/>
                </a:cubicBezTo>
                <a:cubicBezTo>
                  <a:pt x="2073" y="684"/>
                  <a:pt x="2072" y="738"/>
                  <a:pt x="2057" y="779"/>
                </a:cubicBezTo>
                <a:cubicBezTo>
                  <a:pt x="2055" y="783"/>
                  <a:pt x="2053" y="788"/>
                  <a:pt x="2051" y="792"/>
                </a:cubicBezTo>
                <a:moveTo>
                  <a:pt x="2240" y="378"/>
                </a:moveTo>
                <a:cubicBezTo>
                  <a:pt x="2245" y="350"/>
                  <a:pt x="2242" y="341"/>
                  <a:pt x="2269" y="334"/>
                </a:cubicBezTo>
                <a:cubicBezTo>
                  <a:pt x="2316" y="323"/>
                  <a:pt x="2368" y="323"/>
                  <a:pt x="2416" y="317"/>
                </a:cubicBezTo>
                <a:cubicBezTo>
                  <a:pt x="2463" y="311"/>
                  <a:pt x="2530" y="308"/>
                  <a:pt x="2565" y="270"/>
                </a:cubicBezTo>
                <a:cubicBezTo>
                  <a:pt x="2574" y="260"/>
                  <a:pt x="2578" y="249"/>
                  <a:pt x="2584" y="238"/>
                </a:cubicBezTo>
                <a:cubicBezTo>
                  <a:pt x="2584" y="236"/>
                  <a:pt x="2584" y="235"/>
                  <a:pt x="2584" y="234"/>
                </a:cubicBezTo>
                <a:cubicBezTo>
                  <a:pt x="2575" y="269"/>
                  <a:pt x="2561" y="301"/>
                  <a:pt x="2549" y="336"/>
                </a:cubicBezTo>
                <a:cubicBezTo>
                  <a:pt x="2519" y="426"/>
                  <a:pt x="2505" y="518"/>
                  <a:pt x="2491" y="611"/>
                </a:cubicBezTo>
                <a:cubicBezTo>
                  <a:pt x="2485" y="649"/>
                  <a:pt x="2487" y="695"/>
                  <a:pt x="2472" y="731"/>
                </a:cubicBezTo>
                <a:cubicBezTo>
                  <a:pt x="2469" y="739"/>
                  <a:pt x="2465" y="739"/>
                  <a:pt x="2459" y="745"/>
                </a:cubicBezTo>
                <a:cubicBezTo>
                  <a:pt x="2493" y="719"/>
                  <a:pt x="2516" y="707"/>
                  <a:pt x="2563" y="699"/>
                </a:cubicBezTo>
                <a:cubicBezTo>
                  <a:pt x="2619" y="693"/>
                  <a:pt x="2639" y="691"/>
                  <a:pt x="2676" y="6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1" name=""/>
          <p:cNvSpPr/>
          <p:nvPr/>
        </p:nvSpPr>
        <p:spPr>
          <a:xfrm>
            <a:off x="6859440" y="374400"/>
            <a:ext cx="710280" cy="171360"/>
          </a:xfrm>
          <a:custGeom>
            <a:avLst/>
            <a:gdLst/>
            <a:ahLst/>
            <a:rect l="0" t="0" r="r" b="b"/>
            <a:pathLst>
              <a:path fill="none" w="1973" h="476">
                <a:moveTo>
                  <a:pt x="0" y="95"/>
                </a:moveTo>
                <a:cubicBezTo>
                  <a:pt x="0" y="49"/>
                  <a:pt x="29" y="45"/>
                  <a:pt x="73" y="29"/>
                </a:cubicBezTo>
                <a:cubicBezTo>
                  <a:pt x="146" y="3"/>
                  <a:pt x="216" y="-2"/>
                  <a:pt x="293" y="1"/>
                </a:cubicBezTo>
                <a:cubicBezTo>
                  <a:pt x="353" y="4"/>
                  <a:pt x="379" y="20"/>
                  <a:pt x="382" y="80"/>
                </a:cubicBezTo>
                <a:cubicBezTo>
                  <a:pt x="386" y="151"/>
                  <a:pt x="364" y="217"/>
                  <a:pt x="345" y="285"/>
                </a:cubicBezTo>
                <a:cubicBezTo>
                  <a:pt x="331" y="338"/>
                  <a:pt x="320" y="389"/>
                  <a:pt x="316" y="443"/>
                </a:cubicBezTo>
                <a:cubicBezTo>
                  <a:pt x="315" y="461"/>
                  <a:pt x="315" y="465"/>
                  <a:pt x="315" y="476"/>
                </a:cubicBezTo>
                <a:moveTo>
                  <a:pt x="63" y="348"/>
                </a:moveTo>
                <a:cubicBezTo>
                  <a:pt x="107" y="303"/>
                  <a:pt x="155" y="268"/>
                  <a:pt x="210" y="238"/>
                </a:cubicBezTo>
                <a:cubicBezTo>
                  <a:pt x="301" y="188"/>
                  <a:pt x="400" y="152"/>
                  <a:pt x="500" y="123"/>
                </a:cubicBezTo>
                <a:cubicBezTo>
                  <a:pt x="549" y="109"/>
                  <a:pt x="590" y="104"/>
                  <a:pt x="640" y="103"/>
                </a:cubicBezTo>
                <a:cubicBezTo>
                  <a:pt x="646" y="141"/>
                  <a:pt x="644" y="179"/>
                  <a:pt x="644" y="217"/>
                </a:cubicBezTo>
                <a:cubicBezTo>
                  <a:pt x="644" y="243"/>
                  <a:pt x="628" y="331"/>
                  <a:pt x="650" y="353"/>
                </a:cubicBezTo>
                <a:cubicBezTo>
                  <a:pt x="671" y="375"/>
                  <a:pt x="788" y="380"/>
                  <a:pt x="812" y="363"/>
                </a:cubicBezTo>
                <a:cubicBezTo>
                  <a:pt x="836" y="346"/>
                  <a:pt x="830" y="288"/>
                  <a:pt x="828" y="264"/>
                </a:cubicBezTo>
                <a:cubicBezTo>
                  <a:pt x="823" y="210"/>
                  <a:pt x="785" y="177"/>
                  <a:pt x="747" y="141"/>
                </a:cubicBezTo>
                <a:cubicBezTo>
                  <a:pt x="741" y="136"/>
                  <a:pt x="738" y="129"/>
                  <a:pt x="734" y="125"/>
                </a:cubicBezTo>
                <a:cubicBezTo>
                  <a:pt x="765" y="118"/>
                  <a:pt x="794" y="114"/>
                  <a:pt x="826" y="111"/>
                </a:cubicBezTo>
                <a:moveTo>
                  <a:pt x="1199" y="94"/>
                </a:moveTo>
                <a:cubicBezTo>
                  <a:pt x="1204" y="103"/>
                  <a:pt x="1188" y="122"/>
                  <a:pt x="1170" y="144"/>
                </a:cubicBezTo>
                <a:cubicBezTo>
                  <a:pt x="1129" y="195"/>
                  <a:pt x="1084" y="243"/>
                  <a:pt x="1055" y="302"/>
                </a:cubicBezTo>
                <a:cubicBezTo>
                  <a:pt x="1044" y="325"/>
                  <a:pt x="1044" y="337"/>
                  <a:pt x="1044" y="361"/>
                </a:cubicBezTo>
                <a:cubicBezTo>
                  <a:pt x="1077" y="370"/>
                  <a:pt x="1117" y="371"/>
                  <a:pt x="1151" y="360"/>
                </a:cubicBezTo>
                <a:cubicBezTo>
                  <a:pt x="1191" y="347"/>
                  <a:pt x="1245" y="315"/>
                  <a:pt x="1261" y="274"/>
                </a:cubicBezTo>
                <a:cubicBezTo>
                  <a:pt x="1276" y="237"/>
                  <a:pt x="1267" y="190"/>
                  <a:pt x="1245" y="159"/>
                </a:cubicBezTo>
                <a:cubicBezTo>
                  <a:pt x="1225" y="130"/>
                  <a:pt x="1202" y="109"/>
                  <a:pt x="1167" y="107"/>
                </a:cubicBezTo>
                <a:cubicBezTo>
                  <a:pt x="1155" y="107"/>
                  <a:pt x="1152" y="107"/>
                  <a:pt x="1144" y="108"/>
                </a:cubicBezTo>
                <a:moveTo>
                  <a:pt x="1541" y="98"/>
                </a:moveTo>
                <a:cubicBezTo>
                  <a:pt x="1558" y="113"/>
                  <a:pt x="1556" y="122"/>
                  <a:pt x="1556" y="151"/>
                </a:cubicBezTo>
                <a:cubicBezTo>
                  <a:pt x="1556" y="186"/>
                  <a:pt x="1536" y="270"/>
                  <a:pt x="1579" y="282"/>
                </a:cubicBezTo>
                <a:cubicBezTo>
                  <a:pt x="1642" y="300"/>
                  <a:pt x="1728" y="285"/>
                  <a:pt x="1788" y="268"/>
                </a:cubicBezTo>
                <a:cubicBezTo>
                  <a:pt x="1841" y="253"/>
                  <a:pt x="1928" y="229"/>
                  <a:pt x="1962" y="179"/>
                </a:cubicBezTo>
                <a:cubicBezTo>
                  <a:pt x="1995" y="130"/>
                  <a:pt x="1945" y="95"/>
                  <a:pt x="1907" y="76"/>
                </a:cubicBezTo>
                <a:cubicBezTo>
                  <a:pt x="1836" y="40"/>
                  <a:pt x="1757" y="44"/>
                  <a:pt x="1686" y="76"/>
                </a:cubicBezTo>
                <a:cubicBezTo>
                  <a:pt x="1664" y="88"/>
                  <a:pt x="1643" y="100"/>
                  <a:pt x="1621" y="11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2" name=""/>
          <p:cNvSpPr/>
          <p:nvPr/>
        </p:nvSpPr>
        <p:spPr>
          <a:xfrm>
            <a:off x="7375680" y="1013040"/>
            <a:ext cx="325080" cy="277200"/>
          </a:xfrm>
          <a:custGeom>
            <a:avLst/>
            <a:gdLst/>
            <a:ahLst/>
            <a:rect l="0" t="0" r="r" b="b"/>
            <a:pathLst>
              <a:path fill="none" w="903" h="770">
                <a:moveTo>
                  <a:pt x="896" y="55"/>
                </a:moveTo>
                <a:cubicBezTo>
                  <a:pt x="899" y="40"/>
                  <a:pt x="901" y="30"/>
                  <a:pt x="903" y="14"/>
                </a:cubicBezTo>
                <a:cubicBezTo>
                  <a:pt x="793" y="-5"/>
                  <a:pt x="693" y="-5"/>
                  <a:pt x="581" y="17"/>
                </a:cubicBezTo>
                <a:cubicBezTo>
                  <a:pt x="441" y="45"/>
                  <a:pt x="297" y="84"/>
                  <a:pt x="160" y="131"/>
                </a:cubicBezTo>
                <a:cubicBezTo>
                  <a:pt x="210" y="129"/>
                  <a:pt x="255" y="117"/>
                  <a:pt x="305" y="110"/>
                </a:cubicBezTo>
                <a:cubicBezTo>
                  <a:pt x="335" y="106"/>
                  <a:pt x="337" y="113"/>
                  <a:pt x="357" y="119"/>
                </a:cubicBezTo>
                <a:cubicBezTo>
                  <a:pt x="347" y="186"/>
                  <a:pt x="309" y="218"/>
                  <a:pt x="253" y="258"/>
                </a:cubicBezTo>
                <a:cubicBezTo>
                  <a:pt x="180" y="311"/>
                  <a:pt x="95" y="340"/>
                  <a:pt x="16" y="381"/>
                </a:cubicBezTo>
                <a:cubicBezTo>
                  <a:pt x="7" y="385"/>
                  <a:pt x="4" y="386"/>
                  <a:pt x="0" y="391"/>
                </a:cubicBezTo>
                <a:cubicBezTo>
                  <a:pt x="14" y="398"/>
                  <a:pt x="28" y="404"/>
                  <a:pt x="42" y="414"/>
                </a:cubicBezTo>
                <a:cubicBezTo>
                  <a:pt x="99" y="455"/>
                  <a:pt x="125" y="535"/>
                  <a:pt x="142" y="600"/>
                </a:cubicBezTo>
                <a:cubicBezTo>
                  <a:pt x="157" y="656"/>
                  <a:pt x="168" y="714"/>
                  <a:pt x="184" y="77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3" name=""/>
          <p:cNvSpPr/>
          <p:nvPr/>
        </p:nvSpPr>
        <p:spPr>
          <a:xfrm>
            <a:off x="7585200" y="2366280"/>
            <a:ext cx="154440" cy="371880"/>
          </a:xfrm>
          <a:custGeom>
            <a:avLst/>
            <a:gdLst/>
            <a:ahLst/>
            <a:rect l="0" t="0" r="r" b="b"/>
            <a:pathLst>
              <a:path fill="none" w="429" h="1033">
                <a:moveTo>
                  <a:pt x="225" y="23"/>
                </a:moveTo>
                <a:cubicBezTo>
                  <a:pt x="228" y="19"/>
                  <a:pt x="220" y="5"/>
                  <a:pt x="227" y="3"/>
                </a:cubicBezTo>
                <a:cubicBezTo>
                  <a:pt x="238" y="-1"/>
                  <a:pt x="255" y="3"/>
                  <a:pt x="266" y="2"/>
                </a:cubicBezTo>
                <a:cubicBezTo>
                  <a:pt x="299" y="0"/>
                  <a:pt x="340" y="-2"/>
                  <a:pt x="372" y="7"/>
                </a:cubicBezTo>
                <a:cubicBezTo>
                  <a:pt x="400" y="14"/>
                  <a:pt x="419" y="27"/>
                  <a:pt x="427" y="54"/>
                </a:cubicBezTo>
                <a:cubicBezTo>
                  <a:pt x="437" y="88"/>
                  <a:pt x="415" y="115"/>
                  <a:pt x="394" y="139"/>
                </a:cubicBezTo>
                <a:cubicBezTo>
                  <a:pt x="364" y="173"/>
                  <a:pt x="329" y="202"/>
                  <a:pt x="307" y="243"/>
                </a:cubicBezTo>
                <a:cubicBezTo>
                  <a:pt x="295" y="267"/>
                  <a:pt x="289" y="314"/>
                  <a:pt x="300" y="340"/>
                </a:cubicBezTo>
                <a:cubicBezTo>
                  <a:pt x="326" y="397"/>
                  <a:pt x="370" y="428"/>
                  <a:pt x="375" y="495"/>
                </a:cubicBezTo>
                <a:cubicBezTo>
                  <a:pt x="379" y="544"/>
                  <a:pt x="377" y="596"/>
                  <a:pt x="370" y="644"/>
                </a:cubicBezTo>
                <a:cubicBezTo>
                  <a:pt x="363" y="689"/>
                  <a:pt x="357" y="730"/>
                  <a:pt x="357" y="775"/>
                </a:cubicBezTo>
                <a:cubicBezTo>
                  <a:pt x="357" y="805"/>
                  <a:pt x="362" y="826"/>
                  <a:pt x="367" y="855"/>
                </a:cubicBezTo>
                <a:cubicBezTo>
                  <a:pt x="373" y="892"/>
                  <a:pt x="366" y="895"/>
                  <a:pt x="331" y="917"/>
                </a:cubicBezTo>
                <a:cubicBezTo>
                  <a:pt x="230" y="978"/>
                  <a:pt x="113" y="1004"/>
                  <a:pt x="0" y="103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4" name=""/>
          <p:cNvSpPr/>
          <p:nvPr/>
        </p:nvSpPr>
        <p:spPr>
          <a:xfrm>
            <a:off x="4910040" y="1863720"/>
            <a:ext cx="190080" cy="129960"/>
          </a:xfrm>
          <a:custGeom>
            <a:avLst/>
            <a:gdLst/>
            <a:ahLst/>
            <a:rect l="0" t="0" r="r" b="b"/>
            <a:pathLst>
              <a:path fill="none" w="528" h="361">
                <a:moveTo>
                  <a:pt x="528" y="0"/>
                </a:moveTo>
                <a:cubicBezTo>
                  <a:pt x="505" y="100"/>
                  <a:pt x="449" y="150"/>
                  <a:pt x="359" y="207"/>
                </a:cubicBezTo>
                <a:cubicBezTo>
                  <a:pt x="246" y="279"/>
                  <a:pt x="125" y="317"/>
                  <a:pt x="0" y="36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5" name=""/>
          <p:cNvSpPr/>
          <p:nvPr/>
        </p:nvSpPr>
        <p:spPr>
          <a:xfrm>
            <a:off x="2817720" y="1635840"/>
            <a:ext cx="1134720" cy="392400"/>
          </a:xfrm>
          <a:custGeom>
            <a:avLst/>
            <a:gdLst/>
            <a:ahLst/>
            <a:rect l="0" t="0" r="r" b="b"/>
            <a:pathLst>
              <a:path fill="none" w="3152" h="1090">
                <a:moveTo>
                  <a:pt x="561" y="186"/>
                </a:moveTo>
                <a:cubicBezTo>
                  <a:pt x="583" y="148"/>
                  <a:pt x="608" y="124"/>
                  <a:pt x="604" y="81"/>
                </a:cubicBezTo>
                <a:cubicBezTo>
                  <a:pt x="600" y="47"/>
                  <a:pt x="550" y="25"/>
                  <a:pt x="524" y="14"/>
                </a:cubicBezTo>
                <a:cubicBezTo>
                  <a:pt x="505" y="6"/>
                  <a:pt x="458" y="-9"/>
                  <a:pt x="438" y="6"/>
                </a:cubicBezTo>
                <a:cubicBezTo>
                  <a:pt x="381" y="50"/>
                  <a:pt x="399" y="212"/>
                  <a:pt x="399" y="268"/>
                </a:cubicBezTo>
                <a:cubicBezTo>
                  <a:pt x="398" y="421"/>
                  <a:pt x="454" y="544"/>
                  <a:pt x="491" y="691"/>
                </a:cubicBezTo>
                <a:cubicBezTo>
                  <a:pt x="514" y="783"/>
                  <a:pt x="537" y="912"/>
                  <a:pt x="494" y="1002"/>
                </a:cubicBezTo>
                <a:cubicBezTo>
                  <a:pt x="458" y="1052"/>
                  <a:pt x="447" y="1068"/>
                  <a:pt x="412" y="1090"/>
                </a:cubicBezTo>
                <a:moveTo>
                  <a:pt x="0" y="804"/>
                </a:moveTo>
                <a:cubicBezTo>
                  <a:pt x="40" y="767"/>
                  <a:pt x="96" y="780"/>
                  <a:pt x="151" y="780"/>
                </a:cubicBezTo>
                <a:cubicBezTo>
                  <a:pt x="256" y="780"/>
                  <a:pt x="362" y="782"/>
                  <a:pt x="467" y="785"/>
                </a:cubicBezTo>
                <a:cubicBezTo>
                  <a:pt x="487" y="786"/>
                  <a:pt x="507" y="786"/>
                  <a:pt x="527" y="787"/>
                </a:cubicBezTo>
                <a:moveTo>
                  <a:pt x="767" y="601"/>
                </a:moveTo>
                <a:cubicBezTo>
                  <a:pt x="763" y="580"/>
                  <a:pt x="762" y="570"/>
                  <a:pt x="761" y="551"/>
                </a:cubicBezTo>
                <a:cubicBezTo>
                  <a:pt x="774" y="601"/>
                  <a:pt x="781" y="652"/>
                  <a:pt x="794" y="702"/>
                </a:cubicBezTo>
                <a:cubicBezTo>
                  <a:pt x="807" y="754"/>
                  <a:pt x="824" y="797"/>
                  <a:pt x="882" y="804"/>
                </a:cubicBezTo>
                <a:cubicBezTo>
                  <a:pt x="950" y="813"/>
                  <a:pt x="1003" y="789"/>
                  <a:pt x="1058" y="752"/>
                </a:cubicBezTo>
                <a:cubicBezTo>
                  <a:pt x="1104" y="721"/>
                  <a:pt x="1146" y="676"/>
                  <a:pt x="1164" y="623"/>
                </a:cubicBezTo>
                <a:cubicBezTo>
                  <a:pt x="1171" y="602"/>
                  <a:pt x="1176" y="577"/>
                  <a:pt x="1182" y="555"/>
                </a:cubicBezTo>
                <a:cubicBezTo>
                  <a:pt x="1182" y="634"/>
                  <a:pt x="1178" y="709"/>
                  <a:pt x="1170" y="787"/>
                </a:cubicBezTo>
                <a:cubicBezTo>
                  <a:pt x="1169" y="803"/>
                  <a:pt x="1168" y="818"/>
                  <a:pt x="1167" y="834"/>
                </a:cubicBezTo>
                <a:moveTo>
                  <a:pt x="1376" y="659"/>
                </a:moveTo>
                <a:cubicBezTo>
                  <a:pt x="1383" y="616"/>
                  <a:pt x="1388" y="593"/>
                  <a:pt x="1437" y="588"/>
                </a:cubicBezTo>
                <a:cubicBezTo>
                  <a:pt x="1487" y="583"/>
                  <a:pt x="1516" y="627"/>
                  <a:pt x="1537" y="667"/>
                </a:cubicBezTo>
                <a:cubicBezTo>
                  <a:pt x="1559" y="710"/>
                  <a:pt x="1563" y="757"/>
                  <a:pt x="1572" y="804"/>
                </a:cubicBezTo>
                <a:cubicBezTo>
                  <a:pt x="1575" y="820"/>
                  <a:pt x="1578" y="818"/>
                  <a:pt x="1583" y="825"/>
                </a:cubicBezTo>
                <a:cubicBezTo>
                  <a:pt x="1598" y="788"/>
                  <a:pt x="1609" y="745"/>
                  <a:pt x="1628" y="710"/>
                </a:cubicBezTo>
                <a:cubicBezTo>
                  <a:pt x="1652" y="666"/>
                  <a:pt x="1688" y="615"/>
                  <a:pt x="1726" y="582"/>
                </a:cubicBezTo>
                <a:cubicBezTo>
                  <a:pt x="1764" y="549"/>
                  <a:pt x="1818" y="545"/>
                  <a:pt x="1859" y="577"/>
                </a:cubicBezTo>
                <a:cubicBezTo>
                  <a:pt x="1919" y="623"/>
                  <a:pt x="1925" y="688"/>
                  <a:pt x="1926" y="757"/>
                </a:cubicBezTo>
                <a:cubicBezTo>
                  <a:pt x="1926" y="799"/>
                  <a:pt x="1926" y="812"/>
                  <a:pt x="1919" y="839"/>
                </a:cubicBezTo>
                <a:moveTo>
                  <a:pt x="2290" y="399"/>
                </a:moveTo>
                <a:cubicBezTo>
                  <a:pt x="2293" y="405"/>
                  <a:pt x="2285" y="412"/>
                  <a:pt x="2290" y="416"/>
                </a:cubicBezTo>
                <a:cubicBezTo>
                  <a:pt x="2311" y="431"/>
                  <a:pt x="2342" y="428"/>
                  <a:pt x="2366" y="428"/>
                </a:cubicBezTo>
                <a:cubicBezTo>
                  <a:pt x="2396" y="428"/>
                  <a:pt x="2410" y="411"/>
                  <a:pt x="2427" y="388"/>
                </a:cubicBezTo>
                <a:cubicBezTo>
                  <a:pt x="2441" y="369"/>
                  <a:pt x="2449" y="349"/>
                  <a:pt x="2458" y="329"/>
                </a:cubicBezTo>
                <a:cubicBezTo>
                  <a:pt x="2460" y="322"/>
                  <a:pt x="2459" y="320"/>
                  <a:pt x="2463" y="318"/>
                </a:cubicBezTo>
                <a:cubicBezTo>
                  <a:pt x="2463" y="418"/>
                  <a:pt x="2461" y="518"/>
                  <a:pt x="2469" y="619"/>
                </a:cubicBezTo>
                <a:cubicBezTo>
                  <a:pt x="2475" y="691"/>
                  <a:pt x="2491" y="760"/>
                  <a:pt x="2500" y="832"/>
                </a:cubicBezTo>
                <a:cubicBezTo>
                  <a:pt x="2502" y="851"/>
                  <a:pt x="2502" y="871"/>
                  <a:pt x="2502" y="890"/>
                </a:cubicBezTo>
                <a:cubicBezTo>
                  <a:pt x="2465" y="889"/>
                  <a:pt x="2442" y="888"/>
                  <a:pt x="2411" y="863"/>
                </a:cubicBezTo>
                <a:cubicBezTo>
                  <a:pt x="2398" y="853"/>
                  <a:pt x="2399" y="847"/>
                  <a:pt x="2394" y="835"/>
                </a:cubicBezTo>
                <a:cubicBezTo>
                  <a:pt x="2417" y="832"/>
                  <a:pt x="2440" y="832"/>
                  <a:pt x="2463" y="832"/>
                </a:cubicBezTo>
                <a:cubicBezTo>
                  <a:pt x="2527" y="832"/>
                  <a:pt x="2590" y="832"/>
                  <a:pt x="2654" y="832"/>
                </a:cubicBezTo>
                <a:moveTo>
                  <a:pt x="3152" y="339"/>
                </a:moveTo>
                <a:cubicBezTo>
                  <a:pt x="3137" y="311"/>
                  <a:pt x="3134" y="327"/>
                  <a:pt x="3106" y="361"/>
                </a:cubicBezTo>
                <a:cubicBezTo>
                  <a:pt x="3048" y="431"/>
                  <a:pt x="3001" y="503"/>
                  <a:pt x="2967" y="588"/>
                </a:cubicBezTo>
                <a:cubicBezTo>
                  <a:pt x="2939" y="657"/>
                  <a:pt x="2926" y="725"/>
                  <a:pt x="2924" y="799"/>
                </a:cubicBezTo>
                <a:cubicBezTo>
                  <a:pt x="2923" y="856"/>
                  <a:pt x="2951" y="872"/>
                  <a:pt x="2997" y="8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6" name=""/>
          <p:cNvSpPr/>
          <p:nvPr/>
        </p:nvSpPr>
        <p:spPr>
          <a:xfrm>
            <a:off x="4460760" y="1658160"/>
            <a:ext cx="118440" cy="317880"/>
          </a:xfrm>
          <a:custGeom>
            <a:avLst/>
            <a:gdLst/>
            <a:ahLst/>
            <a:rect l="0" t="0" r="r" b="b"/>
            <a:pathLst>
              <a:path fill="none" w="329" h="883">
                <a:moveTo>
                  <a:pt x="0" y="35"/>
                </a:moveTo>
                <a:cubicBezTo>
                  <a:pt x="44" y="3"/>
                  <a:pt x="83" y="-5"/>
                  <a:pt x="139" y="2"/>
                </a:cubicBezTo>
                <a:cubicBezTo>
                  <a:pt x="256" y="16"/>
                  <a:pt x="311" y="110"/>
                  <a:pt x="325" y="221"/>
                </a:cubicBezTo>
                <a:cubicBezTo>
                  <a:pt x="344" y="371"/>
                  <a:pt x="295" y="516"/>
                  <a:pt x="230" y="648"/>
                </a:cubicBezTo>
                <a:cubicBezTo>
                  <a:pt x="184" y="742"/>
                  <a:pt x="126" y="813"/>
                  <a:pt x="51" y="88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7" name=""/>
          <p:cNvSpPr/>
          <p:nvPr/>
        </p:nvSpPr>
        <p:spPr>
          <a:xfrm>
            <a:off x="5051520" y="1721880"/>
            <a:ext cx="23400" cy="19440"/>
          </a:xfrm>
          <a:custGeom>
            <a:avLst/>
            <a:gdLst/>
            <a:ahLst/>
            <a:rect l="0" t="0" r="r" b="b"/>
            <a:pathLst>
              <a:path fill="none" w="65" h="54">
                <a:moveTo>
                  <a:pt x="0" y="26"/>
                </a:moveTo>
                <a:cubicBezTo>
                  <a:pt x="15" y="11"/>
                  <a:pt x="46" y="-19"/>
                  <a:pt x="64" y="16"/>
                </a:cubicBezTo>
                <a:cubicBezTo>
                  <a:pt x="65" y="35"/>
                  <a:pt x="65" y="41"/>
                  <a:pt x="65" y="5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8" name=""/>
          <p:cNvSpPr/>
          <p:nvPr/>
        </p:nvSpPr>
        <p:spPr>
          <a:xfrm>
            <a:off x="1952640" y="1785960"/>
            <a:ext cx="1908720" cy="493200"/>
          </a:xfrm>
          <a:custGeom>
            <a:avLst/>
            <a:gdLst/>
            <a:ahLst/>
            <a:rect l="0" t="0" r="r" b="b"/>
            <a:pathLst>
              <a:path fill="none" w="5302" h="1370">
                <a:moveTo>
                  <a:pt x="36" y="115"/>
                </a:moveTo>
                <a:cubicBezTo>
                  <a:pt x="40" y="104"/>
                  <a:pt x="43" y="98"/>
                  <a:pt x="48" y="89"/>
                </a:cubicBezTo>
                <a:cubicBezTo>
                  <a:pt x="49" y="112"/>
                  <a:pt x="47" y="137"/>
                  <a:pt x="43" y="162"/>
                </a:cubicBezTo>
                <a:cubicBezTo>
                  <a:pt x="34" y="221"/>
                  <a:pt x="22" y="279"/>
                  <a:pt x="12" y="337"/>
                </a:cubicBezTo>
                <a:cubicBezTo>
                  <a:pt x="9" y="352"/>
                  <a:pt x="-8" y="417"/>
                  <a:pt x="4" y="432"/>
                </a:cubicBezTo>
                <a:cubicBezTo>
                  <a:pt x="7" y="432"/>
                  <a:pt x="9" y="432"/>
                  <a:pt x="12" y="432"/>
                </a:cubicBezTo>
                <a:moveTo>
                  <a:pt x="541" y="32"/>
                </a:moveTo>
                <a:cubicBezTo>
                  <a:pt x="490" y="38"/>
                  <a:pt x="464" y="76"/>
                  <a:pt x="431" y="115"/>
                </a:cubicBezTo>
                <a:cubicBezTo>
                  <a:pt x="399" y="153"/>
                  <a:pt x="347" y="199"/>
                  <a:pt x="331" y="248"/>
                </a:cubicBezTo>
                <a:cubicBezTo>
                  <a:pt x="331" y="262"/>
                  <a:pt x="331" y="265"/>
                  <a:pt x="331" y="273"/>
                </a:cubicBezTo>
                <a:cubicBezTo>
                  <a:pt x="367" y="276"/>
                  <a:pt x="397" y="277"/>
                  <a:pt x="431" y="264"/>
                </a:cubicBezTo>
                <a:cubicBezTo>
                  <a:pt x="472" y="248"/>
                  <a:pt x="514" y="215"/>
                  <a:pt x="537" y="176"/>
                </a:cubicBezTo>
                <a:cubicBezTo>
                  <a:pt x="547" y="159"/>
                  <a:pt x="555" y="117"/>
                  <a:pt x="540" y="100"/>
                </a:cubicBezTo>
                <a:cubicBezTo>
                  <a:pt x="520" y="76"/>
                  <a:pt x="483" y="76"/>
                  <a:pt x="455" y="75"/>
                </a:cubicBezTo>
                <a:cubicBezTo>
                  <a:pt x="431" y="74"/>
                  <a:pt x="429" y="73"/>
                  <a:pt x="420" y="91"/>
                </a:cubicBezTo>
                <a:moveTo>
                  <a:pt x="710" y="125"/>
                </a:moveTo>
                <a:cubicBezTo>
                  <a:pt x="734" y="120"/>
                  <a:pt x="773" y="107"/>
                  <a:pt x="798" y="116"/>
                </a:cubicBezTo>
                <a:cubicBezTo>
                  <a:pt x="799" y="118"/>
                  <a:pt x="800" y="119"/>
                  <a:pt x="801" y="121"/>
                </a:cubicBezTo>
                <a:moveTo>
                  <a:pt x="710" y="125"/>
                </a:moveTo>
                <a:cubicBezTo>
                  <a:pt x="748" y="262"/>
                  <a:pt x="741" y="223"/>
                  <a:pt x="738" y="316"/>
                </a:cubicBezTo>
                <a:cubicBezTo>
                  <a:pt x="737" y="341"/>
                  <a:pt x="737" y="346"/>
                  <a:pt x="765" y="348"/>
                </a:cubicBezTo>
                <a:cubicBezTo>
                  <a:pt x="796" y="350"/>
                  <a:pt x="834" y="352"/>
                  <a:pt x="864" y="340"/>
                </a:cubicBezTo>
                <a:cubicBezTo>
                  <a:pt x="893" y="328"/>
                  <a:pt x="898" y="306"/>
                  <a:pt x="896" y="278"/>
                </a:cubicBezTo>
                <a:cubicBezTo>
                  <a:pt x="894" y="242"/>
                  <a:pt x="864" y="221"/>
                  <a:pt x="837" y="201"/>
                </a:cubicBezTo>
                <a:cubicBezTo>
                  <a:pt x="822" y="190"/>
                  <a:pt x="809" y="184"/>
                  <a:pt x="792" y="178"/>
                </a:cubicBezTo>
                <a:moveTo>
                  <a:pt x="1193" y="111"/>
                </a:moveTo>
                <a:cubicBezTo>
                  <a:pt x="1188" y="114"/>
                  <a:pt x="1164" y="133"/>
                  <a:pt x="1157" y="138"/>
                </a:cubicBezTo>
                <a:cubicBezTo>
                  <a:pt x="1131" y="159"/>
                  <a:pt x="1107" y="179"/>
                  <a:pt x="1102" y="214"/>
                </a:cubicBezTo>
                <a:cubicBezTo>
                  <a:pt x="1097" y="248"/>
                  <a:pt x="1115" y="257"/>
                  <a:pt x="1145" y="268"/>
                </a:cubicBezTo>
                <a:cubicBezTo>
                  <a:pt x="1193" y="286"/>
                  <a:pt x="1243" y="297"/>
                  <a:pt x="1288" y="323"/>
                </a:cubicBezTo>
                <a:cubicBezTo>
                  <a:pt x="1307" y="334"/>
                  <a:pt x="1355" y="370"/>
                  <a:pt x="1327" y="400"/>
                </a:cubicBezTo>
                <a:cubicBezTo>
                  <a:pt x="1300" y="429"/>
                  <a:pt x="1239" y="435"/>
                  <a:pt x="1202" y="437"/>
                </a:cubicBezTo>
                <a:cubicBezTo>
                  <a:pt x="1190" y="437"/>
                  <a:pt x="1178" y="437"/>
                  <a:pt x="1166" y="437"/>
                </a:cubicBezTo>
                <a:moveTo>
                  <a:pt x="1108" y="30"/>
                </a:moveTo>
                <a:cubicBezTo>
                  <a:pt x="1140" y="-7"/>
                  <a:pt x="1178" y="1"/>
                  <a:pt x="1227" y="1"/>
                </a:cubicBezTo>
                <a:cubicBezTo>
                  <a:pt x="1288" y="1"/>
                  <a:pt x="1310" y="1"/>
                  <a:pt x="1351" y="0"/>
                </a:cubicBezTo>
                <a:moveTo>
                  <a:pt x="1830" y="1222"/>
                </a:moveTo>
                <a:cubicBezTo>
                  <a:pt x="1837" y="1220"/>
                  <a:pt x="1839" y="1209"/>
                  <a:pt x="1855" y="1206"/>
                </a:cubicBezTo>
                <a:cubicBezTo>
                  <a:pt x="1914" y="1195"/>
                  <a:pt x="1976" y="1198"/>
                  <a:pt x="2035" y="1198"/>
                </a:cubicBezTo>
                <a:cubicBezTo>
                  <a:pt x="2226" y="1197"/>
                  <a:pt x="2411" y="1214"/>
                  <a:pt x="2601" y="1232"/>
                </a:cubicBezTo>
                <a:cubicBezTo>
                  <a:pt x="3203" y="1288"/>
                  <a:pt x="3799" y="1314"/>
                  <a:pt x="4402" y="1314"/>
                </a:cubicBezTo>
                <a:cubicBezTo>
                  <a:pt x="4531" y="1314"/>
                  <a:pt x="4668" y="1301"/>
                  <a:pt x="4794" y="1326"/>
                </a:cubicBezTo>
                <a:cubicBezTo>
                  <a:pt x="4826" y="1332"/>
                  <a:pt x="4854" y="1351"/>
                  <a:pt x="4885" y="1358"/>
                </a:cubicBezTo>
                <a:cubicBezTo>
                  <a:pt x="4915" y="1365"/>
                  <a:pt x="4945" y="1366"/>
                  <a:pt x="4976" y="1370"/>
                </a:cubicBezTo>
                <a:moveTo>
                  <a:pt x="2867" y="1291"/>
                </a:moveTo>
                <a:cubicBezTo>
                  <a:pt x="2972" y="1291"/>
                  <a:pt x="3012" y="1291"/>
                  <a:pt x="3084" y="1291"/>
                </a:cubicBezTo>
                <a:moveTo>
                  <a:pt x="5046" y="1287"/>
                </a:moveTo>
                <a:cubicBezTo>
                  <a:pt x="5126" y="1279"/>
                  <a:pt x="5366" y="1268"/>
                  <a:pt x="5286" y="1265"/>
                </a:cubicBezTo>
                <a:cubicBezTo>
                  <a:pt x="5223" y="1263"/>
                  <a:pt x="5166" y="1270"/>
                  <a:pt x="5104" y="1277"/>
                </a:cubicBezTo>
                <a:moveTo>
                  <a:pt x="3360" y="1332"/>
                </a:moveTo>
                <a:cubicBezTo>
                  <a:pt x="3585" y="1309"/>
                  <a:pt x="3810" y="1297"/>
                  <a:pt x="4035" y="1278"/>
                </a:cubicBezTo>
                <a:cubicBezTo>
                  <a:pt x="4365" y="1251"/>
                  <a:pt x="4697" y="1206"/>
                  <a:pt x="5028" y="1196"/>
                </a:cubicBezTo>
                <a:cubicBezTo>
                  <a:pt x="5076" y="1195"/>
                  <a:pt x="5123" y="1195"/>
                  <a:pt x="5171" y="1195"/>
                </a:cubicBezTo>
                <a:moveTo>
                  <a:pt x="2613" y="1228"/>
                </a:moveTo>
                <a:cubicBezTo>
                  <a:pt x="2769" y="1225"/>
                  <a:pt x="2924" y="1217"/>
                  <a:pt x="3079" y="1208"/>
                </a:cubicBezTo>
                <a:cubicBezTo>
                  <a:pt x="3665" y="1174"/>
                  <a:pt x="5416" y="1008"/>
                  <a:pt x="4837" y="1104"/>
                </a:cubicBezTo>
                <a:cubicBezTo>
                  <a:pt x="4777" y="1114"/>
                  <a:pt x="4712" y="1115"/>
                  <a:pt x="4652" y="1124"/>
                </a:cubicBezTo>
                <a:moveTo>
                  <a:pt x="3853" y="1153"/>
                </a:moveTo>
                <a:cubicBezTo>
                  <a:pt x="3973" y="1102"/>
                  <a:pt x="4080" y="1076"/>
                  <a:pt x="4211" y="1065"/>
                </a:cubicBezTo>
                <a:cubicBezTo>
                  <a:pt x="4301" y="1057"/>
                  <a:pt x="4424" y="1039"/>
                  <a:pt x="4511" y="1071"/>
                </a:cubicBezTo>
                <a:cubicBezTo>
                  <a:pt x="4530" y="1084"/>
                  <a:pt x="4537" y="1085"/>
                  <a:pt x="4533" y="110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39" name=""/>
          <p:cNvSpPr/>
          <p:nvPr/>
        </p:nvSpPr>
        <p:spPr>
          <a:xfrm>
            <a:off x="521280" y="2087640"/>
            <a:ext cx="2861280" cy="418680"/>
          </a:xfrm>
          <a:custGeom>
            <a:avLst/>
            <a:gdLst/>
            <a:ahLst/>
            <a:rect l="0" t="0" r="r" b="b"/>
            <a:pathLst>
              <a:path fill="none" w="7948" h="1163">
                <a:moveTo>
                  <a:pt x="266" y="218"/>
                </a:moveTo>
                <a:cubicBezTo>
                  <a:pt x="236" y="208"/>
                  <a:pt x="216" y="203"/>
                  <a:pt x="185" y="203"/>
                </a:cubicBezTo>
                <a:moveTo>
                  <a:pt x="78" y="224"/>
                </a:moveTo>
                <a:cubicBezTo>
                  <a:pt x="51" y="234"/>
                  <a:pt x="18" y="251"/>
                  <a:pt x="0" y="259"/>
                </a:cubicBezTo>
                <a:cubicBezTo>
                  <a:pt x="20" y="262"/>
                  <a:pt x="22" y="277"/>
                  <a:pt x="42" y="277"/>
                </a:cubicBezTo>
                <a:cubicBezTo>
                  <a:pt x="235" y="279"/>
                  <a:pt x="429" y="262"/>
                  <a:pt x="622" y="262"/>
                </a:cubicBezTo>
                <a:cubicBezTo>
                  <a:pt x="1265" y="262"/>
                  <a:pt x="1905" y="192"/>
                  <a:pt x="2546" y="189"/>
                </a:cubicBezTo>
                <a:cubicBezTo>
                  <a:pt x="2825" y="188"/>
                  <a:pt x="3098" y="238"/>
                  <a:pt x="3377" y="245"/>
                </a:cubicBezTo>
                <a:cubicBezTo>
                  <a:pt x="3514" y="248"/>
                  <a:pt x="3643" y="239"/>
                  <a:pt x="3778" y="222"/>
                </a:cubicBezTo>
                <a:cubicBezTo>
                  <a:pt x="4055" y="187"/>
                  <a:pt x="4325" y="123"/>
                  <a:pt x="4600" y="80"/>
                </a:cubicBezTo>
                <a:cubicBezTo>
                  <a:pt x="4810" y="47"/>
                  <a:pt x="5023" y="19"/>
                  <a:pt x="5234" y="0"/>
                </a:cubicBezTo>
                <a:cubicBezTo>
                  <a:pt x="5244" y="-1"/>
                  <a:pt x="5230" y="1"/>
                  <a:pt x="5240" y="0"/>
                </a:cubicBezTo>
                <a:cubicBezTo>
                  <a:pt x="5243" y="0"/>
                  <a:pt x="5246" y="0"/>
                  <a:pt x="5249" y="0"/>
                </a:cubicBezTo>
                <a:moveTo>
                  <a:pt x="7201" y="516"/>
                </a:moveTo>
                <a:cubicBezTo>
                  <a:pt x="7173" y="517"/>
                  <a:pt x="7150" y="510"/>
                  <a:pt x="7109" y="532"/>
                </a:cubicBezTo>
                <a:cubicBezTo>
                  <a:pt x="6959" y="614"/>
                  <a:pt x="6838" y="725"/>
                  <a:pt x="6709" y="836"/>
                </a:cubicBezTo>
                <a:cubicBezTo>
                  <a:pt x="6676" y="864"/>
                  <a:pt x="6643" y="897"/>
                  <a:pt x="6600" y="902"/>
                </a:cubicBezTo>
                <a:cubicBezTo>
                  <a:pt x="6598" y="900"/>
                  <a:pt x="6595" y="898"/>
                  <a:pt x="6593" y="896"/>
                </a:cubicBezTo>
                <a:cubicBezTo>
                  <a:pt x="6599" y="814"/>
                  <a:pt x="6603" y="781"/>
                  <a:pt x="6664" y="713"/>
                </a:cubicBezTo>
                <a:cubicBezTo>
                  <a:pt x="6779" y="587"/>
                  <a:pt x="6934" y="495"/>
                  <a:pt x="7091" y="432"/>
                </a:cubicBezTo>
                <a:cubicBezTo>
                  <a:pt x="7215" y="382"/>
                  <a:pt x="7397" y="329"/>
                  <a:pt x="7531" y="375"/>
                </a:cubicBezTo>
                <a:cubicBezTo>
                  <a:pt x="7709" y="435"/>
                  <a:pt x="7789" y="635"/>
                  <a:pt x="7844" y="795"/>
                </a:cubicBezTo>
                <a:cubicBezTo>
                  <a:pt x="7897" y="977"/>
                  <a:pt x="7915" y="1040"/>
                  <a:pt x="7948" y="116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0" name=""/>
          <p:cNvSpPr/>
          <p:nvPr/>
        </p:nvSpPr>
        <p:spPr>
          <a:xfrm>
            <a:off x="2999520" y="2191320"/>
            <a:ext cx="8523720" cy="3840840"/>
          </a:xfrm>
          <a:custGeom>
            <a:avLst/>
            <a:gdLst/>
            <a:ahLst/>
            <a:rect l="0" t="0" r="r" b="b"/>
            <a:pathLst>
              <a:path fill="none" w="23677" h="10669">
                <a:moveTo>
                  <a:pt x="303" y="226"/>
                </a:moveTo>
                <a:cubicBezTo>
                  <a:pt x="326" y="174"/>
                  <a:pt x="354" y="121"/>
                  <a:pt x="374" y="69"/>
                </a:cubicBezTo>
                <a:cubicBezTo>
                  <a:pt x="385" y="40"/>
                  <a:pt x="387" y="30"/>
                  <a:pt x="398" y="0"/>
                </a:cubicBezTo>
                <a:cubicBezTo>
                  <a:pt x="398" y="619"/>
                  <a:pt x="398" y="1235"/>
                  <a:pt x="349" y="1853"/>
                </a:cubicBezTo>
                <a:cubicBezTo>
                  <a:pt x="308" y="2374"/>
                  <a:pt x="260" y="2885"/>
                  <a:pt x="150" y="3397"/>
                </a:cubicBezTo>
                <a:cubicBezTo>
                  <a:pt x="78" y="3732"/>
                  <a:pt x="-29" y="4079"/>
                  <a:pt x="7" y="4427"/>
                </a:cubicBezTo>
                <a:cubicBezTo>
                  <a:pt x="25" y="4603"/>
                  <a:pt x="115" y="4757"/>
                  <a:pt x="216" y="4894"/>
                </a:cubicBezTo>
                <a:cubicBezTo>
                  <a:pt x="217" y="4894"/>
                  <a:pt x="219" y="4894"/>
                  <a:pt x="220" y="4894"/>
                </a:cubicBezTo>
                <a:moveTo>
                  <a:pt x="7526" y="10566"/>
                </a:moveTo>
                <a:cubicBezTo>
                  <a:pt x="7404" y="10568"/>
                  <a:pt x="7208" y="10568"/>
                  <a:pt x="7120" y="10569"/>
                </a:cubicBezTo>
                <a:cubicBezTo>
                  <a:pt x="7128" y="10569"/>
                  <a:pt x="7135" y="10570"/>
                  <a:pt x="7143" y="10570"/>
                </a:cubicBezTo>
                <a:cubicBezTo>
                  <a:pt x="7519" y="10589"/>
                  <a:pt x="7895" y="10585"/>
                  <a:pt x="8272" y="10581"/>
                </a:cubicBezTo>
                <a:cubicBezTo>
                  <a:pt x="10440" y="10556"/>
                  <a:pt x="12608" y="10599"/>
                  <a:pt x="14776" y="10572"/>
                </a:cubicBezTo>
                <a:cubicBezTo>
                  <a:pt x="14806" y="10572"/>
                  <a:pt x="15427" y="10541"/>
                  <a:pt x="15434" y="10573"/>
                </a:cubicBezTo>
                <a:cubicBezTo>
                  <a:pt x="15446" y="10626"/>
                  <a:pt x="15385" y="10588"/>
                  <a:pt x="15373" y="10624"/>
                </a:cubicBezTo>
                <a:cubicBezTo>
                  <a:pt x="15366" y="10647"/>
                  <a:pt x="15336" y="10645"/>
                  <a:pt x="15319" y="10662"/>
                </a:cubicBezTo>
                <a:moveTo>
                  <a:pt x="16174" y="10669"/>
                </a:moveTo>
                <a:cubicBezTo>
                  <a:pt x="16183" y="10667"/>
                  <a:pt x="16193" y="10665"/>
                  <a:pt x="16202" y="10663"/>
                </a:cubicBezTo>
                <a:cubicBezTo>
                  <a:pt x="16228" y="10658"/>
                  <a:pt x="16256" y="10657"/>
                  <a:pt x="16283" y="10656"/>
                </a:cubicBezTo>
                <a:cubicBezTo>
                  <a:pt x="16290" y="10656"/>
                  <a:pt x="16298" y="10656"/>
                  <a:pt x="16305" y="10656"/>
                </a:cubicBezTo>
                <a:cubicBezTo>
                  <a:pt x="16284" y="10653"/>
                  <a:pt x="16266" y="10648"/>
                  <a:pt x="16247" y="10638"/>
                </a:cubicBezTo>
                <a:cubicBezTo>
                  <a:pt x="16240" y="10635"/>
                  <a:pt x="16211" y="10626"/>
                  <a:pt x="16208" y="10621"/>
                </a:cubicBezTo>
                <a:cubicBezTo>
                  <a:pt x="16208" y="10619"/>
                  <a:pt x="16208" y="10616"/>
                  <a:pt x="16208" y="10614"/>
                </a:cubicBezTo>
                <a:moveTo>
                  <a:pt x="7693" y="1863"/>
                </a:moveTo>
                <a:cubicBezTo>
                  <a:pt x="7693" y="1890"/>
                  <a:pt x="7696" y="1918"/>
                  <a:pt x="7695" y="1945"/>
                </a:cubicBezTo>
                <a:cubicBezTo>
                  <a:pt x="7689" y="2075"/>
                  <a:pt x="7689" y="2205"/>
                  <a:pt x="7689" y="2335"/>
                </a:cubicBezTo>
                <a:cubicBezTo>
                  <a:pt x="7689" y="2571"/>
                  <a:pt x="7694" y="2805"/>
                  <a:pt x="7695" y="3041"/>
                </a:cubicBezTo>
                <a:cubicBezTo>
                  <a:pt x="7695" y="3234"/>
                  <a:pt x="7662" y="3404"/>
                  <a:pt x="7607" y="3589"/>
                </a:cubicBezTo>
                <a:cubicBezTo>
                  <a:pt x="7572" y="3705"/>
                  <a:pt x="7526" y="3820"/>
                  <a:pt x="7525" y="3942"/>
                </a:cubicBezTo>
                <a:cubicBezTo>
                  <a:pt x="7525" y="3963"/>
                  <a:pt x="7525" y="3967"/>
                  <a:pt x="7526" y="3980"/>
                </a:cubicBezTo>
                <a:moveTo>
                  <a:pt x="7781" y="1941"/>
                </a:moveTo>
                <a:cubicBezTo>
                  <a:pt x="7753" y="1929"/>
                  <a:pt x="7726" y="1918"/>
                  <a:pt x="7698" y="1907"/>
                </a:cubicBezTo>
                <a:cubicBezTo>
                  <a:pt x="7715" y="1909"/>
                  <a:pt x="7703" y="1922"/>
                  <a:pt x="7720" y="1924"/>
                </a:cubicBezTo>
                <a:cubicBezTo>
                  <a:pt x="7968" y="1956"/>
                  <a:pt x="8210" y="1945"/>
                  <a:pt x="8461" y="1932"/>
                </a:cubicBezTo>
                <a:cubicBezTo>
                  <a:pt x="9498" y="1878"/>
                  <a:pt x="10528" y="1695"/>
                  <a:pt x="11562" y="1603"/>
                </a:cubicBezTo>
                <a:cubicBezTo>
                  <a:pt x="12386" y="1530"/>
                  <a:pt x="13179" y="1516"/>
                  <a:pt x="14003" y="1552"/>
                </a:cubicBezTo>
                <a:cubicBezTo>
                  <a:pt x="15596" y="1622"/>
                  <a:pt x="17185" y="1648"/>
                  <a:pt x="18777" y="1752"/>
                </a:cubicBezTo>
                <a:cubicBezTo>
                  <a:pt x="20180" y="1844"/>
                  <a:pt x="21586" y="1779"/>
                  <a:pt x="22990" y="1883"/>
                </a:cubicBezTo>
                <a:cubicBezTo>
                  <a:pt x="23219" y="1900"/>
                  <a:pt x="23447" y="1917"/>
                  <a:pt x="23677" y="192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1" name=""/>
          <p:cNvSpPr/>
          <p:nvPr/>
        </p:nvSpPr>
        <p:spPr>
          <a:xfrm>
            <a:off x="9509760" y="2895480"/>
            <a:ext cx="151560" cy="215640"/>
          </a:xfrm>
          <a:custGeom>
            <a:avLst/>
            <a:gdLst/>
            <a:ahLst/>
            <a:rect l="0" t="0" r="r" b="b"/>
            <a:pathLst>
              <a:path fill="none" w="421" h="599">
                <a:moveTo>
                  <a:pt x="421" y="38"/>
                </a:moveTo>
                <a:cubicBezTo>
                  <a:pt x="399" y="14"/>
                  <a:pt x="392" y="3"/>
                  <a:pt x="346" y="0"/>
                </a:cubicBezTo>
                <a:cubicBezTo>
                  <a:pt x="262" y="-5"/>
                  <a:pt x="198" y="49"/>
                  <a:pt x="140" y="104"/>
                </a:cubicBezTo>
                <a:cubicBezTo>
                  <a:pt x="55" y="187"/>
                  <a:pt x="-40" y="345"/>
                  <a:pt x="17" y="469"/>
                </a:cubicBezTo>
                <a:cubicBezTo>
                  <a:pt x="55" y="550"/>
                  <a:pt x="169" y="584"/>
                  <a:pt x="250" y="595"/>
                </a:cubicBezTo>
                <a:cubicBezTo>
                  <a:pt x="280" y="596"/>
                  <a:pt x="309" y="598"/>
                  <a:pt x="339" y="59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2" name=""/>
          <p:cNvSpPr/>
          <p:nvPr/>
        </p:nvSpPr>
        <p:spPr>
          <a:xfrm>
            <a:off x="6425280" y="2895480"/>
            <a:ext cx="695160" cy="352080"/>
          </a:xfrm>
          <a:custGeom>
            <a:avLst/>
            <a:gdLst/>
            <a:ahLst/>
            <a:rect l="0" t="0" r="r" b="b"/>
            <a:pathLst>
              <a:path fill="none" w="1931" h="978">
                <a:moveTo>
                  <a:pt x="96" y="4"/>
                </a:moveTo>
                <a:cubicBezTo>
                  <a:pt x="82" y="4"/>
                  <a:pt x="63" y="3"/>
                  <a:pt x="54" y="1"/>
                </a:cubicBezTo>
                <a:lnTo>
                  <a:pt x="54" y="0"/>
                </a:lnTo>
                <a:cubicBezTo>
                  <a:pt x="55" y="122"/>
                  <a:pt x="59" y="244"/>
                  <a:pt x="44" y="365"/>
                </a:cubicBezTo>
                <a:cubicBezTo>
                  <a:pt x="32" y="466"/>
                  <a:pt x="9" y="567"/>
                  <a:pt x="3" y="668"/>
                </a:cubicBezTo>
                <a:cubicBezTo>
                  <a:pt x="1" y="703"/>
                  <a:pt x="-9" y="756"/>
                  <a:pt x="30" y="774"/>
                </a:cubicBezTo>
                <a:cubicBezTo>
                  <a:pt x="78" y="796"/>
                  <a:pt x="158" y="783"/>
                  <a:pt x="209" y="782"/>
                </a:cubicBezTo>
                <a:cubicBezTo>
                  <a:pt x="274" y="781"/>
                  <a:pt x="325" y="769"/>
                  <a:pt x="381" y="738"/>
                </a:cubicBezTo>
                <a:moveTo>
                  <a:pt x="17" y="468"/>
                </a:moveTo>
                <a:cubicBezTo>
                  <a:pt x="21" y="424"/>
                  <a:pt x="17" y="421"/>
                  <a:pt x="68" y="400"/>
                </a:cubicBezTo>
                <a:cubicBezTo>
                  <a:pt x="169" y="359"/>
                  <a:pt x="281" y="353"/>
                  <a:pt x="387" y="348"/>
                </a:cubicBezTo>
                <a:cubicBezTo>
                  <a:pt x="419" y="347"/>
                  <a:pt x="454" y="339"/>
                  <a:pt x="480" y="362"/>
                </a:cubicBezTo>
                <a:cubicBezTo>
                  <a:pt x="510" y="388"/>
                  <a:pt x="524" y="441"/>
                  <a:pt x="539" y="476"/>
                </a:cubicBezTo>
                <a:cubicBezTo>
                  <a:pt x="555" y="512"/>
                  <a:pt x="574" y="549"/>
                  <a:pt x="615" y="558"/>
                </a:cubicBezTo>
                <a:cubicBezTo>
                  <a:pt x="654" y="567"/>
                  <a:pt x="702" y="564"/>
                  <a:pt x="735" y="542"/>
                </a:cubicBezTo>
                <a:cubicBezTo>
                  <a:pt x="777" y="514"/>
                  <a:pt x="795" y="467"/>
                  <a:pt x="802" y="419"/>
                </a:cubicBezTo>
                <a:cubicBezTo>
                  <a:pt x="805" y="400"/>
                  <a:pt x="804" y="382"/>
                  <a:pt x="804" y="363"/>
                </a:cubicBezTo>
                <a:cubicBezTo>
                  <a:pt x="804" y="373"/>
                  <a:pt x="804" y="431"/>
                  <a:pt x="804" y="445"/>
                </a:cubicBezTo>
                <a:cubicBezTo>
                  <a:pt x="804" y="525"/>
                  <a:pt x="802" y="603"/>
                  <a:pt x="812" y="682"/>
                </a:cubicBezTo>
                <a:cubicBezTo>
                  <a:pt x="820" y="741"/>
                  <a:pt x="828" y="800"/>
                  <a:pt x="829" y="860"/>
                </a:cubicBezTo>
                <a:cubicBezTo>
                  <a:pt x="830" y="904"/>
                  <a:pt x="826" y="937"/>
                  <a:pt x="812" y="978"/>
                </a:cubicBezTo>
                <a:moveTo>
                  <a:pt x="1059" y="348"/>
                </a:moveTo>
                <a:cubicBezTo>
                  <a:pt x="1109" y="339"/>
                  <a:pt x="1117" y="376"/>
                  <a:pt x="1128" y="424"/>
                </a:cubicBezTo>
                <a:cubicBezTo>
                  <a:pt x="1149" y="512"/>
                  <a:pt x="1146" y="605"/>
                  <a:pt x="1144" y="694"/>
                </a:cubicBezTo>
                <a:cubicBezTo>
                  <a:pt x="1143" y="757"/>
                  <a:pt x="1131" y="818"/>
                  <a:pt x="1111" y="878"/>
                </a:cubicBezTo>
                <a:cubicBezTo>
                  <a:pt x="1105" y="896"/>
                  <a:pt x="1096" y="916"/>
                  <a:pt x="1087" y="929"/>
                </a:cubicBezTo>
                <a:moveTo>
                  <a:pt x="1177" y="420"/>
                </a:moveTo>
                <a:cubicBezTo>
                  <a:pt x="1185" y="382"/>
                  <a:pt x="1189" y="340"/>
                  <a:pt x="1229" y="320"/>
                </a:cubicBezTo>
                <a:cubicBezTo>
                  <a:pt x="1249" y="310"/>
                  <a:pt x="1294" y="306"/>
                  <a:pt x="1308" y="328"/>
                </a:cubicBezTo>
                <a:cubicBezTo>
                  <a:pt x="1330" y="361"/>
                  <a:pt x="1327" y="446"/>
                  <a:pt x="1320" y="483"/>
                </a:cubicBezTo>
                <a:cubicBezTo>
                  <a:pt x="1312" y="528"/>
                  <a:pt x="1284" y="580"/>
                  <a:pt x="1253" y="612"/>
                </a:cubicBezTo>
                <a:cubicBezTo>
                  <a:pt x="1236" y="630"/>
                  <a:pt x="1223" y="638"/>
                  <a:pt x="1222" y="614"/>
                </a:cubicBezTo>
                <a:moveTo>
                  <a:pt x="1417" y="337"/>
                </a:moveTo>
                <a:cubicBezTo>
                  <a:pt x="1445" y="328"/>
                  <a:pt x="1447" y="319"/>
                  <a:pt x="1471" y="347"/>
                </a:cubicBezTo>
                <a:cubicBezTo>
                  <a:pt x="1499" y="380"/>
                  <a:pt x="1514" y="420"/>
                  <a:pt x="1547" y="450"/>
                </a:cubicBezTo>
                <a:cubicBezTo>
                  <a:pt x="1584" y="483"/>
                  <a:pt x="1621" y="488"/>
                  <a:pt x="1668" y="490"/>
                </a:cubicBezTo>
                <a:cubicBezTo>
                  <a:pt x="1733" y="491"/>
                  <a:pt x="1787" y="469"/>
                  <a:pt x="1841" y="433"/>
                </a:cubicBezTo>
                <a:cubicBezTo>
                  <a:pt x="1889" y="401"/>
                  <a:pt x="1922" y="362"/>
                  <a:pt x="1929" y="304"/>
                </a:cubicBezTo>
                <a:cubicBezTo>
                  <a:pt x="1933" y="268"/>
                  <a:pt x="1935" y="213"/>
                  <a:pt x="1903" y="188"/>
                </a:cubicBezTo>
                <a:cubicBezTo>
                  <a:pt x="1863" y="157"/>
                  <a:pt x="1814" y="219"/>
                  <a:pt x="1795" y="242"/>
                </a:cubicBezTo>
                <a:cubicBezTo>
                  <a:pt x="1738" y="311"/>
                  <a:pt x="1694" y="394"/>
                  <a:pt x="1665" y="479"/>
                </a:cubicBezTo>
                <a:cubicBezTo>
                  <a:pt x="1646" y="536"/>
                  <a:pt x="1619" y="634"/>
                  <a:pt x="1637" y="695"/>
                </a:cubicBezTo>
                <a:cubicBezTo>
                  <a:pt x="1648" y="731"/>
                  <a:pt x="1696" y="734"/>
                  <a:pt x="1725" y="735"/>
                </a:cubicBezTo>
                <a:cubicBezTo>
                  <a:pt x="1772" y="737"/>
                  <a:pt x="1829" y="742"/>
                  <a:pt x="1874" y="727"/>
                </a:cubicBezTo>
                <a:cubicBezTo>
                  <a:pt x="1882" y="723"/>
                  <a:pt x="1891" y="720"/>
                  <a:pt x="1899" y="71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3" name=""/>
          <p:cNvSpPr/>
          <p:nvPr/>
        </p:nvSpPr>
        <p:spPr>
          <a:xfrm>
            <a:off x="7933680" y="2881440"/>
            <a:ext cx="1244880" cy="275760"/>
          </a:xfrm>
          <a:custGeom>
            <a:avLst/>
            <a:gdLst/>
            <a:ahLst/>
            <a:rect l="0" t="0" r="r" b="b"/>
            <a:pathLst>
              <a:path fill="none" w="3458" h="766">
                <a:moveTo>
                  <a:pt x="415" y="260"/>
                </a:moveTo>
                <a:cubicBezTo>
                  <a:pt x="419" y="237"/>
                  <a:pt x="430" y="194"/>
                  <a:pt x="419" y="170"/>
                </a:cubicBezTo>
                <a:cubicBezTo>
                  <a:pt x="408" y="146"/>
                  <a:pt x="367" y="141"/>
                  <a:pt x="346" y="140"/>
                </a:cubicBezTo>
                <a:cubicBezTo>
                  <a:pt x="270" y="136"/>
                  <a:pt x="212" y="199"/>
                  <a:pt x="163" y="250"/>
                </a:cubicBezTo>
                <a:cubicBezTo>
                  <a:pt x="77" y="339"/>
                  <a:pt x="13" y="443"/>
                  <a:pt x="2" y="567"/>
                </a:cubicBezTo>
                <a:cubicBezTo>
                  <a:pt x="-3" y="627"/>
                  <a:pt x="-3" y="675"/>
                  <a:pt x="47" y="715"/>
                </a:cubicBezTo>
                <a:cubicBezTo>
                  <a:pt x="89" y="749"/>
                  <a:pt x="151" y="756"/>
                  <a:pt x="203" y="759"/>
                </a:cubicBezTo>
                <a:cubicBezTo>
                  <a:pt x="253" y="760"/>
                  <a:pt x="270" y="760"/>
                  <a:pt x="303" y="760"/>
                </a:cubicBezTo>
                <a:moveTo>
                  <a:pt x="863" y="257"/>
                </a:moveTo>
                <a:cubicBezTo>
                  <a:pt x="842" y="270"/>
                  <a:pt x="837" y="273"/>
                  <a:pt x="820" y="290"/>
                </a:cubicBezTo>
                <a:cubicBezTo>
                  <a:pt x="762" y="348"/>
                  <a:pt x="709" y="409"/>
                  <a:pt x="655" y="471"/>
                </a:cubicBezTo>
                <a:cubicBezTo>
                  <a:pt x="613" y="519"/>
                  <a:pt x="571" y="567"/>
                  <a:pt x="530" y="615"/>
                </a:cubicBezTo>
                <a:cubicBezTo>
                  <a:pt x="516" y="633"/>
                  <a:pt x="513" y="638"/>
                  <a:pt x="501" y="646"/>
                </a:cubicBezTo>
                <a:moveTo>
                  <a:pt x="521" y="365"/>
                </a:moveTo>
                <a:cubicBezTo>
                  <a:pt x="537" y="347"/>
                  <a:pt x="556" y="330"/>
                  <a:pt x="583" y="346"/>
                </a:cubicBezTo>
                <a:cubicBezTo>
                  <a:pt x="637" y="378"/>
                  <a:pt x="676" y="446"/>
                  <a:pt x="699" y="502"/>
                </a:cubicBezTo>
                <a:cubicBezTo>
                  <a:pt x="716" y="544"/>
                  <a:pt x="725" y="588"/>
                  <a:pt x="733" y="632"/>
                </a:cubicBezTo>
                <a:cubicBezTo>
                  <a:pt x="734" y="638"/>
                  <a:pt x="735" y="643"/>
                  <a:pt x="736" y="649"/>
                </a:cubicBezTo>
                <a:moveTo>
                  <a:pt x="499" y="550"/>
                </a:moveTo>
                <a:cubicBezTo>
                  <a:pt x="557" y="548"/>
                  <a:pt x="615" y="549"/>
                  <a:pt x="673" y="549"/>
                </a:cubicBezTo>
                <a:cubicBezTo>
                  <a:pt x="800" y="549"/>
                  <a:pt x="919" y="542"/>
                  <a:pt x="1045" y="524"/>
                </a:cubicBezTo>
                <a:moveTo>
                  <a:pt x="1741" y="187"/>
                </a:moveTo>
                <a:cubicBezTo>
                  <a:pt x="1741" y="172"/>
                  <a:pt x="1741" y="158"/>
                  <a:pt x="1741" y="143"/>
                </a:cubicBezTo>
                <a:cubicBezTo>
                  <a:pt x="1710" y="137"/>
                  <a:pt x="1674" y="132"/>
                  <a:pt x="1645" y="151"/>
                </a:cubicBezTo>
                <a:cubicBezTo>
                  <a:pt x="1586" y="190"/>
                  <a:pt x="1547" y="263"/>
                  <a:pt x="1520" y="326"/>
                </a:cubicBezTo>
                <a:cubicBezTo>
                  <a:pt x="1486" y="406"/>
                  <a:pt x="1477" y="490"/>
                  <a:pt x="1475" y="577"/>
                </a:cubicBezTo>
                <a:cubicBezTo>
                  <a:pt x="1474" y="635"/>
                  <a:pt x="1486" y="721"/>
                  <a:pt x="1466" y="766"/>
                </a:cubicBezTo>
                <a:moveTo>
                  <a:pt x="1262" y="591"/>
                </a:moveTo>
                <a:cubicBezTo>
                  <a:pt x="1312" y="554"/>
                  <a:pt x="1371" y="546"/>
                  <a:pt x="1433" y="533"/>
                </a:cubicBezTo>
                <a:cubicBezTo>
                  <a:pt x="1554" y="508"/>
                  <a:pt x="1675" y="483"/>
                  <a:pt x="1793" y="447"/>
                </a:cubicBezTo>
                <a:cubicBezTo>
                  <a:pt x="1884" y="417"/>
                  <a:pt x="1913" y="408"/>
                  <a:pt x="1973" y="388"/>
                </a:cubicBezTo>
                <a:moveTo>
                  <a:pt x="2190" y="222"/>
                </a:moveTo>
                <a:cubicBezTo>
                  <a:pt x="2190" y="245"/>
                  <a:pt x="2190" y="261"/>
                  <a:pt x="2190" y="284"/>
                </a:cubicBezTo>
                <a:cubicBezTo>
                  <a:pt x="2190" y="370"/>
                  <a:pt x="2188" y="451"/>
                  <a:pt x="2173" y="536"/>
                </a:cubicBezTo>
                <a:cubicBezTo>
                  <a:pt x="2168" y="567"/>
                  <a:pt x="2167" y="628"/>
                  <a:pt x="2146" y="653"/>
                </a:cubicBezTo>
                <a:cubicBezTo>
                  <a:pt x="2137" y="656"/>
                  <a:pt x="2136" y="658"/>
                  <a:pt x="2130" y="657"/>
                </a:cubicBezTo>
                <a:moveTo>
                  <a:pt x="2122" y="481"/>
                </a:moveTo>
                <a:cubicBezTo>
                  <a:pt x="2152" y="398"/>
                  <a:pt x="2182" y="324"/>
                  <a:pt x="2242" y="257"/>
                </a:cubicBezTo>
                <a:cubicBezTo>
                  <a:pt x="2289" y="204"/>
                  <a:pt x="2345" y="165"/>
                  <a:pt x="2418" y="171"/>
                </a:cubicBezTo>
                <a:cubicBezTo>
                  <a:pt x="2472" y="175"/>
                  <a:pt x="2471" y="254"/>
                  <a:pt x="2461" y="294"/>
                </a:cubicBezTo>
                <a:cubicBezTo>
                  <a:pt x="2445" y="361"/>
                  <a:pt x="2385" y="426"/>
                  <a:pt x="2336" y="471"/>
                </a:cubicBezTo>
                <a:cubicBezTo>
                  <a:pt x="2306" y="498"/>
                  <a:pt x="2268" y="527"/>
                  <a:pt x="2227" y="534"/>
                </a:cubicBezTo>
                <a:cubicBezTo>
                  <a:pt x="2221" y="534"/>
                  <a:pt x="2220" y="534"/>
                  <a:pt x="2217" y="534"/>
                </a:cubicBezTo>
                <a:moveTo>
                  <a:pt x="2751" y="92"/>
                </a:moveTo>
                <a:cubicBezTo>
                  <a:pt x="2770" y="136"/>
                  <a:pt x="2776" y="169"/>
                  <a:pt x="2775" y="223"/>
                </a:cubicBezTo>
                <a:cubicBezTo>
                  <a:pt x="2773" y="309"/>
                  <a:pt x="2739" y="379"/>
                  <a:pt x="2705" y="455"/>
                </a:cubicBezTo>
                <a:cubicBezTo>
                  <a:pt x="2688" y="492"/>
                  <a:pt x="2666" y="530"/>
                  <a:pt x="2660" y="571"/>
                </a:cubicBezTo>
                <a:cubicBezTo>
                  <a:pt x="2660" y="576"/>
                  <a:pt x="2660" y="576"/>
                  <a:pt x="2660" y="579"/>
                </a:cubicBezTo>
                <a:moveTo>
                  <a:pt x="2565" y="382"/>
                </a:moveTo>
                <a:cubicBezTo>
                  <a:pt x="2567" y="379"/>
                  <a:pt x="2627" y="380"/>
                  <a:pt x="2645" y="380"/>
                </a:cubicBezTo>
                <a:cubicBezTo>
                  <a:pt x="2716" y="380"/>
                  <a:pt x="2779" y="370"/>
                  <a:pt x="2848" y="355"/>
                </a:cubicBezTo>
                <a:moveTo>
                  <a:pt x="3124" y="239"/>
                </a:moveTo>
                <a:cubicBezTo>
                  <a:pt x="3127" y="239"/>
                  <a:pt x="3153" y="237"/>
                  <a:pt x="3157" y="236"/>
                </a:cubicBezTo>
                <a:cubicBezTo>
                  <a:pt x="3194" y="230"/>
                  <a:pt x="3235" y="210"/>
                  <a:pt x="3264" y="187"/>
                </a:cubicBezTo>
                <a:cubicBezTo>
                  <a:pt x="3307" y="154"/>
                  <a:pt x="3335" y="103"/>
                  <a:pt x="3346" y="51"/>
                </a:cubicBezTo>
                <a:cubicBezTo>
                  <a:pt x="3350" y="34"/>
                  <a:pt x="3348" y="17"/>
                  <a:pt x="3348" y="0"/>
                </a:cubicBezTo>
                <a:cubicBezTo>
                  <a:pt x="3321" y="2"/>
                  <a:pt x="3301" y="-1"/>
                  <a:pt x="3281" y="23"/>
                </a:cubicBezTo>
                <a:cubicBezTo>
                  <a:pt x="3260" y="48"/>
                  <a:pt x="3266" y="98"/>
                  <a:pt x="3281" y="125"/>
                </a:cubicBezTo>
                <a:cubicBezTo>
                  <a:pt x="3312" y="182"/>
                  <a:pt x="3383" y="206"/>
                  <a:pt x="3412" y="263"/>
                </a:cubicBezTo>
                <a:cubicBezTo>
                  <a:pt x="3428" y="295"/>
                  <a:pt x="3420" y="331"/>
                  <a:pt x="3405" y="360"/>
                </a:cubicBezTo>
                <a:cubicBezTo>
                  <a:pt x="3379" y="410"/>
                  <a:pt x="3332" y="455"/>
                  <a:pt x="3321" y="514"/>
                </a:cubicBezTo>
                <a:cubicBezTo>
                  <a:pt x="3311" y="567"/>
                  <a:pt x="3349" y="574"/>
                  <a:pt x="3396" y="584"/>
                </a:cubicBezTo>
                <a:cubicBezTo>
                  <a:pt x="3417" y="587"/>
                  <a:pt x="3437" y="590"/>
                  <a:pt x="3458" y="59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4" name=""/>
          <p:cNvSpPr/>
          <p:nvPr/>
        </p:nvSpPr>
        <p:spPr>
          <a:xfrm>
            <a:off x="10014120" y="2916360"/>
            <a:ext cx="442800" cy="348840"/>
          </a:xfrm>
          <a:custGeom>
            <a:avLst/>
            <a:gdLst/>
            <a:ahLst/>
            <a:rect l="0" t="0" r="r" b="b"/>
            <a:pathLst>
              <a:path fill="none" w="1230" h="969">
                <a:moveTo>
                  <a:pt x="0" y="16"/>
                </a:moveTo>
                <a:cubicBezTo>
                  <a:pt x="24" y="4"/>
                  <a:pt x="25" y="1"/>
                  <a:pt x="55" y="0"/>
                </a:cubicBezTo>
                <a:cubicBezTo>
                  <a:pt x="112" y="-2"/>
                  <a:pt x="151" y="18"/>
                  <a:pt x="199" y="48"/>
                </a:cubicBezTo>
                <a:cubicBezTo>
                  <a:pt x="265" y="89"/>
                  <a:pt x="320" y="139"/>
                  <a:pt x="357" y="207"/>
                </a:cubicBezTo>
                <a:cubicBezTo>
                  <a:pt x="390" y="268"/>
                  <a:pt x="399" y="334"/>
                  <a:pt x="396" y="402"/>
                </a:cubicBezTo>
                <a:cubicBezTo>
                  <a:pt x="393" y="467"/>
                  <a:pt x="351" y="505"/>
                  <a:pt x="301" y="542"/>
                </a:cubicBezTo>
                <a:cubicBezTo>
                  <a:pt x="253" y="578"/>
                  <a:pt x="193" y="611"/>
                  <a:pt x="135" y="626"/>
                </a:cubicBezTo>
                <a:cubicBezTo>
                  <a:pt x="119" y="630"/>
                  <a:pt x="102" y="632"/>
                  <a:pt x="86" y="635"/>
                </a:cubicBezTo>
                <a:moveTo>
                  <a:pt x="1200" y="103"/>
                </a:moveTo>
                <a:cubicBezTo>
                  <a:pt x="1200" y="97"/>
                  <a:pt x="1200" y="96"/>
                  <a:pt x="1200" y="93"/>
                </a:cubicBezTo>
                <a:cubicBezTo>
                  <a:pt x="1210" y="93"/>
                  <a:pt x="1225" y="89"/>
                  <a:pt x="1229" y="100"/>
                </a:cubicBezTo>
                <a:cubicBezTo>
                  <a:pt x="1231" y="106"/>
                  <a:pt x="1229" y="117"/>
                  <a:pt x="1229" y="123"/>
                </a:cubicBezTo>
                <a:cubicBezTo>
                  <a:pt x="1223" y="124"/>
                  <a:pt x="1218" y="124"/>
                  <a:pt x="1212" y="124"/>
                </a:cubicBezTo>
                <a:cubicBezTo>
                  <a:pt x="1206" y="124"/>
                  <a:pt x="1207" y="122"/>
                  <a:pt x="1205" y="117"/>
                </a:cubicBezTo>
                <a:cubicBezTo>
                  <a:pt x="1203" y="114"/>
                  <a:pt x="1203" y="114"/>
                  <a:pt x="1203" y="112"/>
                </a:cubicBezTo>
                <a:moveTo>
                  <a:pt x="1226" y="537"/>
                </a:moveTo>
                <a:cubicBezTo>
                  <a:pt x="1168" y="610"/>
                  <a:pt x="1114" y="686"/>
                  <a:pt x="1041" y="746"/>
                </a:cubicBezTo>
                <a:cubicBezTo>
                  <a:pt x="945" y="824"/>
                  <a:pt x="830" y="871"/>
                  <a:pt x="716" y="913"/>
                </a:cubicBezTo>
                <a:cubicBezTo>
                  <a:pt x="628" y="943"/>
                  <a:pt x="598" y="953"/>
                  <a:pt x="539" y="96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5" name=""/>
          <p:cNvSpPr/>
          <p:nvPr/>
        </p:nvSpPr>
        <p:spPr>
          <a:xfrm>
            <a:off x="4232160" y="3261960"/>
            <a:ext cx="6154200" cy="490680"/>
          </a:xfrm>
          <a:custGeom>
            <a:avLst/>
            <a:gdLst/>
            <a:ahLst/>
            <a:rect l="0" t="0" r="r" b="b"/>
            <a:pathLst>
              <a:path fill="none" w="17095" h="1363">
                <a:moveTo>
                  <a:pt x="872" y="1018"/>
                </a:moveTo>
                <a:cubicBezTo>
                  <a:pt x="832" y="966"/>
                  <a:pt x="803" y="903"/>
                  <a:pt x="732" y="897"/>
                </a:cubicBezTo>
                <a:cubicBezTo>
                  <a:pt x="598" y="886"/>
                  <a:pt x="461" y="956"/>
                  <a:pt x="344" y="1011"/>
                </a:cubicBezTo>
                <a:cubicBezTo>
                  <a:pt x="220" y="1069"/>
                  <a:pt x="35" y="1156"/>
                  <a:pt x="0" y="1305"/>
                </a:cubicBezTo>
                <a:cubicBezTo>
                  <a:pt x="0" y="1342"/>
                  <a:pt x="-1" y="1354"/>
                  <a:pt x="28" y="1363"/>
                </a:cubicBezTo>
                <a:moveTo>
                  <a:pt x="12756" y="414"/>
                </a:moveTo>
                <a:cubicBezTo>
                  <a:pt x="12783" y="407"/>
                  <a:pt x="12810" y="402"/>
                  <a:pt x="12838" y="397"/>
                </a:cubicBezTo>
                <a:moveTo>
                  <a:pt x="17048" y="6"/>
                </a:moveTo>
                <a:cubicBezTo>
                  <a:pt x="17062" y="-15"/>
                  <a:pt x="17087" y="28"/>
                  <a:pt x="17095" y="3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6" name=""/>
          <p:cNvSpPr/>
          <p:nvPr/>
        </p:nvSpPr>
        <p:spPr>
          <a:xfrm>
            <a:off x="2325600" y="3428640"/>
            <a:ext cx="1684080" cy="392400"/>
          </a:xfrm>
          <a:custGeom>
            <a:avLst/>
            <a:gdLst/>
            <a:ahLst/>
            <a:rect l="0" t="0" r="r" b="b"/>
            <a:pathLst>
              <a:path fill="none" w="4678" h="1090">
                <a:moveTo>
                  <a:pt x="103" y="464"/>
                </a:moveTo>
                <a:cubicBezTo>
                  <a:pt x="101" y="405"/>
                  <a:pt x="97" y="358"/>
                  <a:pt x="78" y="300"/>
                </a:cubicBezTo>
                <a:cubicBezTo>
                  <a:pt x="63" y="255"/>
                  <a:pt x="42" y="223"/>
                  <a:pt x="21" y="185"/>
                </a:cubicBezTo>
                <a:cubicBezTo>
                  <a:pt x="16" y="258"/>
                  <a:pt x="14" y="348"/>
                  <a:pt x="15" y="426"/>
                </a:cubicBezTo>
                <a:cubicBezTo>
                  <a:pt x="18" y="617"/>
                  <a:pt x="64" y="801"/>
                  <a:pt x="112" y="985"/>
                </a:cubicBezTo>
                <a:cubicBezTo>
                  <a:pt x="125" y="1037"/>
                  <a:pt x="140" y="1056"/>
                  <a:pt x="160" y="1090"/>
                </a:cubicBezTo>
                <a:cubicBezTo>
                  <a:pt x="162" y="1015"/>
                  <a:pt x="166" y="940"/>
                  <a:pt x="163" y="865"/>
                </a:cubicBezTo>
                <a:cubicBezTo>
                  <a:pt x="156" y="693"/>
                  <a:pt x="102" y="517"/>
                  <a:pt x="127" y="344"/>
                </a:cubicBezTo>
                <a:cubicBezTo>
                  <a:pt x="146" y="213"/>
                  <a:pt x="244" y="145"/>
                  <a:pt x="358" y="96"/>
                </a:cubicBezTo>
                <a:cubicBezTo>
                  <a:pt x="522" y="25"/>
                  <a:pt x="697" y="3"/>
                  <a:pt x="874" y="4"/>
                </a:cubicBezTo>
                <a:cubicBezTo>
                  <a:pt x="971" y="5"/>
                  <a:pt x="1013" y="24"/>
                  <a:pt x="1093" y="69"/>
                </a:cubicBezTo>
                <a:moveTo>
                  <a:pt x="0" y="674"/>
                </a:moveTo>
                <a:cubicBezTo>
                  <a:pt x="202" y="607"/>
                  <a:pt x="409" y="557"/>
                  <a:pt x="616" y="509"/>
                </a:cubicBezTo>
                <a:cubicBezTo>
                  <a:pt x="764" y="474"/>
                  <a:pt x="913" y="445"/>
                  <a:pt x="1062" y="413"/>
                </a:cubicBezTo>
                <a:moveTo>
                  <a:pt x="1104" y="372"/>
                </a:moveTo>
                <a:cubicBezTo>
                  <a:pt x="1082" y="369"/>
                  <a:pt x="1012" y="350"/>
                  <a:pt x="992" y="364"/>
                </a:cubicBezTo>
                <a:cubicBezTo>
                  <a:pt x="965" y="383"/>
                  <a:pt x="979" y="462"/>
                  <a:pt x="979" y="487"/>
                </a:cubicBezTo>
                <a:cubicBezTo>
                  <a:pt x="979" y="548"/>
                  <a:pt x="996" y="602"/>
                  <a:pt x="1025" y="656"/>
                </a:cubicBezTo>
                <a:cubicBezTo>
                  <a:pt x="1036" y="676"/>
                  <a:pt x="1057" y="712"/>
                  <a:pt x="1087" y="701"/>
                </a:cubicBezTo>
                <a:cubicBezTo>
                  <a:pt x="1125" y="687"/>
                  <a:pt x="1144" y="621"/>
                  <a:pt x="1161" y="590"/>
                </a:cubicBezTo>
                <a:cubicBezTo>
                  <a:pt x="1183" y="550"/>
                  <a:pt x="1196" y="519"/>
                  <a:pt x="1244" y="515"/>
                </a:cubicBezTo>
                <a:cubicBezTo>
                  <a:pt x="1296" y="510"/>
                  <a:pt x="1305" y="598"/>
                  <a:pt x="1314" y="635"/>
                </a:cubicBezTo>
                <a:cubicBezTo>
                  <a:pt x="1325" y="683"/>
                  <a:pt x="1329" y="697"/>
                  <a:pt x="1335" y="729"/>
                </a:cubicBezTo>
                <a:moveTo>
                  <a:pt x="1532" y="567"/>
                </a:moveTo>
                <a:cubicBezTo>
                  <a:pt x="1543" y="512"/>
                  <a:pt x="1549" y="471"/>
                  <a:pt x="1614" y="461"/>
                </a:cubicBezTo>
                <a:cubicBezTo>
                  <a:pt x="1684" y="451"/>
                  <a:pt x="1733" y="473"/>
                  <a:pt x="1769" y="534"/>
                </a:cubicBezTo>
                <a:cubicBezTo>
                  <a:pt x="1803" y="591"/>
                  <a:pt x="1793" y="663"/>
                  <a:pt x="1793" y="727"/>
                </a:cubicBezTo>
                <a:lnTo>
                  <a:pt x="1793" y="728"/>
                </a:lnTo>
                <a:cubicBezTo>
                  <a:pt x="1815" y="704"/>
                  <a:pt x="1837" y="678"/>
                  <a:pt x="1863" y="657"/>
                </a:cubicBezTo>
                <a:cubicBezTo>
                  <a:pt x="1908" y="621"/>
                  <a:pt x="1976" y="596"/>
                  <a:pt x="2035" y="611"/>
                </a:cubicBezTo>
                <a:cubicBezTo>
                  <a:pt x="2082" y="623"/>
                  <a:pt x="2093" y="674"/>
                  <a:pt x="2109" y="713"/>
                </a:cubicBezTo>
                <a:cubicBezTo>
                  <a:pt x="2121" y="742"/>
                  <a:pt x="2125" y="752"/>
                  <a:pt x="2148" y="759"/>
                </a:cubicBezTo>
                <a:moveTo>
                  <a:pt x="2616" y="465"/>
                </a:moveTo>
                <a:cubicBezTo>
                  <a:pt x="2619" y="423"/>
                  <a:pt x="2628" y="377"/>
                  <a:pt x="2613" y="339"/>
                </a:cubicBezTo>
                <a:cubicBezTo>
                  <a:pt x="2535" y="353"/>
                  <a:pt x="2486" y="406"/>
                  <a:pt x="2437" y="470"/>
                </a:cubicBezTo>
                <a:cubicBezTo>
                  <a:pt x="2403" y="514"/>
                  <a:pt x="2337" y="609"/>
                  <a:pt x="2361" y="673"/>
                </a:cubicBezTo>
                <a:cubicBezTo>
                  <a:pt x="2376" y="713"/>
                  <a:pt x="2442" y="702"/>
                  <a:pt x="2472" y="703"/>
                </a:cubicBezTo>
                <a:moveTo>
                  <a:pt x="2840" y="115"/>
                </a:moveTo>
                <a:cubicBezTo>
                  <a:pt x="2839" y="83"/>
                  <a:pt x="2838" y="53"/>
                  <a:pt x="2837" y="21"/>
                </a:cubicBezTo>
                <a:cubicBezTo>
                  <a:pt x="2839" y="83"/>
                  <a:pt x="2840" y="145"/>
                  <a:pt x="2840" y="207"/>
                </a:cubicBezTo>
                <a:cubicBezTo>
                  <a:pt x="2840" y="315"/>
                  <a:pt x="2837" y="419"/>
                  <a:pt x="2822" y="526"/>
                </a:cubicBezTo>
                <a:cubicBezTo>
                  <a:pt x="2813" y="580"/>
                  <a:pt x="2810" y="594"/>
                  <a:pt x="2809" y="629"/>
                </a:cubicBezTo>
                <a:moveTo>
                  <a:pt x="2756" y="539"/>
                </a:moveTo>
                <a:cubicBezTo>
                  <a:pt x="2760" y="471"/>
                  <a:pt x="2778" y="456"/>
                  <a:pt x="2847" y="435"/>
                </a:cubicBezTo>
                <a:cubicBezTo>
                  <a:pt x="2925" y="411"/>
                  <a:pt x="3008" y="403"/>
                  <a:pt x="3089" y="396"/>
                </a:cubicBezTo>
                <a:cubicBezTo>
                  <a:pt x="3120" y="393"/>
                  <a:pt x="3204" y="377"/>
                  <a:pt x="3234" y="393"/>
                </a:cubicBezTo>
                <a:cubicBezTo>
                  <a:pt x="3275" y="415"/>
                  <a:pt x="3308" y="480"/>
                  <a:pt x="3331" y="519"/>
                </a:cubicBezTo>
                <a:cubicBezTo>
                  <a:pt x="3349" y="550"/>
                  <a:pt x="3369" y="584"/>
                  <a:pt x="3380" y="618"/>
                </a:cubicBezTo>
                <a:cubicBezTo>
                  <a:pt x="3380" y="619"/>
                  <a:pt x="3380" y="619"/>
                  <a:pt x="3380" y="620"/>
                </a:cubicBezTo>
                <a:moveTo>
                  <a:pt x="3203" y="80"/>
                </a:moveTo>
                <a:cubicBezTo>
                  <a:pt x="3203" y="36"/>
                  <a:pt x="3201" y="26"/>
                  <a:pt x="3211" y="0"/>
                </a:cubicBezTo>
                <a:cubicBezTo>
                  <a:pt x="3293" y="-3"/>
                  <a:pt x="3333" y="16"/>
                  <a:pt x="3396" y="73"/>
                </a:cubicBezTo>
                <a:cubicBezTo>
                  <a:pt x="3470" y="140"/>
                  <a:pt x="3533" y="198"/>
                  <a:pt x="3616" y="254"/>
                </a:cubicBezTo>
                <a:cubicBezTo>
                  <a:pt x="3656" y="281"/>
                  <a:pt x="3679" y="308"/>
                  <a:pt x="3669" y="359"/>
                </a:cubicBezTo>
                <a:cubicBezTo>
                  <a:pt x="3657" y="419"/>
                  <a:pt x="3603" y="465"/>
                  <a:pt x="3571" y="514"/>
                </a:cubicBezTo>
                <a:cubicBezTo>
                  <a:pt x="3552" y="543"/>
                  <a:pt x="3548" y="561"/>
                  <a:pt x="3545" y="593"/>
                </a:cubicBezTo>
                <a:cubicBezTo>
                  <a:pt x="3605" y="591"/>
                  <a:pt x="3641" y="577"/>
                  <a:pt x="3689" y="536"/>
                </a:cubicBezTo>
                <a:cubicBezTo>
                  <a:pt x="3744" y="489"/>
                  <a:pt x="3765" y="432"/>
                  <a:pt x="3759" y="360"/>
                </a:cubicBezTo>
                <a:cubicBezTo>
                  <a:pt x="3754" y="302"/>
                  <a:pt x="3723" y="247"/>
                  <a:pt x="3668" y="224"/>
                </a:cubicBezTo>
                <a:cubicBezTo>
                  <a:pt x="3643" y="214"/>
                  <a:pt x="3607" y="209"/>
                  <a:pt x="3595" y="233"/>
                </a:cubicBezTo>
                <a:cubicBezTo>
                  <a:pt x="3595" y="247"/>
                  <a:pt x="3595" y="251"/>
                  <a:pt x="3595" y="260"/>
                </a:cubicBezTo>
                <a:moveTo>
                  <a:pt x="3787" y="264"/>
                </a:moveTo>
                <a:cubicBezTo>
                  <a:pt x="3886" y="245"/>
                  <a:pt x="4000" y="217"/>
                  <a:pt x="4102" y="234"/>
                </a:cubicBezTo>
                <a:cubicBezTo>
                  <a:pt x="4195" y="250"/>
                  <a:pt x="4281" y="315"/>
                  <a:pt x="4336" y="389"/>
                </a:cubicBezTo>
                <a:cubicBezTo>
                  <a:pt x="4389" y="461"/>
                  <a:pt x="4402" y="547"/>
                  <a:pt x="4400" y="634"/>
                </a:cubicBezTo>
                <a:cubicBezTo>
                  <a:pt x="4400" y="640"/>
                  <a:pt x="4399" y="646"/>
                  <a:pt x="4399" y="652"/>
                </a:cubicBezTo>
                <a:cubicBezTo>
                  <a:pt x="4356" y="657"/>
                  <a:pt x="4343" y="668"/>
                  <a:pt x="4311" y="628"/>
                </a:cubicBezTo>
                <a:cubicBezTo>
                  <a:pt x="4268" y="575"/>
                  <a:pt x="4266" y="501"/>
                  <a:pt x="4269" y="436"/>
                </a:cubicBezTo>
                <a:cubicBezTo>
                  <a:pt x="4273" y="343"/>
                  <a:pt x="4324" y="255"/>
                  <a:pt x="4384" y="185"/>
                </a:cubicBezTo>
                <a:cubicBezTo>
                  <a:pt x="4428" y="133"/>
                  <a:pt x="4502" y="76"/>
                  <a:pt x="4576" y="97"/>
                </a:cubicBezTo>
                <a:cubicBezTo>
                  <a:pt x="4662" y="121"/>
                  <a:pt x="4677" y="210"/>
                  <a:pt x="4678" y="284"/>
                </a:cubicBezTo>
                <a:cubicBezTo>
                  <a:pt x="4679" y="381"/>
                  <a:pt x="4621" y="453"/>
                  <a:pt x="4609" y="547"/>
                </a:cubicBezTo>
                <a:cubicBezTo>
                  <a:pt x="4609" y="601"/>
                  <a:pt x="4609" y="617"/>
                  <a:pt x="4615" y="65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7" name=""/>
          <p:cNvSpPr/>
          <p:nvPr/>
        </p:nvSpPr>
        <p:spPr>
          <a:xfrm>
            <a:off x="4466160" y="3400560"/>
            <a:ext cx="519840" cy="318960"/>
          </a:xfrm>
          <a:custGeom>
            <a:avLst/>
            <a:gdLst/>
            <a:ahLst/>
            <a:rect l="0" t="0" r="r" b="b"/>
            <a:pathLst>
              <a:path fill="none" w="1444" h="886">
                <a:moveTo>
                  <a:pt x="417" y="544"/>
                </a:moveTo>
                <a:cubicBezTo>
                  <a:pt x="373" y="512"/>
                  <a:pt x="292" y="582"/>
                  <a:pt x="248" y="608"/>
                </a:cubicBezTo>
                <a:cubicBezTo>
                  <a:pt x="169" y="656"/>
                  <a:pt x="54" y="711"/>
                  <a:pt x="9" y="799"/>
                </a:cubicBezTo>
                <a:cubicBezTo>
                  <a:pt x="-28" y="872"/>
                  <a:pt x="58" y="858"/>
                  <a:pt x="100" y="859"/>
                </a:cubicBezTo>
                <a:moveTo>
                  <a:pt x="330" y="751"/>
                </a:moveTo>
                <a:cubicBezTo>
                  <a:pt x="354" y="731"/>
                  <a:pt x="378" y="710"/>
                  <a:pt x="402" y="690"/>
                </a:cubicBezTo>
                <a:cubicBezTo>
                  <a:pt x="404" y="705"/>
                  <a:pt x="407" y="707"/>
                  <a:pt x="408" y="722"/>
                </a:cubicBezTo>
                <a:cubicBezTo>
                  <a:pt x="411" y="765"/>
                  <a:pt x="406" y="783"/>
                  <a:pt x="447" y="804"/>
                </a:cubicBezTo>
                <a:cubicBezTo>
                  <a:pt x="501" y="832"/>
                  <a:pt x="590" y="760"/>
                  <a:pt x="626" y="733"/>
                </a:cubicBezTo>
                <a:cubicBezTo>
                  <a:pt x="774" y="621"/>
                  <a:pt x="847" y="469"/>
                  <a:pt x="895" y="294"/>
                </a:cubicBezTo>
                <a:cubicBezTo>
                  <a:pt x="916" y="218"/>
                  <a:pt x="935" y="137"/>
                  <a:pt x="962" y="67"/>
                </a:cubicBezTo>
                <a:cubicBezTo>
                  <a:pt x="947" y="153"/>
                  <a:pt x="924" y="217"/>
                  <a:pt x="878" y="297"/>
                </a:cubicBezTo>
                <a:cubicBezTo>
                  <a:pt x="803" y="425"/>
                  <a:pt x="693" y="543"/>
                  <a:pt x="648" y="688"/>
                </a:cubicBezTo>
                <a:cubicBezTo>
                  <a:pt x="621" y="775"/>
                  <a:pt x="631" y="861"/>
                  <a:pt x="732" y="881"/>
                </a:cubicBezTo>
                <a:cubicBezTo>
                  <a:pt x="844" y="903"/>
                  <a:pt x="943" y="841"/>
                  <a:pt x="1030" y="780"/>
                </a:cubicBezTo>
                <a:cubicBezTo>
                  <a:pt x="1182" y="675"/>
                  <a:pt x="1273" y="551"/>
                  <a:pt x="1336" y="378"/>
                </a:cubicBezTo>
                <a:cubicBezTo>
                  <a:pt x="1377" y="264"/>
                  <a:pt x="1413" y="137"/>
                  <a:pt x="1423" y="16"/>
                </a:cubicBezTo>
                <a:cubicBezTo>
                  <a:pt x="1423" y="11"/>
                  <a:pt x="1423" y="5"/>
                  <a:pt x="1423" y="0"/>
                </a:cubicBezTo>
                <a:cubicBezTo>
                  <a:pt x="1386" y="52"/>
                  <a:pt x="1349" y="109"/>
                  <a:pt x="1319" y="167"/>
                </a:cubicBezTo>
                <a:cubicBezTo>
                  <a:pt x="1264" y="275"/>
                  <a:pt x="1213" y="412"/>
                  <a:pt x="1238" y="535"/>
                </a:cubicBezTo>
                <a:cubicBezTo>
                  <a:pt x="1253" y="610"/>
                  <a:pt x="1339" y="665"/>
                  <a:pt x="1410" y="680"/>
                </a:cubicBezTo>
                <a:cubicBezTo>
                  <a:pt x="1421" y="681"/>
                  <a:pt x="1433" y="681"/>
                  <a:pt x="1444" y="68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8" name=""/>
          <p:cNvSpPr/>
          <p:nvPr/>
        </p:nvSpPr>
        <p:spPr>
          <a:xfrm>
            <a:off x="6598080" y="3358440"/>
            <a:ext cx="1443960" cy="230400"/>
          </a:xfrm>
          <a:custGeom>
            <a:avLst/>
            <a:gdLst/>
            <a:ahLst/>
            <a:rect l="0" t="0" r="r" b="b"/>
            <a:pathLst>
              <a:path fill="none" w="4011" h="640">
                <a:moveTo>
                  <a:pt x="557" y="44"/>
                </a:moveTo>
                <a:cubicBezTo>
                  <a:pt x="534" y="1"/>
                  <a:pt x="523" y="1"/>
                  <a:pt x="473" y="0"/>
                </a:cubicBezTo>
                <a:cubicBezTo>
                  <a:pt x="402" y="-1"/>
                  <a:pt x="351" y="41"/>
                  <a:pt x="298" y="85"/>
                </a:cubicBezTo>
                <a:cubicBezTo>
                  <a:pt x="210" y="159"/>
                  <a:pt x="138" y="249"/>
                  <a:pt x="78" y="347"/>
                </a:cubicBezTo>
                <a:cubicBezTo>
                  <a:pt x="51" y="391"/>
                  <a:pt x="-39" y="549"/>
                  <a:pt x="20" y="603"/>
                </a:cubicBezTo>
                <a:cubicBezTo>
                  <a:pt x="78" y="656"/>
                  <a:pt x="206" y="636"/>
                  <a:pt x="276" y="636"/>
                </a:cubicBezTo>
                <a:moveTo>
                  <a:pt x="701" y="496"/>
                </a:moveTo>
                <a:cubicBezTo>
                  <a:pt x="704" y="495"/>
                  <a:pt x="708" y="489"/>
                  <a:pt x="719" y="486"/>
                </a:cubicBezTo>
                <a:cubicBezTo>
                  <a:pt x="743" y="480"/>
                  <a:pt x="745" y="484"/>
                  <a:pt x="761" y="461"/>
                </a:cubicBezTo>
                <a:cubicBezTo>
                  <a:pt x="809" y="393"/>
                  <a:pt x="835" y="338"/>
                  <a:pt x="928" y="327"/>
                </a:cubicBezTo>
                <a:cubicBezTo>
                  <a:pt x="997" y="319"/>
                  <a:pt x="1064" y="322"/>
                  <a:pt x="1126" y="355"/>
                </a:cubicBezTo>
                <a:cubicBezTo>
                  <a:pt x="1169" y="378"/>
                  <a:pt x="1200" y="417"/>
                  <a:pt x="1242" y="441"/>
                </a:cubicBezTo>
                <a:cubicBezTo>
                  <a:pt x="1281" y="463"/>
                  <a:pt x="1303" y="449"/>
                  <a:pt x="1340" y="427"/>
                </a:cubicBezTo>
                <a:cubicBezTo>
                  <a:pt x="1388" y="399"/>
                  <a:pt x="1433" y="368"/>
                  <a:pt x="1486" y="350"/>
                </a:cubicBezTo>
                <a:cubicBezTo>
                  <a:pt x="1518" y="339"/>
                  <a:pt x="1553" y="331"/>
                  <a:pt x="1587" y="335"/>
                </a:cubicBezTo>
                <a:cubicBezTo>
                  <a:pt x="1614" y="338"/>
                  <a:pt x="1637" y="352"/>
                  <a:pt x="1665" y="358"/>
                </a:cubicBezTo>
                <a:cubicBezTo>
                  <a:pt x="1697" y="364"/>
                  <a:pt x="1743" y="365"/>
                  <a:pt x="1774" y="354"/>
                </a:cubicBezTo>
                <a:cubicBezTo>
                  <a:pt x="1807" y="342"/>
                  <a:pt x="1857" y="303"/>
                  <a:pt x="1871" y="270"/>
                </a:cubicBezTo>
                <a:cubicBezTo>
                  <a:pt x="1879" y="252"/>
                  <a:pt x="1874" y="236"/>
                  <a:pt x="1876" y="217"/>
                </a:cubicBezTo>
                <a:cubicBezTo>
                  <a:pt x="1827" y="207"/>
                  <a:pt x="1796" y="196"/>
                  <a:pt x="1744" y="223"/>
                </a:cubicBezTo>
                <a:cubicBezTo>
                  <a:pt x="1660" y="267"/>
                  <a:pt x="1543" y="363"/>
                  <a:pt x="1515" y="458"/>
                </a:cubicBezTo>
                <a:cubicBezTo>
                  <a:pt x="1490" y="546"/>
                  <a:pt x="1574" y="566"/>
                  <a:pt x="1641" y="576"/>
                </a:cubicBezTo>
                <a:cubicBezTo>
                  <a:pt x="1737" y="583"/>
                  <a:pt x="1772" y="586"/>
                  <a:pt x="1838" y="583"/>
                </a:cubicBezTo>
                <a:moveTo>
                  <a:pt x="2600" y="348"/>
                </a:moveTo>
                <a:cubicBezTo>
                  <a:pt x="2629" y="304"/>
                  <a:pt x="2637" y="295"/>
                  <a:pt x="2637" y="251"/>
                </a:cubicBezTo>
                <a:cubicBezTo>
                  <a:pt x="2572" y="246"/>
                  <a:pt x="2526" y="250"/>
                  <a:pt x="2466" y="278"/>
                </a:cubicBezTo>
                <a:cubicBezTo>
                  <a:pt x="2406" y="306"/>
                  <a:pt x="2336" y="347"/>
                  <a:pt x="2301" y="406"/>
                </a:cubicBezTo>
                <a:cubicBezTo>
                  <a:pt x="2283" y="436"/>
                  <a:pt x="2299" y="440"/>
                  <a:pt x="2304" y="463"/>
                </a:cubicBezTo>
                <a:cubicBezTo>
                  <a:pt x="2350" y="468"/>
                  <a:pt x="2387" y="472"/>
                  <a:pt x="2430" y="453"/>
                </a:cubicBezTo>
                <a:cubicBezTo>
                  <a:pt x="2468" y="436"/>
                  <a:pt x="2499" y="394"/>
                  <a:pt x="2539" y="386"/>
                </a:cubicBezTo>
                <a:cubicBezTo>
                  <a:pt x="2563" y="381"/>
                  <a:pt x="2586" y="395"/>
                  <a:pt x="2609" y="400"/>
                </a:cubicBezTo>
                <a:cubicBezTo>
                  <a:pt x="2668" y="413"/>
                  <a:pt x="2741" y="411"/>
                  <a:pt x="2800" y="396"/>
                </a:cubicBezTo>
                <a:cubicBezTo>
                  <a:pt x="2877" y="376"/>
                  <a:pt x="2958" y="333"/>
                  <a:pt x="3013" y="274"/>
                </a:cubicBezTo>
                <a:cubicBezTo>
                  <a:pt x="3060" y="225"/>
                  <a:pt x="3073" y="171"/>
                  <a:pt x="3076" y="106"/>
                </a:cubicBezTo>
                <a:cubicBezTo>
                  <a:pt x="3078" y="64"/>
                  <a:pt x="3076" y="46"/>
                  <a:pt x="3076" y="5"/>
                </a:cubicBezTo>
                <a:cubicBezTo>
                  <a:pt x="3076" y="124"/>
                  <a:pt x="3071" y="247"/>
                  <a:pt x="3109" y="362"/>
                </a:cubicBezTo>
                <a:cubicBezTo>
                  <a:pt x="3122" y="401"/>
                  <a:pt x="3137" y="418"/>
                  <a:pt x="3165" y="444"/>
                </a:cubicBezTo>
                <a:moveTo>
                  <a:pt x="3032" y="285"/>
                </a:moveTo>
                <a:cubicBezTo>
                  <a:pt x="3042" y="283"/>
                  <a:pt x="3107" y="276"/>
                  <a:pt x="3128" y="275"/>
                </a:cubicBezTo>
                <a:cubicBezTo>
                  <a:pt x="3252" y="271"/>
                  <a:pt x="3374" y="256"/>
                  <a:pt x="3495" y="233"/>
                </a:cubicBezTo>
                <a:cubicBezTo>
                  <a:pt x="3518" y="229"/>
                  <a:pt x="3538" y="224"/>
                  <a:pt x="3562" y="223"/>
                </a:cubicBezTo>
                <a:cubicBezTo>
                  <a:pt x="3585" y="222"/>
                  <a:pt x="3602" y="229"/>
                  <a:pt x="3625" y="234"/>
                </a:cubicBezTo>
                <a:cubicBezTo>
                  <a:pt x="3693" y="250"/>
                  <a:pt x="3778" y="252"/>
                  <a:pt x="3844" y="231"/>
                </a:cubicBezTo>
                <a:cubicBezTo>
                  <a:pt x="3879" y="220"/>
                  <a:pt x="3967" y="189"/>
                  <a:pt x="3957" y="138"/>
                </a:cubicBezTo>
                <a:cubicBezTo>
                  <a:pt x="3950" y="99"/>
                  <a:pt x="3928" y="81"/>
                  <a:pt x="3886" y="75"/>
                </a:cubicBezTo>
                <a:cubicBezTo>
                  <a:pt x="3821" y="66"/>
                  <a:pt x="3778" y="93"/>
                  <a:pt x="3736" y="142"/>
                </a:cubicBezTo>
                <a:cubicBezTo>
                  <a:pt x="3694" y="189"/>
                  <a:pt x="3662" y="262"/>
                  <a:pt x="3675" y="328"/>
                </a:cubicBezTo>
                <a:cubicBezTo>
                  <a:pt x="3690" y="400"/>
                  <a:pt x="3782" y="426"/>
                  <a:pt x="3844" y="434"/>
                </a:cubicBezTo>
                <a:cubicBezTo>
                  <a:pt x="3926" y="438"/>
                  <a:pt x="3955" y="439"/>
                  <a:pt x="4011" y="43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49" name=""/>
          <p:cNvSpPr/>
          <p:nvPr/>
        </p:nvSpPr>
        <p:spPr>
          <a:xfrm>
            <a:off x="8306640" y="3270600"/>
            <a:ext cx="1371960" cy="272160"/>
          </a:xfrm>
          <a:custGeom>
            <a:avLst/>
            <a:gdLst/>
            <a:ahLst/>
            <a:rect l="0" t="0" r="r" b="b"/>
            <a:pathLst>
              <a:path fill="none" w="3811" h="756">
                <a:moveTo>
                  <a:pt x="383" y="80"/>
                </a:moveTo>
                <a:cubicBezTo>
                  <a:pt x="379" y="59"/>
                  <a:pt x="375" y="35"/>
                  <a:pt x="361" y="17"/>
                </a:cubicBezTo>
                <a:cubicBezTo>
                  <a:pt x="347" y="-1"/>
                  <a:pt x="294" y="-4"/>
                  <a:pt x="276" y="3"/>
                </a:cubicBezTo>
                <a:cubicBezTo>
                  <a:pt x="212" y="27"/>
                  <a:pt x="176" y="111"/>
                  <a:pt x="161" y="171"/>
                </a:cubicBezTo>
                <a:cubicBezTo>
                  <a:pt x="139" y="262"/>
                  <a:pt x="144" y="373"/>
                  <a:pt x="165" y="464"/>
                </a:cubicBezTo>
                <a:cubicBezTo>
                  <a:pt x="183" y="539"/>
                  <a:pt x="222" y="607"/>
                  <a:pt x="234" y="683"/>
                </a:cubicBezTo>
                <a:cubicBezTo>
                  <a:pt x="240" y="725"/>
                  <a:pt x="238" y="734"/>
                  <a:pt x="215" y="756"/>
                </a:cubicBezTo>
                <a:moveTo>
                  <a:pt x="3" y="601"/>
                </a:moveTo>
                <a:cubicBezTo>
                  <a:pt x="1" y="557"/>
                  <a:pt x="-10" y="545"/>
                  <a:pt x="36" y="522"/>
                </a:cubicBezTo>
                <a:cubicBezTo>
                  <a:pt x="96" y="492"/>
                  <a:pt x="178" y="486"/>
                  <a:pt x="242" y="472"/>
                </a:cubicBezTo>
                <a:cubicBezTo>
                  <a:pt x="309" y="457"/>
                  <a:pt x="401" y="451"/>
                  <a:pt x="462" y="416"/>
                </a:cubicBezTo>
                <a:cubicBezTo>
                  <a:pt x="473" y="409"/>
                  <a:pt x="471" y="391"/>
                  <a:pt x="480" y="392"/>
                </a:cubicBezTo>
                <a:cubicBezTo>
                  <a:pt x="495" y="393"/>
                  <a:pt x="519" y="430"/>
                  <a:pt x="531" y="440"/>
                </a:cubicBezTo>
                <a:cubicBezTo>
                  <a:pt x="559" y="464"/>
                  <a:pt x="592" y="473"/>
                  <a:pt x="628" y="475"/>
                </a:cubicBezTo>
                <a:cubicBezTo>
                  <a:pt x="679" y="478"/>
                  <a:pt x="711" y="471"/>
                  <a:pt x="753" y="440"/>
                </a:cubicBezTo>
                <a:cubicBezTo>
                  <a:pt x="776" y="423"/>
                  <a:pt x="839" y="355"/>
                  <a:pt x="874" y="371"/>
                </a:cubicBezTo>
                <a:cubicBezTo>
                  <a:pt x="892" y="379"/>
                  <a:pt x="890" y="397"/>
                  <a:pt x="899" y="416"/>
                </a:cubicBezTo>
                <a:cubicBezTo>
                  <a:pt x="910" y="439"/>
                  <a:pt x="911" y="458"/>
                  <a:pt x="938" y="467"/>
                </a:cubicBezTo>
                <a:cubicBezTo>
                  <a:pt x="970" y="478"/>
                  <a:pt x="996" y="456"/>
                  <a:pt x="1020" y="440"/>
                </a:cubicBezTo>
                <a:cubicBezTo>
                  <a:pt x="1059" y="414"/>
                  <a:pt x="1081" y="395"/>
                  <a:pt x="1128" y="393"/>
                </a:cubicBezTo>
                <a:cubicBezTo>
                  <a:pt x="1154" y="392"/>
                  <a:pt x="1175" y="398"/>
                  <a:pt x="1200" y="403"/>
                </a:cubicBezTo>
                <a:cubicBezTo>
                  <a:pt x="1231" y="409"/>
                  <a:pt x="1260" y="409"/>
                  <a:pt x="1291" y="409"/>
                </a:cubicBezTo>
                <a:moveTo>
                  <a:pt x="2079" y="277"/>
                </a:moveTo>
                <a:cubicBezTo>
                  <a:pt x="2071" y="256"/>
                  <a:pt x="2071" y="252"/>
                  <a:pt x="2034" y="260"/>
                </a:cubicBezTo>
                <a:cubicBezTo>
                  <a:pt x="1964" y="276"/>
                  <a:pt x="1895" y="318"/>
                  <a:pt x="1842" y="365"/>
                </a:cubicBezTo>
                <a:cubicBezTo>
                  <a:pt x="1815" y="389"/>
                  <a:pt x="1761" y="455"/>
                  <a:pt x="1782" y="498"/>
                </a:cubicBezTo>
                <a:cubicBezTo>
                  <a:pt x="1800" y="534"/>
                  <a:pt x="1862" y="523"/>
                  <a:pt x="1891" y="525"/>
                </a:cubicBezTo>
                <a:moveTo>
                  <a:pt x="2372" y="134"/>
                </a:moveTo>
                <a:cubicBezTo>
                  <a:pt x="2395" y="102"/>
                  <a:pt x="2402" y="85"/>
                  <a:pt x="2436" y="71"/>
                </a:cubicBezTo>
                <a:cubicBezTo>
                  <a:pt x="2436" y="125"/>
                  <a:pt x="2435" y="177"/>
                  <a:pt x="2428" y="231"/>
                </a:cubicBezTo>
                <a:cubicBezTo>
                  <a:pt x="2418" y="312"/>
                  <a:pt x="2413" y="391"/>
                  <a:pt x="2412" y="472"/>
                </a:cubicBezTo>
                <a:cubicBezTo>
                  <a:pt x="2412" y="488"/>
                  <a:pt x="2412" y="503"/>
                  <a:pt x="2412" y="519"/>
                </a:cubicBezTo>
                <a:moveTo>
                  <a:pt x="2276" y="549"/>
                </a:moveTo>
                <a:cubicBezTo>
                  <a:pt x="2285" y="507"/>
                  <a:pt x="2315" y="502"/>
                  <a:pt x="2355" y="485"/>
                </a:cubicBezTo>
                <a:cubicBezTo>
                  <a:pt x="2409" y="462"/>
                  <a:pt x="2464" y="440"/>
                  <a:pt x="2519" y="420"/>
                </a:cubicBezTo>
                <a:cubicBezTo>
                  <a:pt x="2541" y="412"/>
                  <a:pt x="2574" y="404"/>
                  <a:pt x="2598" y="410"/>
                </a:cubicBezTo>
                <a:cubicBezTo>
                  <a:pt x="2620" y="415"/>
                  <a:pt x="2613" y="457"/>
                  <a:pt x="2613" y="472"/>
                </a:cubicBezTo>
                <a:cubicBezTo>
                  <a:pt x="2613" y="496"/>
                  <a:pt x="2613" y="519"/>
                  <a:pt x="2613" y="543"/>
                </a:cubicBezTo>
                <a:moveTo>
                  <a:pt x="2679" y="240"/>
                </a:moveTo>
                <a:cubicBezTo>
                  <a:pt x="2713" y="202"/>
                  <a:pt x="2755" y="164"/>
                  <a:pt x="2813" y="183"/>
                </a:cubicBezTo>
                <a:cubicBezTo>
                  <a:pt x="2855" y="197"/>
                  <a:pt x="2891" y="251"/>
                  <a:pt x="2914" y="285"/>
                </a:cubicBezTo>
                <a:cubicBezTo>
                  <a:pt x="2941" y="324"/>
                  <a:pt x="2947" y="350"/>
                  <a:pt x="2947" y="396"/>
                </a:cubicBezTo>
                <a:cubicBezTo>
                  <a:pt x="2947" y="433"/>
                  <a:pt x="2922" y="454"/>
                  <a:pt x="2914" y="489"/>
                </a:cubicBezTo>
                <a:cubicBezTo>
                  <a:pt x="2911" y="504"/>
                  <a:pt x="2912" y="517"/>
                  <a:pt x="2910" y="532"/>
                </a:cubicBezTo>
                <a:cubicBezTo>
                  <a:pt x="2933" y="534"/>
                  <a:pt x="2960" y="540"/>
                  <a:pt x="2983" y="531"/>
                </a:cubicBezTo>
                <a:cubicBezTo>
                  <a:pt x="3016" y="518"/>
                  <a:pt x="3036" y="492"/>
                  <a:pt x="3040" y="457"/>
                </a:cubicBezTo>
                <a:cubicBezTo>
                  <a:pt x="3045" y="411"/>
                  <a:pt x="3037" y="375"/>
                  <a:pt x="3010" y="337"/>
                </a:cubicBezTo>
                <a:cubicBezTo>
                  <a:pt x="2991" y="311"/>
                  <a:pt x="2977" y="303"/>
                  <a:pt x="2950" y="293"/>
                </a:cubicBezTo>
                <a:lnTo>
                  <a:pt x="2949" y="293"/>
                </a:lnTo>
                <a:cubicBezTo>
                  <a:pt x="2972" y="308"/>
                  <a:pt x="2980" y="320"/>
                  <a:pt x="3019" y="329"/>
                </a:cubicBezTo>
                <a:cubicBezTo>
                  <a:pt x="3113" y="351"/>
                  <a:pt x="3238" y="371"/>
                  <a:pt x="3332" y="344"/>
                </a:cubicBezTo>
                <a:cubicBezTo>
                  <a:pt x="3383" y="329"/>
                  <a:pt x="3421" y="311"/>
                  <a:pt x="3475" y="310"/>
                </a:cubicBezTo>
                <a:cubicBezTo>
                  <a:pt x="3525" y="309"/>
                  <a:pt x="3551" y="341"/>
                  <a:pt x="3562" y="388"/>
                </a:cubicBezTo>
                <a:cubicBezTo>
                  <a:pt x="3566" y="406"/>
                  <a:pt x="3576" y="466"/>
                  <a:pt x="3562" y="482"/>
                </a:cubicBezTo>
                <a:cubicBezTo>
                  <a:pt x="3552" y="485"/>
                  <a:pt x="3549" y="486"/>
                  <a:pt x="3542" y="485"/>
                </a:cubicBezTo>
                <a:cubicBezTo>
                  <a:pt x="3540" y="475"/>
                  <a:pt x="3526" y="464"/>
                  <a:pt x="3529" y="439"/>
                </a:cubicBezTo>
                <a:cubicBezTo>
                  <a:pt x="3536" y="383"/>
                  <a:pt x="3601" y="323"/>
                  <a:pt x="3635" y="282"/>
                </a:cubicBezTo>
                <a:cubicBezTo>
                  <a:pt x="3663" y="249"/>
                  <a:pt x="3673" y="246"/>
                  <a:pt x="3711" y="238"/>
                </a:cubicBezTo>
                <a:cubicBezTo>
                  <a:pt x="3733" y="279"/>
                  <a:pt x="3740" y="325"/>
                  <a:pt x="3759" y="368"/>
                </a:cubicBezTo>
                <a:cubicBezTo>
                  <a:pt x="3782" y="414"/>
                  <a:pt x="3790" y="430"/>
                  <a:pt x="3811" y="45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0" name=""/>
          <p:cNvSpPr/>
          <p:nvPr/>
        </p:nvSpPr>
        <p:spPr>
          <a:xfrm>
            <a:off x="10053720" y="3262320"/>
            <a:ext cx="1093320" cy="212400"/>
          </a:xfrm>
          <a:custGeom>
            <a:avLst/>
            <a:gdLst/>
            <a:ahLst/>
            <a:rect l="0" t="0" r="r" b="b"/>
            <a:pathLst>
              <a:path fill="none" w="3037" h="590">
                <a:moveTo>
                  <a:pt x="0" y="279"/>
                </a:moveTo>
                <a:cubicBezTo>
                  <a:pt x="39" y="286"/>
                  <a:pt x="56" y="321"/>
                  <a:pt x="72" y="356"/>
                </a:cubicBezTo>
                <a:cubicBezTo>
                  <a:pt x="95" y="406"/>
                  <a:pt x="94" y="461"/>
                  <a:pt x="94" y="515"/>
                </a:cubicBezTo>
                <a:cubicBezTo>
                  <a:pt x="94" y="540"/>
                  <a:pt x="94" y="565"/>
                  <a:pt x="94" y="590"/>
                </a:cubicBezTo>
                <a:moveTo>
                  <a:pt x="193" y="257"/>
                </a:moveTo>
                <a:cubicBezTo>
                  <a:pt x="235" y="215"/>
                  <a:pt x="267" y="191"/>
                  <a:pt x="331" y="200"/>
                </a:cubicBezTo>
                <a:cubicBezTo>
                  <a:pt x="378" y="207"/>
                  <a:pt x="390" y="264"/>
                  <a:pt x="378" y="305"/>
                </a:cubicBezTo>
                <a:cubicBezTo>
                  <a:pt x="359" y="367"/>
                  <a:pt x="289" y="412"/>
                  <a:pt x="234" y="439"/>
                </a:cubicBezTo>
                <a:cubicBezTo>
                  <a:pt x="196" y="457"/>
                  <a:pt x="157" y="460"/>
                  <a:pt x="116" y="461"/>
                </a:cubicBezTo>
                <a:cubicBezTo>
                  <a:pt x="114" y="461"/>
                  <a:pt x="112" y="461"/>
                  <a:pt x="110" y="461"/>
                </a:cubicBezTo>
                <a:moveTo>
                  <a:pt x="581" y="340"/>
                </a:moveTo>
                <a:cubicBezTo>
                  <a:pt x="578" y="365"/>
                  <a:pt x="582" y="369"/>
                  <a:pt x="566" y="396"/>
                </a:cubicBezTo>
                <a:cubicBezTo>
                  <a:pt x="545" y="432"/>
                  <a:pt x="520" y="454"/>
                  <a:pt x="517" y="497"/>
                </a:cubicBezTo>
                <a:cubicBezTo>
                  <a:pt x="517" y="502"/>
                  <a:pt x="517" y="506"/>
                  <a:pt x="517" y="511"/>
                </a:cubicBezTo>
                <a:cubicBezTo>
                  <a:pt x="547" y="527"/>
                  <a:pt x="590" y="530"/>
                  <a:pt x="625" y="524"/>
                </a:cubicBezTo>
                <a:cubicBezTo>
                  <a:pt x="669" y="517"/>
                  <a:pt x="703" y="490"/>
                  <a:pt x="709" y="445"/>
                </a:cubicBezTo>
                <a:cubicBezTo>
                  <a:pt x="715" y="403"/>
                  <a:pt x="713" y="355"/>
                  <a:pt x="679" y="326"/>
                </a:cubicBezTo>
                <a:cubicBezTo>
                  <a:pt x="648" y="300"/>
                  <a:pt x="584" y="303"/>
                  <a:pt x="548" y="314"/>
                </a:cubicBezTo>
                <a:cubicBezTo>
                  <a:pt x="514" y="329"/>
                  <a:pt x="503" y="334"/>
                  <a:pt x="482" y="346"/>
                </a:cubicBezTo>
                <a:moveTo>
                  <a:pt x="946" y="366"/>
                </a:moveTo>
                <a:cubicBezTo>
                  <a:pt x="970" y="364"/>
                  <a:pt x="1012" y="352"/>
                  <a:pt x="1025" y="380"/>
                </a:cubicBezTo>
                <a:cubicBezTo>
                  <a:pt x="1037" y="406"/>
                  <a:pt x="1025" y="436"/>
                  <a:pt x="1013" y="456"/>
                </a:cubicBezTo>
                <a:moveTo>
                  <a:pt x="1154" y="250"/>
                </a:moveTo>
                <a:cubicBezTo>
                  <a:pt x="1197" y="299"/>
                  <a:pt x="1230" y="371"/>
                  <a:pt x="1288" y="403"/>
                </a:cubicBezTo>
                <a:cubicBezTo>
                  <a:pt x="1321" y="421"/>
                  <a:pt x="1366" y="425"/>
                  <a:pt x="1403" y="429"/>
                </a:cubicBezTo>
                <a:cubicBezTo>
                  <a:pt x="1445" y="434"/>
                  <a:pt x="1488" y="437"/>
                  <a:pt x="1530" y="438"/>
                </a:cubicBezTo>
                <a:cubicBezTo>
                  <a:pt x="1556" y="438"/>
                  <a:pt x="1582" y="435"/>
                  <a:pt x="1606" y="442"/>
                </a:cubicBezTo>
                <a:cubicBezTo>
                  <a:pt x="1639" y="451"/>
                  <a:pt x="1663" y="455"/>
                  <a:pt x="1697" y="455"/>
                </a:cubicBezTo>
                <a:cubicBezTo>
                  <a:pt x="1741" y="455"/>
                  <a:pt x="1766" y="446"/>
                  <a:pt x="1802" y="419"/>
                </a:cubicBezTo>
                <a:cubicBezTo>
                  <a:pt x="1847" y="385"/>
                  <a:pt x="1883" y="342"/>
                  <a:pt x="1905" y="290"/>
                </a:cubicBezTo>
                <a:cubicBezTo>
                  <a:pt x="1930" y="235"/>
                  <a:pt x="1945" y="171"/>
                  <a:pt x="1958" y="112"/>
                </a:cubicBezTo>
                <a:cubicBezTo>
                  <a:pt x="1960" y="98"/>
                  <a:pt x="1960" y="95"/>
                  <a:pt x="1963" y="87"/>
                </a:cubicBezTo>
                <a:cubicBezTo>
                  <a:pt x="1958" y="138"/>
                  <a:pt x="1943" y="188"/>
                  <a:pt x="1939" y="240"/>
                </a:cubicBezTo>
                <a:cubicBezTo>
                  <a:pt x="1935" y="294"/>
                  <a:pt x="1937" y="350"/>
                  <a:pt x="1939" y="404"/>
                </a:cubicBezTo>
                <a:moveTo>
                  <a:pt x="1763" y="353"/>
                </a:moveTo>
                <a:cubicBezTo>
                  <a:pt x="1777" y="335"/>
                  <a:pt x="1834" y="335"/>
                  <a:pt x="1861" y="333"/>
                </a:cubicBezTo>
                <a:cubicBezTo>
                  <a:pt x="1905" y="330"/>
                  <a:pt x="1920" y="329"/>
                  <a:pt x="1950" y="329"/>
                </a:cubicBezTo>
                <a:moveTo>
                  <a:pt x="2178" y="325"/>
                </a:moveTo>
                <a:cubicBezTo>
                  <a:pt x="2208" y="326"/>
                  <a:pt x="2228" y="323"/>
                  <a:pt x="2254" y="338"/>
                </a:cubicBezTo>
                <a:cubicBezTo>
                  <a:pt x="2293" y="362"/>
                  <a:pt x="2312" y="382"/>
                  <a:pt x="2361" y="384"/>
                </a:cubicBezTo>
                <a:cubicBezTo>
                  <a:pt x="2391" y="385"/>
                  <a:pt x="2405" y="375"/>
                  <a:pt x="2425" y="353"/>
                </a:cubicBezTo>
                <a:cubicBezTo>
                  <a:pt x="2456" y="320"/>
                  <a:pt x="2463" y="288"/>
                  <a:pt x="2464" y="244"/>
                </a:cubicBezTo>
                <a:cubicBezTo>
                  <a:pt x="2465" y="208"/>
                  <a:pt x="2472" y="168"/>
                  <a:pt x="2434" y="148"/>
                </a:cubicBezTo>
                <a:cubicBezTo>
                  <a:pt x="2401" y="131"/>
                  <a:pt x="2344" y="142"/>
                  <a:pt x="2314" y="158"/>
                </a:cubicBezTo>
                <a:cubicBezTo>
                  <a:pt x="2257" y="189"/>
                  <a:pt x="2190" y="249"/>
                  <a:pt x="2179" y="316"/>
                </a:cubicBezTo>
                <a:cubicBezTo>
                  <a:pt x="2172" y="357"/>
                  <a:pt x="2177" y="396"/>
                  <a:pt x="2215" y="418"/>
                </a:cubicBezTo>
                <a:cubicBezTo>
                  <a:pt x="2286" y="459"/>
                  <a:pt x="2431" y="460"/>
                  <a:pt x="2509" y="442"/>
                </a:cubicBezTo>
                <a:cubicBezTo>
                  <a:pt x="2580" y="425"/>
                  <a:pt x="2642" y="367"/>
                  <a:pt x="2680" y="308"/>
                </a:cubicBezTo>
                <a:cubicBezTo>
                  <a:pt x="2725" y="240"/>
                  <a:pt x="2756" y="154"/>
                  <a:pt x="2781" y="77"/>
                </a:cubicBezTo>
                <a:cubicBezTo>
                  <a:pt x="2789" y="53"/>
                  <a:pt x="2794" y="27"/>
                  <a:pt x="2799" y="2"/>
                </a:cubicBezTo>
                <a:cubicBezTo>
                  <a:pt x="2799" y="1"/>
                  <a:pt x="2799" y="1"/>
                  <a:pt x="2799" y="0"/>
                </a:cubicBezTo>
                <a:cubicBezTo>
                  <a:pt x="2804" y="41"/>
                  <a:pt x="2810" y="52"/>
                  <a:pt x="2839" y="87"/>
                </a:cubicBezTo>
                <a:cubicBezTo>
                  <a:pt x="2881" y="139"/>
                  <a:pt x="2931" y="186"/>
                  <a:pt x="2967" y="243"/>
                </a:cubicBezTo>
                <a:cubicBezTo>
                  <a:pt x="2993" y="284"/>
                  <a:pt x="3007" y="334"/>
                  <a:pt x="2998" y="383"/>
                </a:cubicBezTo>
                <a:cubicBezTo>
                  <a:pt x="2990" y="424"/>
                  <a:pt x="2957" y="457"/>
                  <a:pt x="2945" y="496"/>
                </a:cubicBezTo>
                <a:cubicBezTo>
                  <a:pt x="2971" y="517"/>
                  <a:pt x="2998" y="528"/>
                  <a:pt x="3037" y="54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1" name=""/>
          <p:cNvSpPr/>
          <p:nvPr/>
        </p:nvSpPr>
        <p:spPr>
          <a:xfrm>
            <a:off x="4978440" y="3853800"/>
            <a:ext cx="87120" cy="19440"/>
          </a:xfrm>
          <a:custGeom>
            <a:avLst/>
            <a:gdLst/>
            <a:ahLst/>
            <a:rect l="0" t="0" r="r" b="b"/>
            <a:pathLst>
              <a:path fill="none" w="242" h="54">
                <a:moveTo>
                  <a:pt x="0" y="33"/>
                </a:moveTo>
                <a:cubicBezTo>
                  <a:pt x="51" y="-15"/>
                  <a:pt x="118" y="-4"/>
                  <a:pt x="189" y="25"/>
                </a:cubicBezTo>
                <a:cubicBezTo>
                  <a:pt x="207" y="35"/>
                  <a:pt x="224" y="44"/>
                  <a:pt x="242" y="5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2" name=""/>
          <p:cNvSpPr/>
          <p:nvPr/>
        </p:nvSpPr>
        <p:spPr>
          <a:xfrm>
            <a:off x="2513160" y="3879720"/>
            <a:ext cx="252360" cy="340920"/>
          </a:xfrm>
          <a:custGeom>
            <a:avLst/>
            <a:gdLst/>
            <a:ahLst/>
            <a:rect l="0" t="0" r="r" b="b"/>
            <a:pathLst>
              <a:path fill="none" w="701" h="947">
                <a:moveTo>
                  <a:pt x="161" y="332"/>
                </a:moveTo>
                <a:cubicBezTo>
                  <a:pt x="150" y="315"/>
                  <a:pt x="147" y="310"/>
                  <a:pt x="147" y="296"/>
                </a:cubicBezTo>
                <a:cubicBezTo>
                  <a:pt x="147" y="353"/>
                  <a:pt x="149" y="411"/>
                  <a:pt x="149" y="468"/>
                </a:cubicBezTo>
                <a:cubicBezTo>
                  <a:pt x="149" y="582"/>
                  <a:pt x="154" y="696"/>
                  <a:pt x="147" y="809"/>
                </a:cubicBezTo>
                <a:cubicBezTo>
                  <a:pt x="144" y="839"/>
                  <a:pt x="143" y="845"/>
                  <a:pt x="141" y="863"/>
                </a:cubicBezTo>
                <a:moveTo>
                  <a:pt x="0" y="20"/>
                </a:moveTo>
                <a:cubicBezTo>
                  <a:pt x="0" y="13"/>
                  <a:pt x="0" y="7"/>
                  <a:pt x="0" y="0"/>
                </a:cubicBezTo>
                <a:cubicBezTo>
                  <a:pt x="42" y="36"/>
                  <a:pt x="77" y="76"/>
                  <a:pt x="114" y="120"/>
                </a:cubicBezTo>
                <a:moveTo>
                  <a:pt x="621" y="368"/>
                </a:moveTo>
                <a:cubicBezTo>
                  <a:pt x="579" y="352"/>
                  <a:pt x="551" y="333"/>
                  <a:pt x="524" y="378"/>
                </a:cubicBezTo>
                <a:cubicBezTo>
                  <a:pt x="490" y="433"/>
                  <a:pt x="484" y="495"/>
                  <a:pt x="485" y="558"/>
                </a:cubicBezTo>
                <a:cubicBezTo>
                  <a:pt x="487" y="638"/>
                  <a:pt x="532" y="689"/>
                  <a:pt x="590" y="740"/>
                </a:cubicBezTo>
                <a:cubicBezTo>
                  <a:pt x="624" y="769"/>
                  <a:pt x="687" y="793"/>
                  <a:pt x="700" y="840"/>
                </a:cubicBezTo>
                <a:cubicBezTo>
                  <a:pt x="713" y="889"/>
                  <a:pt x="633" y="905"/>
                  <a:pt x="603" y="915"/>
                </a:cubicBezTo>
                <a:cubicBezTo>
                  <a:pt x="555" y="932"/>
                  <a:pt x="511" y="944"/>
                  <a:pt x="460" y="94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3" name=""/>
          <p:cNvSpPr/>
          <p:nvPr/>
        </p:nvSpPr>
        <p:spPr>
          <a:xfrm>
            <a:off x="3144960" y="3906000"/>
            <a:ext cx="774360" cy="330840"/>
          </a:xfrm>
          <a:custGeom>
            <a:avLst/>
            <a:gdLst/>
            <a:ahLst/>
            <a:rect l="0" t="0" r="r" b="b"/>
            <a:pathLst>
              <a:path fill="none" w="2151" h="919">
                <a:moveTo>
                  <a:pt x="30" y="136"/>
                </a:moveTo>
                <a:cubicBezTo>
                  <a:pt x="-12" y="113"/>
                  <a:pt x="29" y="238"/>
                  <a:pt x="33" y="283"/>
                </a:cubicBezTo>
                <a:cubicBezTo>
                  <a:pt x="48" y="456"/>
                  <a:pt x="59" y="644"/>
                  <a:pt x="27" y="816"/>
                </a:cubicBezTo>
                <a:cubicBezTo>
                  <a:pt x="20" y="851"/>
                  <a:pt x="11" y="885"/>
                  <a:pt x="0" y="919"/>
                </a:cubicBezTo>
                <a:moveTo>
                  <a:pt x="354" y="448"/>
                </a:moveTo>
                <a:cubicBezTo>
                  <a:pt x="383" y="462"/>
                  <a:pt x="387" y="528"/>
                  <a:pt x="391" y="560"/>
                </a:cubicBezTo>
                <a:cubicBezTo>
                  <a:pt x="401" y="638"/>
                  <a:pt x="399" y="718"/>
                  <a:pt x="399" y="797"/>
                </a:cubicBezTo>
                <a:cubicBezTo>
                  <a:pt x="399" y="835"/>
                  <a:pt x="399" y="874"/>
                  <a:pt x="399" y="912"/>
                </a:cubicBezTo>
                <a:moveTo>
                  <a:pt x="243" y="0"/>
                </a:moveTo>
                <a:cubicBezTo>
                  <a:pt x="240" y="2"/>
                  <a:pt x="254" y="46"/>
                  <a:pt x="276" y="99"/>
                </a:cubicBezTo>
                <a:cubicBezTo>
                  <a:pt x="310" y="183"/>
                  <a:pt x="350" y="260"/>
                  <a:pt x="393" y="339"/>
                </a:cubicBezTo>
                <a:moveTo>
                  <a:pt x="818" y="287"/>
                </a:moveTo>
                <a:cubicBezTo>
                  <a:pt x="807" y="256"/>
                  <a:pt x="804" y="250"/>
                  <a:pt x="800" y="230"/>
                </a:cubicBezTo>
                <a:cubicBezTo>
                  <a:pt x="838" y="297"/>
                  <a:pt x="846" y="365"/>
                  <a:pt x="849" y="443"/>
                </a:cubicBezTo>
                <a:cubicBezTo>
                  <a:pt x="854" y="562"/>
                  <a:pt x="846" y="682"/>
                  <a:pt x="843" y="802"/>
                </a:cubicBezTo>
                <a:cubicBezTo>
                  <a:pt x="843" y="850"/>
                  <a:pt x="843" y="861"/>
                  <a:pt x="843" y="891"/>
                </a:cubicBezTo>
                <a:moveTo>
                  <a:pt x="1284" y="481"/>
                </a:moveTo>
                <a:cubicBezTo>
                  <a:pt x="1321" y="443"/>
                  <a:pt x="1325" y="427"/>
                  <a:pt x="1348" y="455"/>
                </a:cubicBezTo>
                <a:cubicBezTo>
                  <a:pt x="1271" y="544"/>
                  <a:pt x="1182" y="596"/>
                  <a:pt x="1078" y="651"/>
                </a:cubicBezTo>
                <a:cubicBezTo>
                  <a:pt x="1008" y="689"/>
                  <a:pt x="922" y="713"/>
                  <a:pt x="855" y="757"/>
                </a:cubicBezTo>
                <a:cubicBezTo>
                  <a:pt x="855" y="758"/>
                  <a:pt x="855" y="759"/>
                  <a:pt x="855" y="760"/>
                </a:cubicBezTo>
                <a:cubicBezTo>
                  <a:pt x="1023" y="760"/>
                  <a:pt x="1190" y="760"/>
                  <a:pt x="1358" y="760"/>
                </a:cubicBezTo>
                <a:moveTo>
                  <a:pt x="1645" y="614"/>
                </a:moveTo>
                <a:cubicBezTo>
                  <a:pt x="1647" y="584"/>
                  <a:pt x="1648" y="556"/>
                  <a:pt x="1648" y="526"/>
                </a:cubicBezTo>
                <a:cubicBezTo>
                  <a:pt x="1647" y="547"/>
                  <a:pt x="1636" y="586"/>
                  <a:pt x="1645" y="605"/>
                </a:cubicBezTo>
                <a:cubicBezTo>
                  <a:pt x="1660" y="637"/>
                  <a:pt x="1753" y="612"/>
                  <a:pt x="1773" y="605"/>
                </a:cubicBezTo>
                <a:cubicBezTo>
                  <a:pt x="1846" y="579"/>
                  <a:pt x="1920" y="531"/>
                  <a:pt x="1977" y="478"/>
                </a:cubicBezTo>
                <a:cubicBezTo>
                  <a:pt x="2021" y="436"/>
                  <a:pt x="2027" y="405"/>
                  <a:pt x="2027" y="348"/>
                </a:cubicBezTo>
                <a:cubicBezTo>
                  <a:pt x="1953" y="325"/>
                  <a:pt x="1897" y="333"/>
                  <a:pt x="1829" y="380"/>
                </a:cubicBezTo>
                <a:cubicBezTo>
                  <a:pt x="1749" y="437"/>
                  <a:pt x="1675" y="523"/>
                  <a:pt x="1659" y="623"/>
                </a:cubicBezTo>
                <a:cubicBezTo>
                  <a:pt x="1645" y="709"/>
                  <a:pt x="1687" y="750"/>
                  <a:pt x="1763" y="776"/>
                </a:cubicBezTo>
                <a:cubicBezTo>
                  <a:pt x="1884" y="817"/>
                  <a:pt x="2024" y="811"/>
                  <a:pt x="2151" y="81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4" name=""/>
          <p:cNvSpPr/>
          <p:nvPr/>
        </p:nvSpPr>
        <p:spPr>
          <a:xfrm>
            <a:off x="4332240" y="3903840"/>
            <a:ext cx="1326960" cy="398160"/>
          </a:xfrm>
          <a:custGeom>
            <a:avLst/>
            <a:gdLst/>
            <a:ahLst/>
            <a:rect l="0" t="0" r="r" b="b"/>
            <a:pathLst>
              <a:path fill="none" w="3686" h="1106">
                <a:moveTo>
                  <a:pt x="419" y="464"/>
                </a:moveTo>
                <a:cubicBezTo>
                  <a:pt x="437" y="413"/>
                  <a:pt x="447" y="381"/>
                  <a:pt x="449" y="329"/>
                </a:cubicBezTo>
                <a:cubicBezTo>
                  <a:pt x="391" y="336"/>
                  <a:pt x="355" y="350"/>
                  <a:pt x="302" y="381"/>
                </a:cubicBezTo>
                <a:cubicBezTo>
                  <a:pt x="229" y="423"/>
                  <a:pt x="178" y="463"/>
                  <a:pt x="178" y="550"/>
                </a:cubicBezTo>
                <a:cubicBezTo>
                  <a:pt x="178" y="626"/>
                  <a:pt x="264" y="644"/>
                  <a:pt x="325" y="662"/>
                </a:cubicBezTo>
                <a:cubicBezTo>
                  <a:pt x="360" y="673"/>
                  <a:pt x="373" y="681"/>
                  <a:pt x="400" y="696"/>
                </a:cubicBezTo>
                <a:cubicBezTo>
                  <a:pt x="362" y="717"/>
                  <a:pt x="312" y="733"/>
                  <a:pt x="257" y="742"/>
                </a:cubicBezTo>
                <a:cubicBezTo>
                  <a:pt x="180" y="754"/>
                  <a:pt x="101" y="758"/>
                  <a:pt x="23" y="761"/>
                </a:cubicBezTo>
                <a:cubicBezTo>
                  <a:pt x="15" y="761"/>
                  <a:pt x="8" y="761"/>
                  <a:pt x="0" y="761"/>
                </a:cubicBezTo>
                <a:moveTo>
                  <a:pt x="594" y="401"/>
                </a:moveTo>
                <a:cubicBezTo>
                  <a:pt x="594" y="365"/>
                  <a:pt x="608" y="374"/>
                  <a:pt x="586" y="404"/>
                </a:cubicBezTo>
                <a:cubicBezTo>
                  <a:pt x="551" y="451"/>
                  <a:pt x="511" y="494"/>
                  <a:pt x="513" y="556"/>
                </a:cubicBezTo>
                <a:cubicBezTo>
                  <a:pt x="515" y="612"/>
                  <a:pt x="625" y="600"/>
                  <a:pt x="660" y="589"/>
                </a:cubicBezTo>
                <a:cubicBezTo>
                  <a:pt x="736" y="566"/>
                  <a:pt x="803" y="505"/>
                  <a:pt x="848" y="441"/>
                </a:cubicBezTo>
                <a:cubicBezTo>
                  <a:pt x="876" y="401"/>
                  <a:pt x="892" y="355"/>
                  <a:pt x="905" y="309"/>
                </a:cubicBezTo>
                <a:cubicBezTo>
                  <a:pt x="906" y="305"/>
                  <a:pt x="907" y="302"/>
                  <a:pt x="908" y="298"/>
                </a:cubicBezTo>
                <a:cubicBezTo>
                  <a:pt x="918" y="320"/>
                  <a:pt x="922" y="350"/>
                  <a:pt x="927" y="377"/>
                </a:cubicBezTo>
                <a:cubicBezTo>
                  <a:pt x="936" y="423"/>
                  <a:pt x="947" y="478"/>
                  <a:pt x="993" y="502"/>
                </a:cubicBezTo>
                <a:cubicBezTo>
                  <a:pt x="1003" y="505"/>
                  <a:pt x="1014" y="508"/>
                  <a:pt x="1024" y="511"/>
                </a:cubicBezTo>
                <a:moveTo>
                  <a:pt x="1240" y="254"/>
                </a:moveTo>
                <a:cubicBezTo>
                  <a:pt x="1248" y="217"/>
                  <a:pt x="1248" y="226"/>
                  <a:pt x="1264" y="203"/>
                </a:cubicBezTo>
                <a:cubicBezTo>
                  <a:pt x="1272" y="229"/>
                  <a:pt x="1276" y="272"/>
                  <a:pt x="1279" y="306"/>
                </a:cubicBezTo>
                <a:cubicBezTo>
                  <a:pt x="1282" y="351"/>
                  <a:pt x="1286" y="403"/>
                  <a:pt x="1327" y="432"/>
                </a:cubicBezTo>
                <a:cubicBezTo>
                  <a:pt x="1358" y="454"/>
                  <a:pt x="1395" y="440"/>
                  <a:pt x="1419" y="418"/>
                </a:cubicBezTo>
                <a:cubicBezTo>
                  <a:pt x="1458" y="383"/>
                  <a:pt x="1482" y="334"/>
                  <a:pt x="1513" y="292"/>
                </a:cubicBezTo>
                <a:cubicBezTo>
                  <a:pt x="1533" y="266"/>
                  <a:pt x="1560" y="226"/>
                  <a:pt x="1594" y="214"/>
                </a:cubicBezTo>
                <a:cubicBezTo>
                  <a:pt x="1597" y="214"/>
                  <a:pt x="1600" y="214"/>
                  <a:pt x="1603" y="214"/>
                </a:cubicBezTo>
                <a:cubicBezTo>
                  <a:pt x="1610" y="267"/>
                  <a:pt x="1612" y="326"/>
                  <a:pt x="1600" y="379"/>
                </a:cubicBezTo>
                <a:cubicBezTo>
                  <a:pt x="1583" y="452"/>
                  <a:pt x="1551" y="519"/>
                  <a:pt x="1542" y="594"/>
                </a:cubicBezTo>
                <a:cubicBezTo>
                  <a:pt x="1540" y="613"/>
                  <a:pt x="1540" y="630"/>
                  <a:pt x="1540" y="649"/>
                </a:cubicBezTo>
                <a:moveTo>
                  <a:pt x="1940" y="154"/>
                </a:moveTo>
                <a:cubicBezTo>
                  <a:pt x="1965" y="127"/>
                  <a:pt x="1966" y="115"/>
                  <a:pt x="1997" y="107"/>
                </a:cubicBezTo>
                <a:cubicBezTo>
                  <a:pt x="1993" y="153"/>
                  <a:pt x="1986" y="176"/>
                  <a:pt x="1960" y="218"/>
                </a:cubicBezTo>
                <a:cubicBezTo>
                  <a:pt x="1934" y="260"/>
                  <a:pt x="1903" y="298"/>
                  <a:pt x="1889" y="346"/>
                </a:cubicBezTo>
                <a:cubicBezTo>
                  <a:pt x="1889" y="347"/>
                  <a:pt x="1889" y="349"/>
                  <a:pt x="1889" y="350"/>
                </a:cubicBezTo>
                <a:moveTo>
                  <a:pt x="2171" y="46"/>
                </a:moveTo>
                <a:cubicBezTo>
                  <a:pt x="2160" y="58"/>
                  <a:pt x="2146" y="-14"/>
                  <a:pt x="2164" y="65"/>
                </a:cubicBezTo>
                <a:cubicBezTo>
                  <a:pt x="2178" y="130"/>
                  <a:pt x="2184" y="201"/>
                  <a:pt x="2215" y="260"/>
                </a:cubicBezTo>
                <a:cubicBezTo>
                  <a:pt x="2219" y="263"/>
                  <a:pt x="2224" y="266"/>
                  <a:pt x="2228" y="269"/>
                </a:cubicBezTo>
                <a:cubicBezTo>
                  <a:pt x="2269" y="250"/>
                  <a:pt x="2280" y="252"/>
                  <a:pt x="2322" y="215"/>
                </a:cubicBezTo>
                <a:cubicBezTo>
                  <a:pt x="2385" y="159"/>
                  <a:pt x="2435" y="71"/>
                  <a:pt x="2509" y="29"/>
                </a:cubicBezTo>
                <a:cubicBezTo>
                  <a:pt x="2524" y="25"/>
                  <a:pt x="2528" y="23"/>
                  <a:pt x="2538" y="24"/>
                </a:cubicBezTo>
                <a:cubicBezTo>
                  <a:pt x="2539" y="51"/>
                  <a:pt x="2530" y="117"/>
                  <a:pt x="2541" y="139"/>
                </a:cubicBezTo>
                <a:cubicBezTo>
                  <a:pt x="2581" y="217"/>
                  <a:pt x="2663" y="212"/>
                  <a:pt x="2741" y="214"/>
                </a:cubicBezTo>
                <a:cubicBezTo>
                  <a:pt x="2876" y="218"/>
                  <a:pt x="2995" y="202"/>
                  <a:pt x="3122" y="158"/>
                </a:cubicBezTo>
                <a:cubicBezTo>
                  <a:pt x="3200" y="131"/>
                  <a:pt x="3229" y="107"/>
                  <a:pt x="3277" y="52"/>
                </a:cubicBezTo>
                <a:cubicBezTo>
                  <a:pt x="3241" y="10"/>
                  <a:pt x="3267" y="-2"/>
                  <a:pt x="3182" y="0"/>
                </a:cubicBezTo>
                <a:cubicBezTo>
                  <a:pt x="3073" y="3"/>
                  <a:pt x="2953" y="76"/>
                  <a:pt x="2865" y="136"/>
                </a:cubicBezTo>
                <a:cubicBezTo>
                  <a:pt x="2788" y="189"/>
                  <a:pt x="2743" y="234"/>
                  <a:pt x="2725" y="320"/>
                </a:cubicBezTo>
                <a:cubicBezTo>
                  <a:pt x="2727" y="328"/>
                  <a:pt x="2729" y="335"/>
                  <a:pt x="2731" y="343"/>
                </a:cubicBezTo>
                <a:cubicBezTo>
                  <a:pt x="2776" y="349"/>
                  <a:pt x="2815" y="370"/>
                  <a:pt x="2863" y="348"/>
                </a:cubicBezTo>
                <a:cubicBezTo>
                  <a:pt x="2944" y="310"/>
                  <a:pt x="2967" y="197"/>
                  <a:pt x="3072" y="207"/>
                </a:cubicBezTo>
                <a:cubicBezTo>
                  <a:pt x="3149" y="214"/>
                  <a:pt x="3186" y="260"/>
                  <a:pt x="3218" y="333"/>
                </a:cubicBezTo>
                <a:cubicBezTo>
                  <a:pt x="3290" y="501"/>
                  <a:pt x="3321" y="713"/>
                  <a:pt x="3329" y="894"/>
                </a:cubicBezTo>
                <a:cubicBezTo>
                  <a:pt x="3333" y="990"/>
                  <a:pt x="3332" y="1070"/>
                  <a:pt x="3223" y="1095"/>
                </a:cubicBezTo>
                <a:cubicBezTo>
                  <a:pt x="3117" y="1119"/>
                  <a:pt x="2870" y="1113"/>
                  <a:pt x="2811" y="996"/>
                </a:cubicBezTo>
                <a:cubicBezTo>
                  <a:pt x="2811" y="985"/>
                  <a:pt x="2811" y="974"/>
                  <a:pt x="2811" y="963"/>
                </a:cubicBezTo>
                <a:cubicBezTo>
                  <a:pt x="2904" y="881"/>
                  <a:pt x="3027" y="870"/>
                  <a:pt x="3149" y="850"/>
                </a:cubicBezTo>
                <a:cubicBezTo>
                  <a:pt x="3327" y="822"/>
                  <a:pt x="3507" y="805"/>
                  <a:pt x="3686" y="78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5" name=""/>
          <p:cNvSpPr/>
          <p:nvPr/>
        </p:nvSpPr>
        <p:spPr>
          <a:xfrm>
            <a:off x="6135840" y="3960720"/>
            <a:ext cx="774360" cy="352080"/>
          </a:xfrm>
          <a:custGeom>
            <a:avLst/>
            <a:gdLst/>
            <a:ahLst/>
            <a:rect l="0" t="0" r="r" b="b"/>
            <a:pathLst>
              <a:path fill="none" w="2151" h="978">
                <a:moveTo>
                  <a:pt x="656" y="502"/>
                </a:moveTo>
                <a:cubicBezTo>
                  <a:pt x="627" y="435"/>
                  <a:pt x="605" y="350"/>
                  <a:pt x="527" y="324"/>
                </a:cubicBezTo>
                <a:cubicBezTo>
                  <a:pt x="440" y="294"/>
                  <a:pt x="332" y="321"/>
                  <a:pt x="254" y="361"/>
                </a:cubicBezTo>
                <a:cubicBezTo>
                  <a:pt x="152" y="414"/>
                  <a:pt x="54" y="505"/>
                  <a:pt x="0" y="607"/>
                </a:cubicBezTo>
                <a:cubicBezTo>
                  <a:pt x="0" y="610"/>
                  <a:pt x="0" y="614"/>
                  <a:pt x="0" y="617"/>
                </a:cubicBezTo>
                <a:cubicBezTo>
                  <a:pt x="58" y="606"/>
                  <a:pt x="87" y="594"/>
                  <a:pt x="137" y="556"/>
                </a:cubicBezTo>
                <a:cubicBezTo>
                  <a:pt x="203" y="506"/>
                  <a:pt x="266" y="449"/>
                  <a:pt x="326" y="391"/>
                </a:cubicBezTo>
                <a:cubicBezTo>
                  <a:pt x="361" y="358"/>
                  <a:pt x="379" y="344"/>
                  <a:pt x="422" y="328"/>
                </a:cubicBezTo>
                <a:cubicBezTo>
                  <a:pt x="492" y="351"/>
                  <a:pt x="506" y="421"/>
                  <a:pt x="517" y="496"/>
                </a:cubicBezTo>
                <a:cubicBezTo>
                  <a:pt x="533" y="605"/>
                  <a:pt x="530" y="724"/>
                  <a:pt x="511" y="832"/>
                </a:cubicBezTo>
                <a:cubicBezTo>
                  <a:pt x="502" y="881"/>
                  <a:pt x="492" y="946"/>
                  <a:pt x="450" y="978"/>
                </a:cubicBezTo>
                <a:cubicBezTo>
                  <a:pt x="443" y="978"/>
                  <a:pt x="436" y="978"/>
                  <a:pt x="429" y="978"/>
                </a:cubicBezTo>
                <a:cubicBezTo>
                  <a:pt x="377" y="968"/>
                  <a:pt x="342" y="940"/>
                  <a:pt x="320" y="886"/>
                </a:cubicBezTo>
                <a:cubicBezTo>
                  <a:pt x="299" y="834"/>
                  <a:pt x="297" y="755"/>
                  <a:pt x="328" y="707"/>
                </a:cubicBezTo>
                <a:cubicBezTo>
                  <a:pt x="379" y="629"/>
                  <a:pt x="493" y="582"/>
                  <a:pt x="574" y="546"/>
                </a:cubicBezTo>
                <a:cubicBezTo>
                  <a:pt x="689" y="495"/>
                  <a:pt x="812" y="454"/>
                  <a:pt x="939" y="460"/>
                </a:cubicBezTo>
                <a:cubicBezTo>
                  <a:pt x="1011" y="463"/>
                  <a:pt x="999" y="526"/>
                  <a:pt x="988" y="581"/>
                </a:cubicBezTo>
                <a:cubicBezTo>
                  <a:pt x="982" y="612"/>
                  <a:pt x="976" y="641"/>
                  <a:pt x="971" y="671"/>
                </a:cubicBezTo>
                <a:cubicBezTo>
                  <a:pt x="971" y="676"/>
                  <a:pt x="971" y="682"/>
                  <a:pt x="971" y="687"/>
                </a:cubicBezTo>
                <a:cubicBezTo>
                  <a:pt x="1024" y="689"/>
                  <a:pt x="1059" y="694"/>
                  <a:pt x="1110" y="666"/>
                </a:cubicBezTo>
                <a:cubicBezTo>
                  <a:pt x="1181" y="626"/>
                  <a:pt x="1207" y="551"/>
                  <a:pt x="1195" y="472"/>
                </a:cubicBezTo>
                <a:cubicBezTo>
                  <a:pt x="1187" y="417"/>
                  <a:pt x="1144" y="354"/>
                  <a:pt x="1091" y="331"/>
                </a:cubicBezTo>
                <a:cubicBezTo>
                  <a:pt x="1046" y="312"/>
                  <a:pt x="1015" y="330"/>
                  <a:pt x="994" y="368"/>
                </a:cubicBezTo>
                <a:cubicBezTo>
                  <a:pt x="992" y="377"/>
                  <a:pt x="989" y="387"/>
                  <a:pt x="987" y="396"/>
                </a:cubicBezTo>
                <a:moveTo>
                  <a:pt x="1434" y="41"/>
                </a:moveTo>
                <a:cubicBezTo>
                  <a:pt x="1434" y="16"/>
                  <a:pt x="1434" y="14"/>
                  <a:pt x="1434" y="0"/>
                </a:cubicBezTo>
                <a:cubicBezTo>
                  <a:pt x="1453" y="43"/>
                  <a:pt x="1456" y="82"/>
                  <a:pt x="1456" y="139"/>
                </a:cubicBezTo>
                <a:cubicBezTo>
                  <a:pt x="1457" y="259"/>
                  <a:pt x="1435" y="375"/>
                  <a:pt x="1411" y="492"/>
                </a:cubicBezTo>
                <a:cubicBezTo>
                  <a:pt x="1405" y="517"/>
                  <a:pt x="1400" y="541"/>
                  <a:pt x="1394" y="566"/>
                </a:cubicBezTo>
                <a:moveTo>
                  <a:pt x="1280" y="302"/>
                </a:moveTo>
                <a:cubicBezTo>
                  <a:pt x="1347" y="297"/>
                  <a:pt x="1398" y="304"/>
                  <a:pt x="1468" y="320"/>
                </a:cubicBezTo>
                <a:cubicBezTo>
                  <a:pt x="1580" y="345"/>
                  <a:pt x="1687" y="351"/>
                  <a:pt x="1801" y="351"/>
                </a:cubicBezTo>
                <a:cubicBezTo>
                  <a:pt x="1839" y="351"/>
                  <a:pt x="1874" y="351"/>
                  <a:pt x="1911" y="355"/>
                </a:cubicBezTo>
                <a:cubicBezTo>
                  <a:pt x="1924" y="418"/>
                  <a:pt x="1889" y="455"/>
                  <a:pt x="1880" y="515"/>
                </a:cubicBezTo>
                <a:cubicBezTo>
                  <a:pt x="1870" y="578"/>
                  <a:pt x="1895" y="583"/>
                  <a:pt x="1953" y="585"/>
                </a:cubicBezTo>
                <a:cubicBezTo>
                  <a:pt x="2023" y="588"/>
                  <a:pt x="2096" y="556"/>
                  <a:pt x="2132" y="491"/>
                </a:cubicBezTo>
                <a:cubicBezTo>
                  <a:pt x="2165" y="431"/>
                  <a:pt x="2155" y="345"/>
                  <a:pt x="2105" y="300"/>
                </a:cubicBezTo>
                <a:cubicBezTo>
                  <a:pt x="2057" y="256"/>
                  <a:pt x="1958" y="238"/>
                  <a:pt x="1896" y="255"/>
                </a:cubicBezTo>
                <a:cubicBezTo>
                  <a:pt x="1846" y="268"/>
                  <a:pt x="1838" y="293"/>
                  <a:pt x="1829" y="33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6" name=""/>
          <p:cNvSpPr/>
          <p:nvPr/>
        </p:nvSpPr>
        <p:spPr>
          <a:xfrm>
            <a:off x="7281720" y="3957120"/>
            <a:ext cx="943920" cy="231840"/>
          </a:xfrm>
          <a:custGeom>
            <a:avLst/>
            <a:gdLst/>
            <a:ahLst/>
            <a:rect l="0" t="0" r="r" b="b"/>
            <a:pathLst>
              <a:path fill="none" w="2622" h="644">
                <a:moveTo>
                  <a:pt x="30" y="200"/>
                </a:moveTo>
                <a:cubicBezTo>
                  <a:pt x="20" y="179"/>
                  <a:pt x="21" y="176"/>
                  <a:pt x="18" y="154"/>
                </a:cubicBezTo>
                <a:cubicBezTo>
                  <a:pt x="69" y="139"/>
                  <a:pt x="115" y="133"/>
                  <a:pt x="171" y="132"/>
                </a:cubicBezTo>
                <a:cubicBezTo>
                  <a:pt x="246" y="131"/>
                  <a:pt x="356" y="112"/>
                  <a:pt x="419" y="163"/>
                </a:cubicBezTo>
                <a:cubicBezTo>
                  <a:pt x="472" y="208"/>
                  <a:pt x="454" y="325"/>
                  <a:pt x="443" y="383"/>
                </a:cubicBezTo>
                <a:cubicBezTo>
                  <a:pt x="427" y="468"/>
                  <a:pt x="402" y="560"/>
                  <a:pt x="379" y="644"/>
                </a:cubicBezTo>
                <a:moveTo>
                  <a:pt x="0" y="377"/>
                </a:moveTo>
                <a:cubicBezTo>
                  <a:pt x="69" y="315"/>
                  <a:pt x="99" y="289"/>
                  <a:pt x="207" y="268"/>
                </a:cubicBezTo>
                <a:cubicBezTo>
                  <a:pt x="500" y="212"/>
                  <a:pt x="854" y="251"/>
                  <a:pt x="1128" y="121"/>
                </a:cubicBezTo>
                <a:cubicBezTo>
                  <a:pt x="1120" y="121"/>
                  <a:pt x="1112" y="121"/>
                  <a:pt x="1104" y="121"/>
                </a:cubicBezTo>
                <a:cubicBezTo>
                  <a:pt x="1043" y="147"/>
                  <a:pt x="964" y="177"/>
                  <a:pt x="924" y="234"/>
                </a:cubicBezTo>
                <a:cubicBezTo>
                  <a:pt x="905" y="260"/>
                  <a:pt x="869" y="317"/>
                  <a:pt x="888" y="354"/>
                </a:cubicBezTo>
                <a:cubicBezTo>
                  <a:pt x="917" y="409"/>
                  <a:pt x="1003" y="406"/>
                  <a:pt x="1055" y="408"/>
                </a:cubicBezTo>
                <a:cubicBezTo>
                  <a:pt x="1138" y="411"/>
                  <a:pt x="1232" y="412"/>
                  <a:pt x="1292" y="345"/>
                </a:cubicBezTo>
                <a:cubicBezTo>
                  <a:pt x="1334" y="298"/>
                  <a:pt x="1320" y="226"/>
                  <a:pt x="1294" y="177"/>
                </a:cubicBezTo>
                <a:cubicBezTo>
                  <a:pt x="1268" y="127"/>
                  <a:pt x="1213" y="78"/>
                  <a:pt x="1161" y="60"/>
                </a:cubicBezTo>
                <a:cubicBezTo>
                  <a:pt x="1153" y="57"/>
                  <a:pt x="1148" y="67"/>
                  <a:pt x="1141" y="64"/>
                </a:cubicBezTo>
                <a:cubicBezTo>
                  <a:pt x="1177" y="73"/>
                  <a:pt x="1215" y="86"/>
                  <a:pt x="1262" y="87"/>
                </a:cubicBezTo>
                <a:cubicBezTo>
                  <a:pt x="1332" y="89"/>
                  <a:pt x="1397" y="80"/>
                  <a:pt x="1466" y="75"/>
                </a:cubicBezTo>
                <a:cubicBezTo>
                  <a:pt x="1507" y="72"/>
                  <a:pt x="1534" y="84"/>
                  <a:pt x="1559" y="88"/>
                </a:cubicBezTo>
                <a:cubicBezTo>
                  <a:pt x="1543" y="149"/>
                  <a:pt x="1527" y="179"/>
                  <a:pt x="1486" y="233"/>
                </a:cubicBezTo>
                <a:cubicBezTo>
                  <a:pt x="1447" y="284"/>
                  <a:pt x="1444" y="317"/>
                  <a:pt x="1428" y="374"/>
                </a:cubicBezTo>
                <a:cubicBezTo>
                  <a:pt x="1467" y="392"/>
                  <a:pt x="1492" y="418"/>
                  <a:pt x="1553" y="404"/>
                </a:cubicBezTo>
                <a:cubicBezTo>
                  <a:pt x="1679" y="375"/>
                  <a:pt x="1872" y="215"/>
                  <a:pt x="1907" y="85"/>
                </a:cubicBezTo>
                <a:cubicBezTo>
                  <a:pt x="1914" y="59"/>
                  <a:pt x="1908" y="40"/>
                  <a:pt x="1911" y="16"/>
                </a:cubicBezTo>
                <a:cubicBezTo>
                  <a:pt x="1820" y="21"/>
                  <a:pt x="1783" y="21"/>
                  <a:pt x="1717" y="82"/>
                </a:cubicBezTo>
                <a:cubicBezTo>
                  <a:pt x="1756" y="118"/>
                  <a:pt x="1759" y="137"/>
                  <a:pt x="1835" y="149"/>
                </a:cubicBezTo>
                <a:cubicBezTo>
                  <a:pt x="1929" y="164"/>
                  <a:pt x="2037" y="158"/>
                  <a:pt x="2129" y="136"/>
                </a:cubicBezTo>
                <a:cubicBezTo>
                  <a:pt x="2180" y="124"/>
                  <a:pt x="2231" y="108"/>
                  <a:pt x="2281" y="95"/>
                </a:cubicBezTo>
                <a:cubicBezTo>
                  <a:pt x="2269" y="131"/>
                  <a:pt x="2241" y="180"/>
                  <a:pt x="2246" y="219"/>
                </a:cubicBezTo>
                <a:cubicBezTo>
                  <a:pt x="2255" y="281"/>
                  <a:pt x="2316" y="289"/>
                  <a:pt x="2375" y="293"/>
                </a:cubicBezTo>
                <a:cubicBezTo>
                  <a:pt x="2433" y="297"/>
                  <a:pt x="2575" y="309"/>
                  <a:pt x="2608" y="240"/>
                </a:cubicBezTo>
                <a:cubicBezTo>
                  <a:pt x="2643" y="167"/>
                  <a:pt x="2611" y="110"/>
                  <a:pt x="2547" y="65"/>
                </a:cubicBezTo>
                <a:cubicBezTo>
                  <a:pt x="2473" y="13"/>
                  <a:pt x="2354" y="-14"/>
                  <a:pt x="2265" y="8"/>
                </a:cubicBezTo>
                <a:cubicBezTo>
                  <a:pt x="2210" y="34"/>
                  <a:pt x="2194" y="41"/>
                  <a:pt x="2168" y="7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7" name=""/>
          <p:cNvSpPr/>
          <p:nvPr/>
        </p:nvSpPr>
        <p:spPr>
          <a:xfrm>
            <a:off x="8535960" y="3683160"/>
            <a:ext cx="1827000" cy="433080"/>
          </a:xfrm>
          <a:custGeom>
            <a:avLst/>
            <a:gdLst/>
            <a:ahLst/>
            <a:rect l="0" t="0" r="r" b="b"/>
            <a:pathLst>
              <a:path fill="none" w="5075" h="1203">
                <a:moveTo>
                  <a:pt x="276" y="1005"/>
                </a:moveTo>
                <a:cubicBezTo>
                  <a:pt x="280" y="967"/>
                  <a:pt x="281" y="977"/>
                  <a:pt x="229" y="1001"/>
                </a:cubicBezTo>
                <a:cubicBezTo>
                  <a:pt x="157" y="1034"/>
                  <a:pt x="75" y="1081"/>
                  <a:pt x="22" y="1142"/>
                </a:cubicBezTo>
                <a:cubicBezTo>
                  <a:pt x="-1" y="1169"/>
                  <a:pt x="6" y="1176"/>
                  <a:pt x="0" y="1203"/>
                </a:cubicBezTo>
                <a:cubicBezTo>
                  <a:pt x="59" y="1201"/>
                  <a:pt x="103" y="1182"/>
                  <a:pt x="157" y="1155"/>
                </a:cubicBezTo>
                <a:cubicBezTo>
                  <a:pt x="215" y="1126"/>
                  <a:pt x="269" y="1090"/>
                  <a:pt x="328" y="1062"/>
                </a:cubicBezTo>
                <a:cubicBezTo>
                  <a:pt x="358" y="1048"/>
                  <a:pt x="381" y="1045"/>
                  <a:pt x="413" y="1044"/>
                </a:cubicBezTo>
                <a:cubicBezTo>
                  <a:pt x="416" y="1071"/>
                  <a:pt x="407" y="1116"/>
                  <a:pt x="419" y="1140"/>
                </a:cubicBezTo>
                <a:cubicBezTo>
                  <a:pt x="452" y="1204"/>
                  <a:pt x="578" y="1187"/>
                  <a:pt x="631" y="1189"/>
                </a:cubicBezTo>
                <a:moveTo>
                  <a:pt x="1114" y="1029"/>
                </a:moveTo>
                <a:cubicBezTo>
                  <a:pt x="1203" y="924"/>
                  <a:pt x="1224" y="871"/>
                  <a:pt x="1257" y="745"/>
                </a:cubicBezTo>
                <a:cubicBezTo>
                  <a:pt x="1205" y="753"/>
                  <a:pt x="1174" y="744"/>
                  <a:pt x="1109" y="774"/>
                </a:cubicBezTo>
                <a:cubicBezTo>
                  <a:pt x="1000" y="824"/>
                  <a:pt x="921" y="915"/>
                  <a:pt x="853" y="1007"/>
                </a:cubicBezTo>
                <a:cubicBezTo>
                  <a:pt x="853" y="1012"/>
                  <a:pt x="853" y="1016"/>
                  <a:pt x="853" y="1021"/>
                </a:cubicBezTo>
                <a:cubicBezTo>
                  <a:pt x="932" y="1014"/>
                  <a:pt x="977" y="1021"/>
                  <a:pt x="1057" y="986"/>
                </a:cubicBezTo>
                <a:cubicBezTo>
                  <a:pt x="1297" y="884"/>
                  <a:pt x="1392" y="710"/>
                  <a:pt x="1402" y="463"/>
                </a:cubicBezTo>
                <a:cubicBezTo>
                  <a:pt x="1405" y="401"/>
                  <a:pt x="1390" y="346"/>
                  <a:pt x="1383" y="289"/>
                </a:cubicBezTo>
                <a:cubicBezTo>
                  <a:pt x="1363" y="330"/>
                  <a:pt x="1336" y="384"/>
                  <a:pt x="1314" y="429"/>
                </a:cubicBezTo>
                <a:cubicBezTo>
                  <a:pt x="1266" y="522"/>
                  <a:pt x="1132" y="711"/>
                  <a:pt x="1190" y="825"/>
                </a:cubicBezTo>
                <a:cubicBezTo>
                  <a:pt x="1261" y="965"/>
                  <a:pt x="1523" y="967"/>
                  <a:pt x="1653" y="949"/>
                </a:cubicBezTo>
                <a:cubicBezTo>
                  <a:pt x="1789" y="930"/>
                  <a:pt x="1876" y="837"/>
                  <a:pt x="1952" y="735"/>
                </a:cubicBezTo>
                <a:cubicBezTo>
                  <a:pt x="1954" y="727"/>
                  <a:pt x="1955" y="726"/>
                  <a:pt x="1955" y="721"/>
                </a:cubicBezTo>
                <a:cubicBezTo>
                  <a:pt x="1841" y="749"/>
                  <a:pt x="1725" y="772"/>
                  <a:pt x="1619" y="831"/>
                </a:cubicBezTo>
                <a:cubicBezTo>
                  <a:pt x="1611" y="836"/>
                  <a:pt x="1624" y="839"/>
                  <a:pt x="1616" y="843"/>
                </a:cubicBezTo>
                <a:cubicBezTo>
                  <a:pt x="1695" y="821"/>
                  <a:pt x="1769" y="800"/>
                  <a:pt x="1847" y="768"/>
                </a:cubicBezTo>
                <a:cubicBezTo>
                  <a:pt x="2022" y="696"/>
                  <a:pt x="2145" y="585"/>
                  <a:pt x="2198" y="401"/>
                </a:cubicBezTo>
                <a:cubicBezTo>
                  <a:pt x="2235" y="273"/>
                  <a:pt x="2245" y="133"/>
                  <a:pt x="2265" y="0"/>
                </a:cubicBezTo>
                <a:cubicBezTo>
                  <a:pt x="2230" y="69"/>
                  <a:pt x="2195" y="138"/>
                  <a:pt x="2153" y="207"/>
                </a:cubicBezTo>
                <a:cubicBezTo>
                  <a:pt x="2084" y="322"/>
                  <a:pt x="2001" y="475"/>
                  <a:pt x="2049" y="616"/>
                </a:cubicBezTo>
                <a:cubicBezTo>
                  <a:pt x="2091" y="741"/>
                  <a:pt x="2211" y="760"/>
                  <a:pt x="2326" y="752"/>
                </a:cubicBezTo>
                <a:cubicBezTo>
                  <a:pt x="2471" y="742"/>
                  <a:pt x="2523" y="682"/>
                  <a:pt x="2599" y="573"/>
                </a:cubicBezTo>
                <a:cubicBezTo>
                  <a:pt x="2603" y="566"/>
                  <a:pt x="2603" y="564"/>
                  <a:pt x="2607" y="562"/>
                </a:cubicBezTo>
                <a:cubicBezTo>
                  <a:pt x="2587" y="600"/>
                  <a:pt x="2552" y="641"/>
                  <a:pt x="2536" y="682"/>
                </a:cubicBezTo>
                <a:cubicBezTo>
                  <a:pt x="2525" y="711"/>
                  <a:pt x="2528" y="740"/>
                  <a:pt x="2519" y="767"/>
                </a:cubicBezTo>
                <a:cubicBezTo>
                  <a:pt x="2569" y="780"/>
                  <a:pt x="2599" y="810"/>
                  <a:pt x="2668" y="803"/>
                </a:cubicBezTo>
                <a:cubicBezTo>
                  <a:pt x="2755" y="794"/>
                  <a:pt x="2819" y="763"/>
                  <a:pt x="2890" y="714"/>
                </a:cubicBezTo>
                <a:cubicBezTo>
                  <a:pt x="2944" y="676"/>
                  <a:pt x="2964" y="629"/>
                  <a:pt x="3003" y="582"/>
                </a:cubicBezTo>
                <a:cubicBezTo>
                  <a:pt x="3001" y="626"/>
                  <a:pt x="2955" y="657"/>
                  <a:pt x="2999" y="696"/>
                </a:cubicBezTo>
                <a:cubicBezTo>
                  <a:pt x="3065" y="754"/>
                  <a:pt x="3260" y="722"/>
                  <a:pt x="3333" y="700"/>
                </a:cubicBezTo>
                <a:cubicBezTo>
                  <a:pt x="3413" y="676"/>
                  <a:pt x="3375" y="652"/>
                  <a:pt x="3409" y="609"/>
                </a:cubicBezTo>
                <a:cubicBezTo>
                  <a:pt x="3345" y="587"/>
                  <a:pt x="3319" y="554"/>
                  <a:pt x="3231" y="555"/>
                </a:cubicBezTo>
                <a:cubicBezTo>
                  <a:pt x="3091" y="557"/>
                  <a:pt x="2958" y="602"/>
                  <a:pt x="2854" y="698"/>
                </a:cubicBezTo>
                <a:cubicBezTo>
                  <a:pt x="2851" y="708"/>
                  <a:pt x="2848" y="718"/>
                  <a:pt x="2845" y="728"/>
                </a:cubicBezTo>
                <a:cubicBezTo>
                  <a:pt x="2900" y="767"/>
                  <a:pt x="2920" y="804"/>
                  <a:pt x="3018" y="825"/>
                </a:cubicBezTo>
                <a:cubicBezTo>
                  <a:pt x="3197" y="864"/>
                  <a:pt x="3407" y="860"/>
                  <a:pt x="3584" y="821"/>
                </a:cubicBezTo>
                <a:cubicBezTo>
                  <a:pt x="3741" y="787"/>
                  <a:pt x="3925" y="710"/>
                  <a:pt x="3996" y="555"/>
                </a:cubicBezTo>
                <a:cubicBezTo>
                  <a:pt x="3996" y="533"/>
                  <a:pt x="3996" y="527"/>
                  <a:pt x="3996" y="513"/>
                </a:cubicBezTo>
                <a:cubicBezTo>
                  <a:pt x="3931" y="509"/>
                  <a:pt x="3862" y="490"/>
                  <a:pt x="3794" y="510"/>
                </a:cubicBezTo>
                <a:cubicBezTo>
                  <a:pt x="3700" y="538"/>
                  <a:pt x="3715" y="584"/>
                  <a:pt x="3664" y="634"/>
                </a:cubicBezTo>
                <a:cubicBezTo>
                  <a:pt x="3719" y="695"/>
                  <a:pt x="3725" y="726"/>
                  <a:pt x="3834" y="758"/>
                </a:cubicBezTo>
                <a:cubicBezTo>
                  <a:pt x="4066" y="826"/>
                  <a:pt x="4329" y="827"/>
                  <a:pt x="4569" y="854"/>
                </a:cubicBezTo>
                <a:cubicBezTo>
                  <a:pt x="4489" y="838"/>
                  <a:pt x="4352" y="836"/>
                  <a:pt x="4286" y="782"/>
                </a:cubicBezTo>
                <a:cubicBezTo>
                  <a:pt x="4267" y="767"/>
                  <a:pt x="4276" y="741"/>
                  <a:pt x="4266" y="732"/>
                </a:cubicBezTo>
                <a:cubicBezTo>
                  <a:pt x="4421" y="668"/>
                  <a:pt x="4581" y="624"/>
                  <a:pt x="4744" y="580"/>
                </a:cubicBezTo>
                <a:cubicBezTo>
                  <a:pt x="4828" y="558"/>
                  <a:pt x="4897" y="558"/>
                  <a:pt x="4975" y="555"/>
                </a:cubicBezTo>
                <a:cubicBezTo>
                  <a:pt x="4984" y="716"/>
                  <a:pt x="5009" y="820"/>
                  <a:pt x="5057" y="969"/>
                </a:cubicBezTo>
                <a:cubicBezTo>
                  <a:pt x="5082" y="1048"/>
                  <a:pt x="5087" y="1027"/>
                  <a:pt x="5036" y="1079"/>
                </a:cubicBezTo>
                <a:cubicBezTo>
                  <a:pt x="5016" y="1084"/>
                  <a:pt x="4996" y="1089"/>
                  <a:pt x="4976" y="109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8" name=""/>
          <p:cNvSpPr/>
          <p:nvPr/>
        </p:nvSpPr>
        <p:spPr>
          <a:xfrm>
            <a:off x="952560" y="4313160"/>
            <a:ext cx="705960" cy="369360"/>
          </a:xfrm>
          <a:custGeom>
            <a:avLst/>
            <a:gdLst/>
            <a:ahLst/>
            <a:rect l="0" t="0" r="r" b="b"/>
            <a:pathLst>
              <a:path fill="none" w="1961" h="1026">
                <a:moveTo>
                  <a:pt x="488" y="567"/>
                </a:moveTo>
                <a:cubicBezTo>
                  <a:pt x="415" y="519"/>
                  <a:pt x="353" y="467"/>
                  <a:pt x="286" y="411"/>
                </a:cubicBezTo>
                <a:cubicBezTo>
                  <a:pt x="267" y="396"/>
                  <a:pt x="247" y="382"/>
                  <a:pt x="223" y="399"/>
                </a:cubicBezTo>
                <a:cubicBezTo>
                  <a:pt x="144" y="455"/>
                  <a:pt x="57" y="571"/>
                  <a:pt x="15" y="657"/>
                </a:cubicBezTo>
                <a:cubicBezTo>
                  <a:pt x="-7" y="701"/>
                  <a:pt x="-3" y="718"/>
                  <a:pt x="15" y="756"/>
                </a:cubicBezTo>
                <a:cubicBezTo>
                  <a:pt x="97" y="765"/>
                  <a:pt x="160" y="765"/>
                  <a:pt x="236" y="727"/>
                </a:cubicBezTo>
                <a:cubicBezTo>
                  <a:pt x="316" y="688"/>
                  <a:pt x="385" y="628"/>
                  <a:pt x="440" y="560"/>
                </a:cubicBezTo>
                <a:cubicBezTo>
                  <a:pt x="459" y="536"/>
                  <a:pt x="471" y="514"/>
                  <a:pt x="482" y="487"/>
                </a:cubicBezTo>
                <a:cubicBezTo>
                  <a:pt x="482" y="577"/>
                  <a:pt x="468" y="676"/>
                  <a:pt x="499" y="762"/>
                </a:cubicBezTo>
                <a:cubicBezTo>
                  <a:pt x="514" y="802"/>
                  <a:pt x="533" y="813"/>
                  <a:pt x="567" y="831"/>
                </a:cubicBezTo>
                <a:moveTo>
                  <a:pt x="738" y="700"/>
                </a:moveTo>
                <a:cubicBezTo>
                  <a:pt x="768" y="653"/>
                  <a:pt x="800" y="586"/>
                  <a:pt x="851" y="557"/>
                </a:cubicBezTo>
                <a:cubicBezTo>
                  <a:pt x="904" y="527"/>
                  <a:pt x="925" y="576"/>
                  <a:pt x="933" y="621"/>
                </a:cubicBezTo>
                <a:cubicBezTo>
                  <a:pt x="944" y="682"/>
                  <a:pt x="942" y="757"/>
                  <a:pt x="934" y="818"/>
                </a:cubicBezTo>
                <a:cubicBezTo>
                  <a:pt x="931" y="841"/>
                  <a:pt x="925" y="846"/>
                  <a:pt x="918" y="859"/>
                </a:cubicBezTo>
                <a:cubicBezTo>
                  <a:pt x="920" y="832"/>
                  <a:pt x="914" y="818"/>
                  <a:pt x="931" y="789"/>
                </a:cubicBezTo>
                <a:cubicBezTo>
                  <a:pt x="967" y="728"/>
                  <a:pt x="1027" y="675"/>
                  <a:pt x="1082" y="631"/>
                </a:cubicBezTo>
                <a:cubicBezTo>
                  <a:pt x="1123" y="598"/>
                  <a:pt x="1166" y="564"/>
                  <a:pt x="1221" y="570"/>
                </a:cubicBezTo>
                <a:cubicBezTo>
                  <a:pt x="1283" y="577"/>
                  <a:pt x="1292" y="661"/>
                  <a:pt x="1298" y="710"/>
                </a:cubicBezTo>
                <a:cubicBezTo>
                  <a:pt x="1304" y="762"/>
                  <a:pt x="1290" y="833"/>
                  <a:pt x="1315" y="881"/>
                </a:cubicBezTo>
                <a:cubicBezTo>
                  <a:pt x="1321" y="887"/>
                  <a:pt x="1327" y="894"/>
                  <a:pt x="1333" y="900"/>
                </a:cubicBezTo>
                <a:moveTo>
                  <a:pt x="1818" y="672"/>
                </a:moveTo>
                <a:cubicBezTo>
                  <a:pt x="1836" y="623"/>
                  <a:pt x="1850" y="580"/>
                  <a:pt x="1852" y="528"/>
                </a:cubicBezTo>
                <a:cubicBezTo>
                  <a:pt x="1852" y="523"/>
                  <a:pt x="1852" y="519"/>
                  <a:pt x="1852" y="514"/>
                </a:cubicBezTo>
                <a:cubicBezTo>
                  <a:pt x="1733" y="517"/>
                  <a:pt x="1663" y="559"/>
                  <a:pt x="1564" y="632"/>
                </a:cubicBezTo>
                <a:cubicBezTo>
                  <a:pt x="1487" y="688"/>
                  <a:pt x="1420" y="742"/>
                  <a:pt x="1380" y="828"/>
                </a:cubicBezTo>
                <a:cubicBezTo>
                  <a:pt x="1426" y="852"/>
                  <a:pt x="1449" y="862"/>
                  <a:pt x="1526" y="820"/>
                </a:cubicBezTo>
                <a:cubicBezTo>
                  <a:pt x="1687" y="732"/>
                  <a:pt x="1828" y="586"/>
                  <a:pt x="1909" y="422"/>
                </a:cubicBezTo>
                <a:cubicBezTo>
                  <a:pt x="1959" y="320"/>
                  <a:pt x="1960" y="220"/>
                  <a:pt x="1961" y="109"/>
                </a:cubicBezTo>
                <a:cubicBezTo>
                  <a:pt x="1961" y="62"/>
                  <a:pt x="1953" y="42"/>
                  <a:pt x="1943" y="0"/>
                </a:cubicBezTo>
                <a:cubicBezTo>
                  <a:pt x="1929" y="39"/>
                  <a:pt x="1907" y="110"/>
                  <a:pt x="1894" y="157"/>
                </a:cubicBezTo>
                <a:cubicBezTo>
                  <a:pt x="1850" y="312"/>
                  <a:pt x="1814" y="464"/>
                  <a:pt x="1791" y="624"/>
                </a:cubicBezTo>
                <a:cubicBezTo>
                  <a:pt x="1772" y="759"/>
                  <a:pt x="1762" y="890"/>
                  <a:pt x="1758" y="102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59" name=""/>
          <p:cNvSpPr/>
          <p:nvPr/>
        </p:nvSpPr>
        <p:spPr>
          <a:xfrm>
            <a:off x="1962000" y="4358160"/>
            <a:ext cx="3793680" cy="445320"/>
          </a:xfrm>
          <a:custGeom>
            <a:avLst/>
            <a:gdLst/>
            <a:ahLst/>
            <a:rect l="0" t="0" r="r" b="b"/>
            <a:pathLst>
              <a:path fill="none" w="10538" h="1237">
                <a:moveTo>
                  <a:pt x="479" y="681"/>
                </a:moveTo>
                <a:cubicBezTo>
                  <a:pt x="462" y="620"/>
                  <a:pt x="456" y="584"/>
                  <a:pt x="385" y="584"/>
                </a:cubicBezTo>
                <a:cubicBezTo>
                  <a:pt x="303" y="584"/>
                  <a:pt x="215" y="644"/>
                  <a:pt x="149" y="687"/>
                </a:cubicBezTo>
                <a:cubicBezTo>
                  <a:pt x="126" y="702"/>
                  <a:pt x="50" y="758"/>
                  <a:pt x="94" y="797"/>
                </a:cubicBezTo>
                <a:cubicBezTo>
                  <a:pt x="155" y="851"/>
                  <a:pt x="259" y="825"/>
                  <a:pt x="321" y="876"/>
                </a:cubicBezTo>
                <a:cubicBezTo>
                  <a:pt x="323" y="880"/>
                  <a:pt x="325" y="884"/>
                  <a:pt x="327" y="888"/>
                </a:cubicBezTo>
                <a:cubicBezTo>
                  <a:pt x="316" y="931"/>
                  <a:pt x="263" y="936"/>
                  <a:pt x="222" y="941"/>
                </a:cubicBezTo>
                <a:cubicBezTo>
                  <a:pt x="134" y="953"/>
                  <a:pt x="71" y="949"/>
                  <a:pt x="0" y="904"/>
                </a:cubicBezTo>
                <a:moveTo>
                  <a:pt x="740" y="164"/>
                </a:moveTo>
                <a:cubicBezTo>
                  <a:pt x="792" y="136"/>
                  <a:pt x="825" y="123"/>
                  <a:pt x="846" y="196"/>
                </a:cubicBezTo>
                <a:cubicBezTo>
                  <a:pt x="877" y="302"/>
                  <a:pt x="865" y="441"/>
                  <a:pt x="859" y="549"/>
                </a:cubicBezTo>
                <a:cubicBezTo>
                  <a:pt x="855" y="631"/>
                  <a:pt x="844" y="710"/>
                  <a:pt x="840" y="791"/>
                </a:cubicBezTo>
                <a:moveTo>
                  <a:pt x="483" y="674"/>
                </a:moveTo>
                <a:cubicBezTo>
                  <a:pt x="537" y="663"/>
                  <a:pt x="650" y="656"/>
                  <a:pt x="725" y="653"/>
                </a:cubicBezTo>
                <a:cubicBezTo>
                  <a:pt x="867" y="647"/>
                  <a:pt x="1191" y="671"/>
                  <a:pt x="1306" y="565"/>
                </a:cubicBezTo>
                <a:cubicBezTo>
                  <a:pt x="1319" y="548"/>
                  <a:pt x="1324" y="545"/>
                  <a:pt x="1321" y="530"/>
                </a:cubicBezTo>
                <a:cubicBezTo>
                  <a:pt x="1286" y="516"/>
                  <a:pt x="1242" y="496"/>
                  <a:pt x="1193" y="509"/>
                </a:cubicBezTo>
                <a:cubicBezTo>
                  <a:pt x="1114" y="529"/>
                  <a:pt x="1029" y="592"/>
                  <a:pt x="968" y="646"/>
                </a:cubicBezTo>
                <a:cubicBezTo>
                  <a:pt x="929" y="680"/>
                  <a:pt x="940" y="686"/>
                  <a:pt x="926" y="725"/>
                </a:cubicBezTo>
                <a:cubicBezTo>
                  <a:pt x="993" y="738"/>
                  <a:pt x="1056" y="751"/>
                  <a:pt x="1129" y="736"/>
                </a:cubicBezTo>
                <a:cubicBezTo>
                  <a:pt x="1253" y="710"/>
                  <a:pt x="1359" y="649"/>
                  <a:pt x="1435" y="552"/>
                </a:cubicBezTo>
                <a:cubicBezTo>
                  <a:pt x="1436" y="545"/>
                  <a:pt x="1436" y="543"/>
                  <a:pt x="1436" y="553"/>
                </a:cubicBezTo>
                <a:cubicBezTo>
                  <a:pt x="1431" y="604"/>
                  <a:pt x="1408" y="679"/>
                  <a:pt x="1423" y="729"/>
                </a:cubicBezTo>
                <a:cubicBezTo>
                  <a:pt x="1433" y="764"/>
                  <a:pt x="1461" y="767"/>
                  <a:pt x="1496" y="763"/>
                </a:cubicBezTo>
                <a:cubicBezTo>
                  <a:pt x="1542" y="758"/>
                  <a:pt x="1566" y="735"/>
                  <a:pt x="1596" y="701"/>
                </a:cubicBezTo>
                <a:cubicBezTo>
                  <a:pt x="1660" y="628"/>
                  <a:pt x="1659" y="528"/>
                  <a:pt x="1764" y="496"/>
                </a:cubicBezTo>
                <a:cubicBezTo>
                  <a:pt x="1835" y="474"/>
                  <a:pt x="1909" y="496"/>
                  <a:pt x="1951" y="557"/>
                </a:cubicBezTo>
                <a:cubicBezTo>
                  <a:pt x="1984" y="605"/>
                  <a:pt x="1978" y="668"/>
                  <a:pt x="2007" y="716"/>
                </a:cubicBezTo>
                <a:cubicBezTo>
                  <a:pt x="2023" y="741"/>
                  <a:pt x="2051" y="751"/>
                  <a:pt x="2081" y="743"/>
                </a:cubicBezTo>
                <a:cubicBezTo>
                  <a:pt x="2142" y="727"/>
                  <a:pt x="2189" y="679"/>
                  <a:pt x="2230" y="633"/>
                </a:cubicBezTo>
                <a:cubicBezTo>
                  <a:pt x="2341" y="507"/>
                  <a:pt x="2432" y="364"/>
                  <a:pt x="2432" y="193"/>
                </a:cubicBezTo>
                <a:cubicBezTo>
                  <a:pt x="2432" y="168"/>
                  <a:pt x="2432" y="162"/>
                  <a:pt x="2431" y="147"/>
                </a:cubicBezTo>
                <a:cubicBezTo>
                  <a:pt x="2401" y="167"/>
                  <a:pt x="2398" y="145"/>
                  <a:pt x="2376" y="202"/>
                </a:cubicBezTo>
                <a:cubicBezTo>
                  <a:pt x="2343" y="286"/>
                  <a:pt x="2349" y="397"/>
                  <a:pt x="2371" y="483"/>
                </a:cubicBezTo>
                <a:cubicBezTo>
                  <a:pt x="2389" y="554"/>
                  <a:pt x="2418" y="624"/>
                  <a:pt x="2434" y="695"/>
                </a:cubicBezTo>
                <a:moveTo>
                  <a:pt x="2286" y="409"/>
                </a:moveTo>
                <a:cubicBezTo>
                  <a:pt x="2433" y="339"/>
                  <a:pt x="2573" y="326"/>
                  <a:pt x="2737" y="322"/>
                </a:cubicBezTo>
                <a:cubicBezTo>
                  <a:pt x="2911" y="317"/>
                  <a:pt x="3085" y="324"/>
                  <a:pt x="3259" y="329"/>
                </a:cubicBezTo>
                <a:moveTo>
                  <a:pt x="3772" y="400"/>
                </a:moveTo>
                <a:cubicBezTo>
                  <a:pt x="3772" y="401"/>
                  <a:pt x="3768" y="423"/>
                  <a:pt x="3778" y="437"/>
                </a:cubicBezTo>
                <a:cubicBezTo>
                  <a:pt x="3798" y="463"/>
                  <a:pt x="3823" y="475"/>
                  <a:pt x="3855" y="479"/>
                </a:cubicBezTo>
                <a:cubicBezTo>
                  <a:pt x="3892" y="484"/>
                  <a:pt x="3955" y="484"/>
                  <a:pt x="3976" y="444"/>
                </a:cubicBezTo>
                <a:cubicBezTo>
                  <a:pt x="3987" y="423"/>
                  <a:pt x="3990" y="416"/>
                  <a:pt x="3987" y="400"/>
                </a:cubicBezTo>
                <a:cubicBezTo>
                  <a:pt x="3965" y="359"/>
                  <a:pt x="3964" y="340"/>
                  <a:pt x="3902" y="334"/>
                </a:cubicBezTo>
                <a:cubicBezTo>
                  <a:pt x="3810" y="324"/>
                  <a:pt x="3736" y="361"/>
                  <a:pt x="3669" y="422"/>
                </a:cubicBezTo>
                <a:cubicBezTo>
                  <a:pt x="3594" y="490"/>
                  <a:pt x="3540" y="576"/>
                  <a:pt x="3529" y="678"/>
                </a:cubicBezTo>
                <a:cubicBezTo>
                  <a:pt x="3518" y="780"/>
                  <a:pt x="3633" y="793"/>
                  <a:pt x="3711" y="798"/>
                </a:cubicBezTo>
                <a:cubicBezTo>
                  <a:pt x="3872" y="809"/>
                  <a:pt x="4025" y="774"/>
                  <a:pt x="4175" y="718"/>
                </a:cubicBezTo>
                <a:cubicBezTo>
                  <a:pt x="4339" y="657"/>
                  <a:pt x="4506" y="569"/>
                  <a:pt x="4604" y="419"/>
                </a:cubicBezTo>
                <a:cubicBezTo>
                  <a:pt x="4631" y="378"/>
                  <a:pt x="4641" y="340"/>
                  <a:pt x="4650" y="295"/>
                </a:cubicBezTo>
                <a:cubicBezTo>
                  <a:pt x="4599" y="379"/>
                  <a:pt x="4538" y="455"/>
                  <a:pt x="4475" y="530"/>
                </a:cubicBezTo>
                <a:cubicBezTo>
                  <a:pt x="4399" y="621"/>
                  <a:pt x="4315" y="714"/>
                  <a:pt x="4219" y="784"/>
                </a:cubicBezTo>
                <a:cubicBezTo>
                  <a:pt x="4183" y="810"/>
                  <a:pt x="4155" y="822"/>
                  <a:pt x="4114" y="832"/>
                </a:cubicBezTo>
                <a:moveTo>
                  <a:pt x="4148" y="575"/>
                </a:moveTo>
                <a:cubicBezTo>
                  <a:pt x="4184" y="521"/>
                  <a:pt x="4206" y="482"/>
                  <a:pt x="4276" y="480"/>
                </a:cubicBezTo>
                <a:cubicBezTo>
                  <a:pt x="4341" y="478"/>
                  <a:pt x="4352" y="559"/>
                  <a:pt x="4366" y="608"/>
                </a:cubicBezTo>
                <a:cubicBezTo>
                  <a:pt x="4387" y="682"/>
                  <a:pt x="4403" y="728"/>
                  <a:pt x="4451" y="787"/>
                </a:cubicBezTo>
                <a:moveTo>
                  <a:pt x="4788" y="647"/>
                </a:moveTo>
                <a:cubicBezTo>
                  <a:pt x="4772" y="630"/>
                  <a:pt x="4757" y="613"/>
                  <a:pt x="4741" y="596"/>
                </a:cubicBezTo>
                <a:cubicBezTo>
                  <a:pt x="4745" y="635"/>
                  <a:pt x="4755" y="667"/>
                  <a:pt x="4785" y="694"/>
                </a:cubicBezTo>
                <a:cubicBezTo>
                  <a:pt x="4834" y="739"/>
                  <a:pt x="4929" y="743"/>
                  <a:pt x="4991" y="729"/>
                </a:cubicBezTo>
                <a:cubicBezTo>
                  <a:pt x="5073" y="710"/>
                  <a:pt x="5163" y="659"/>
                  <a:pt x="5226" y="602"/>
                </a:cubicBezTo>
                <a:cubicBezTo>
                  <a:pt x="5270" y="563"/>
                  <a:pt x="5303" y="508"/>
                  <a:pt x="5294" y="447"/>
                </a:cubicBezTo>
                <a:cubicBezTo>
                  <a:pt x="5291" y="439"/>
                  <a:pt x="5288" y="430"/>
                  <a:pt x="5285" y="422"/>
                </a:cubicBezTo>
                <a:cubicBezTo>
                  <a:pt x="5215" y="392"/>
                  <a:pt x="5161" y="394"/>
                  <a:pt x="5088" y="428"/>
                </a:cubicBezTo>
                <a:cubicBezTo>
                  <a:pt x="4973" y="481"/>
                  <a:pt x="4833" y="582"/>
                  <a:pt x="4773" y="698"/>
                </a:cubicBezTo>
                <a:cubicBezTo>
                  <a:pt x="4741" y="758"/>
                  <a:pt x="4760" y="806"/>
                  <a:pt x="4821" y="831"/>
                </a:cubicBezTo>
                <a:cubicBezTo>
                  <a:pt x="4930" y="875"/>
                  <a:pt x="5068" y="860"/>
                  <a:pt x="5182" y="860"/>
                </a:cubicBezTo>
                <a:cubicBezTo>
                  <a:pt x="5227" y="860"/>
                  <a:pt x="5270" y="860"/>
                  <a:pt x="5315" y="860"/>
                </a:cubicBezTo>
                <a:moveTo>
                  <a:pt x="5990" y="670"/>
                </a:moveTo>
                <a:cubicBezTo>
                  <a:pt x="5984" y="605"/>
                  <a:pt x="5973" y="557"/>
                  <a:pt x="5901" y="538"/>
                </a:cubicBezTo>
                <a:cubicBezTo>
                  <a:pt x="5812" y="514"/>
                  <a:pt x="5734" y="547"/>
                  <a:pt x="5661" y="597"/>
                </a:cubicBezTo>
                <a:cubicBezTo>
                  <a:pt x="5594" y="643"/>
                  <a:pt x="5539" y="701"/>
                  <a:pt x="5528" y="783"/>
                </a:cubicBezTo>
                <a:cubicBezTo>
                  <a:pt x="5517" y="863"/>
                  <a:pt x="5612" y="857"/>
                  <a:pt x="5667" y="859"/>
                </a:cubicBezTo>
                <a:cubicBezTo>
                  <a:pt x="5694" y="859"/>
                  <a:pt x="5720" y="859"/>
                  <a:pt x="5747" y="859"/>
                </a:cubicBezTo>
                <a:moveTo>
                  <a:pt x="6350" y="539"/>
                </a:moveTo>
                <a:cubicBezTo>
                  <a:pt x="6355" y="502"/>
                  <a:pt x="6360" y="465"/>
                  <a:pt x="6365" y="428"/>
                </a:cubicBezTo>
                <a:cubicBezTo>
                  <a:pt x="6359" y="459"/>
                  <a:pt x="6359" y="464"/>
                  <a:pt x="6350" y="494"/>
                </a:cubicBezTo>
                <a:cubicBezTo>
                  <a:pt x="6336" y="541"/>
                  <a:pt x="6316" y="601"/>
                  <a:pt x="6328" y="652"/>
                </a:cubicBezTo>
                <a:cubicBezTo>
                  <a:pt x="6331" y="657"/>
                  <a:pt x="6334" y="662"/>
                  <a:pt x="6337" y="667"/>
                </a:cubicBezTo>
                <a:cubicBezTo>
                  <a:pt x="6394" y="664"/>
                  <a:pt x="6401" y="666"/>
                  <a:pt x="6451" y="626"/>
                </a:cubicBezTo>
                <a:cubicBezTo>
                  <a:pt x="6511" y="578"/>
                  <a:pt x="6581" y="549"/>
                  <a:pt x="6648" y="598"/>
                </a:cubicBezTo>
                <a:cubicBezTo>
                  <a:pt x="6696" y="634"/>
                  <a:pt x="6731" y="667"/>
                  <a:pt x="6793" y="678"/>
                </a:cubicBezTo>
                <a:cubicBezTo>
                  <a:pt x="6893" y="696"/>
                  <a:pt x="7002" y="689"/>
                  <a:pt x="7099" y="663"/>
                </a:cubicBezTo>
                <a:cubicBezTo>
                  <a:pt x="7227" y="628"/>
                  <a:pt x="7371" y="559"/>
                  <a:pt x="7432" y="433"/>
                </a:cubicBezTo>
                <a:cubicBezTo>
                  <a:pt x="7467" y="360"/>
                  <a:pt x="7458" y="250"/>
                  <a:pt x="7442" y="173"/>
                </a:cubicBezTo>
                <a:cubicBezTo>
                  <a:pt x="7435" y="142"/>
                  <a:pt x="7418" y="115"/>
                  <a:pt x="7409" y="97"/>
                </a:cubicBezTo>
                <a:cubicBezTo>
                  <a:pt x="7386" y="134"/>
                  <a:pt x="7365" y="173"/>
                  <a:pt x="7361" y="226"/>
                </a:cubicBezTo>
                <a:cubicBezTo>
                  <a:pt x="7353" y="321"/>
                  <a:pt x="7370" y="408"/>
                  <a:pt x="7396" y="498"/>
                </a:cubicBezTo>
                <a:cubicBezTo>
                  <a:pt x="7409" y="542"/>
                  <a:pt x="7420" y="584"/>
                  <a:pt x="7429" y="630"/>
                </a:cubicBezTo>
                <a:moveTo>
                  <a:pt x="7218" y="509"/>
                </a:moveTo>
                <a:cubicBezTo>
                  <a:pt x="7202" y="463"/>
                  <a:pt x="7205" y="450"/>
                  <a:pt x="7255" y="429"/>
                </a:cubicBezTo>
                <a:cubicBezTo>
                  <a:pt x="7361" y="386"/>
                  <a:pt x="7480" y="365"/>
                  <a:pt x="7589" y="328"/>
                </a:cubicBezTo>
                <a:cubicBezTo>
                  <a:pt x="7661" y="304"/>
                  <a:pt x="7727" y="289"/>
                  <a:pt x="7803" y="288"/>
                </a:cubicBezTo>
                <a:cubicBezTo>
                  <a:pt x="7866" y="287"/>
                  <a:pt x="7887" y="324"/>
                  <a:pt x="7894" y="385"/>
                </a:cubicBezTo>
                <a:cubicBezTo>
                  <a:pt x="7900" y="442"/>
                  <a:pt x="7908" y="539"/>
                  <a:pt x="7891" y="594"/>
                </a:cubicBezTo>
                <a:cubicBezTo>
                  <a:pt x="7882" y="621"/>
                  <a:pt x="7873" y="610"/>
                  <a:pt x="7855" y="618"/>
                </a:cubicBezTo>
                <a:moveTo>
                  <a:pt x="7785" y="73"/>
                </a:moveTo>
                <a:cubicBezTo>
                  <a:pt x="7808" y="38"/>
                  <a:pt x="7793" y="-22"/>
                  <a:pt x="7874" y="8"/>
                </a:cubicBezTo>
                <a:cubicBezTo>
                  <a:pt x="7979" y="46"/>
                  <a:pt x="8040" y="186"/>
                  <a:pt x="8127" y="253"/>
                </a:cubicBezTo>
                <a:cubicBezTo>
                  <a:pt x="8163" y="281"/>
                  <a:pt x="8315" y="319"/>
                  <a:pt x="8334" y="346"/>
                </a:cubicBezTo>
                <a:cubicBezTo>
                  <a:pt x="8346" y="363"/>
                  <a:pt x="8343" y="404"/>
                  <a:pt x="8340" y="422"/>
                </a:cubicBezTo>
                <a:cubicBezTo>
                  <a:pt x="8331" y="478"/>
                  <a:pt x="8294" y="522"/>
                  <a:pt x="8268" y="570"/>
                </a:cubicBezTo>
                <a:cubicBezTo>
                  <a:pt x="8298" y="506"/>
                  <a:pt x="8321" y="451"/>
                  <a:pt x="8378" y="400"/>
                </a:cubicBezTo>
                <a:cubicBezTo>
                  <a:pt x="8463" y="323"/>
                  <a:pt x="8551" y="305"/>
                  <a:pt x="8659" y="292"/>
                </a:cubicBezTo>
                <a:cubicBezTo>
                  <a:pt x="8665" y="321"/>
                  <a:pt x="8669" y="367"/>
                  <a:pt x="8679" y="397"/>
                </a:cubicBezTo>
                <a:cubicBezTo>
                  <a:pt x="8710" y="489"/>
                  <a:pt x="8784" y="521"/>
                  <a:pt x="8877" y="542"/>
                </a:cubicBezTo>
                <a:cubicBezTo>
                  <a:pt x="9022" y="575"/>
                  <a:pt x="9206" y="594"/>
                  <a:pt x="9354" y="573"/>
                </a:cubicBezTo>
                <a:cubicBezTo>
                  <a:pt x="9452" y="559"/>
                  <a:pt x="9519" y="510"/>
                  <a:pt x="9536" y="414"/>
                </a:cubicBezTo>
                <a:cubicBezTo>
                  <a:pt x="9550" y="335"/>
                  <a:pt x="9496" y="343"/>
                  <a:pt x="9440" y="332"/>
                </a:cubicBezTo>
                <a:cubicBezTo>
                  <a:pt x="9360" y="316"/>
                  <a:pt x="9243" y="364"/>
                  <a:pt x="9187" y="421"/>
                </a:cubicBezTo>
                <a:cubicBezTo>
                  <a:pt x="9138" y="471"/>
                  <a:pt x="9162" y="484"/>
                  <a:pt x="9144" y="532"/>
                </a:cubicBezTo>
                <a:cubicBezTo>
                  <a:pt x="9215" y="541"/>
                  <a:pt x="9275" y="555"/>
                  <a:pt x="9349" y="530"/>
                </a:cubicBezTo>
                <a:cubicBezTo>
                  <a:pt x="9424" y="505"/>
                  <a:pt x="9477" y="455"/>
                  <a:pt x="9537" y="407"/>
                </a:cubicBezTo>
                <a:cubicBezTo>
                  <a:pt x="9577" y="375"/>
                  <a:pt x="9588" y="382"/>
                  <a:pt x="9628" y="365"/>
                </a:cubicBezTo>
                <a:cubicBezTo>
                  <a:pt x="9662" y="481"/>
                  <a:pt x="9668" y="581"/>
                  <a:pt x="9667" y="705"/>
                </a:cubicBezTo>
                <a:cubicBezTo>
                  <a:pt x="9666" y="833"/>
                  <a:pt x="9643" y="952"/>
                  <a:pt x="9600" y="1072"/>
                </a:cubicBezTo>
                <a:cubicBezTo>
                  <a:pt x="9562" y="1180"/>
                  <a:pt x="9506" y="1236"/>
                  <a:pt x="9390" y="1237"/>
                </a:cubicBezTo>
                <a:cubicBezTo>
                  <a:pt x="9344" y="1237"/>
                  <a:pt x="9310" y="1215"/>
                  <a:pt x="9321" y="1164"/>
                </a:cubicBezTo>
                <a:cubicBezTo>
                  <a:pt x="9333" y="1109"/>
                  <a:pt x="9406" y="1075"/>
                  <a:pt x="9451" y="1052"/>
                </a:cubicBezTo>
                <a:cubicBezTo>
                  <a:pt x="9559" y="997"/>
                  <a:pt x="9909" y="890"/>
                  <a:pt x="10018" y="983"/>
                </a:cubicBezTo>
                <a:cubicBezTo>
                  <a:pt x="10033" y="995"/>
                  <a:pt x="10020" y="1020"/>
                  <a:pt x="10028" y="1027"/>
                </a:cubicBezTo>
                <a:moveTo>
                  <a:pt x="10494" y="984"/>
                </a:moveTo>
                <a:cubicBezTo>
                  <a:pt x="10491" y="976"/>
                  <a:pt x="10487" y="971"/>
                  <a:pt x="10489" y="962"/>
                </a:cubicBezTo>
                <a:cubicBezTo>
                  <a:pt x="10491" y="953"/>
                  <a:pt x="10494" y="964"/>
                  <a:pt x="10488" y="959"/>
                </a:cubicBezTo>
                <a:cubicBezTo>
                  <a:pt x="10454" y="966"/>
                  <a:pt x="10420" y="976"/>
                  <a:pt x="10385" y="979"/>
                </a:cubicBezTo>
                <a:cubicBezTo>
                  <a:pt x="10376" y="980"/>
                  <a:pt x="10365" y="979"/>
                  <a:pt x="10356" y="979"/>
                </a:cubicBezTo>
                <a:cubicBezTo>
                  <a:pt x="10358" y="939"/>
                  <a:pt x="10377" y="925"/>
                  <a:pt x="10414" y="908"/>
                </a:cubicBezTo>
                <a:cubicBezTo>
                  <a:pt x="10448" y="892"/>
                  <a:pt x="10500" y="878"/>
                  <a:pt x="10538" y="887"/>
                </a:cubicBezTo>
                <a:cubicBezTo>
                  <a:pt x="10538" y="888"/>
                  <a:pt x="10538" y="890"/>
                  <a:pt x="10538" y="89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0" name=""/>
          <p:cNvSpPr/>
          <p:nvPr/>
        </p:nvSpPr>
        <p:spPr>
          <a:xfrm>
            <a:off x="1062000" y="5100480"/>
            <a:ext cx="1739520" cy="377640"/>
          </a:xfrm>
          <a:custGeom>
            <a:avLst/>
            <a:gdLst/>
            <a:ahLst/>
            <a:rect l="0" t="0" r="r" b="b"/>
            <a:pathLst>
              <a:path fill="none" w="4832" h="1049">
                <a:moveTo>
                  <a:pt x="79" y="389"/>
                </a:moveTo>
                <a:cubicBezTo>
                  <a:pt x="79" y="337"/>
                  <a:pt x="75" y="287"/>
                  <a:pt x="71" y="234"/>
                </a:cubicBezTo>
                <a:cubicBezTo>
                  <a:pt x="71" y="229"/>
                  <a:pt x="71" y="227"/>
                  <a:pt x="71" y="224"/>
                </a:cubicBezTo>
                <a:cubicBezTo>
                  <a:pt x="71" y="314"/>
                  <a:pt x="75" y="403"/>
                  <a:pt x="76" y="492"/>
                </a:cubicBezTo>
                <a:cubicBezTo>
                  <a:pt x="77" y="638"/>
                  <a:pt x="73" y="781"/>
                  <a:pt x="57" y="927"/>
                </a:cubicBezTo>
                <a:cubicBezTo>
                  <a:pt x="53" y="968"/>
                  <a:pt x="45" y="1008"/>
                  <a:pt x="39" y="1049"/>
                </a:cubicBezTo>
                <a:cubicBezTo>
                  <a:pt x="38" y="1040"/>
                  <a:pt x="36" y="984"/>
                  <a:pt x="36" y="973"/>
                </a:cubicBezTo>
                <a:cubicBezTo>
                  <a:pt x="36" y="844"/>
                  <a:pt x="43" y="715"/>
                  <a:pt x="43" y="586"/>
                </a:cubicBezTo>
                <a:cubicBezTo>
                  <a:pt x="43" y="485"/>
                  <a:pt x="45" y="385"/>
                  <a:pt x="52" y="284"/>
                </a:cubicBezTo>
                <a:cubicBezTo>
                  <a:pt x="54" y="263"/>
                  <a:pt x="55" y="241"/>
                  <a:pt x="57" y="220"/>
                </a:cubicBezTo>
                <a:cubicBezTo>
                  <a:pt x="144" y="220"/>
                  <a:pt x="232" y="225"/>
                  <a:pt x="319" y="225"/>
                </a:cubicBezTo>
                <a:cubicBezTo>
                  <a:pt x="436" y="225"/>
                  <a:pt x="551" y="218"/>
                  <a:pt x="668" y="214"/>
                </a:cubicBezTo>
                <a:cubicBezTo>
                  <a:pt x="723" y="212"/>
                  <a:pt x="777" y="213"/>
                  <a:pt x="832" y="214"/>
                </a:cubicBezTo>
                <a:moveTo>
                  <a:pt x="0" y="571"/>
                </a:moveTo>
                <a:cubicBezTo>
                  <a:pt x="45" y="554"/>
                  <a:pt x="101" y="539"/>
                  <a:pt x="151" y="526"/>
                </a:cubicBezTo>
                <a:cubicBezTo>
                  <a:pt x="278" y="494"/>
                  <a:pt x="403" y="472"/>
                  <a:pt x="534" y="465"/>
                </a:cubicBezTo>
                <a:cubicBezTo>
                  <a:pt x="558" y="465"/>
                  <a:pt x="582" y="464"/>
                  <a:pt x="606" y="464"/>
                </a:cubicBezTo>
                <a:moveTo>
                  <a:pt x="601" y="529"/>
                </a:moveTo>
                <a:cubicBezTo>
                  <a:pt x="600" y="526"/>
                  <a:pt x="599" y="522"/>
                  <a:pt x="598" y="519"/>
                </a:cubicBezTo>
                <a:cubicBezTo>
                  <a:pt x="622" y="527"/>
                  <a:pt x="641" y="544"/>
                  <a:pt x="662" y="572"/>
                </a:cubicBezTo>
                <a:cubicBezTo>
                  <a:pt x="690" y="609"/>
                  <a:pt x="719" y="693"/>
                  <a:pt x="762" y="715"/>
                </a:cubicBezTo>
                <a:cubicBezTo>
                  <a:pt x="787" y="728"/>
                  <a:pt x="808" y="695"/>
                  <a:pt x="819" y="681"/>
                </a:cubicBezTo>
                <a:cubicBezTo>
                  <a:pt x="849" y="645"/>
                  <a:pt x="869" y="607"/>
                  <a:pt x="889" y="564"/>
                </a:cubicBezTo>
                <a:cubicBezTo>
                  <a:pt x="904" y="532"/>
                  <a:pt x="918" y="503"/>
                  <a:pt x="937" y="473"/>
                </a:cubicBezTo>
                <a:cubicBezTo>
                  <a:pt x="973" y="488"/>
                  <a:pt x="980" y="503"/>
                  <a:pt x="998" y="547"/>
                </a:cubicBezTo>
                <a:cubicBezTo>
                  <a:pt x="1028" y="622"/>
                  <a:pt x="1043" y="702"/>
                  <a:pt x="1068" y="778"/>
                </a:cubicBezTo>
                <a:cubicBezTo>
                  <a:pt x="1087" y="838"/>
                  <a:pt x="1106" y="883"/>
                  <a:pt x="1150" y="926"/>
                </a:cubicBezTo>
                <a:moveTo>
                  <a:pt x="1290" y="592"/>
                </a:moveTo>
                <a:cubicBezTo>
                  <a:pt x="1290" y="573"/>
                  <a:pt x="1290" y="570"/>
                  <a:pt x="1290" y="559"/>
                </a:cubicBezTo>
                <a:cubicBezTo>
                  <a:pt x="1354" y="562"/>
                  <a:pt x="1394" y="581"/>
                  <a:pt x="1445" y="623"/>
                </a:cubicBezTo>
                <a:cubicBezTo>
                  <a:pt x="1490" y="661"/>
                  <a:pt x="1535" y="713"/>
                  <a:pt x="1553" y="771"/>
                </a:cubicBezTo>
                <a:cubicBezTo>
                  <a:pt x="1557" y="784"/>
                  <a:pt x="1564" y="822"/>
                  <a:pt x="1548" y="823"/>
                </a:cubicBezTo>
                <a:cubicBezTo>
                  <a:pt x="1543" y="823"/>
                  <a:pt x="1537" y="823"/>
                  <a:pt x="1532" y="823"/>
                </a:cubicBezTo>
                <a:moveTo>
                  <a:pt x="1481" y="711"/>
                </a:moveTo>
                <a:cubicBezTo>
                  <a:pt x="1483" y="646"/>
                  <a:pt x="1492" y="601"/>
                  <a:pt x="1539" y="551"/>
                </a:cubicBezTo>
                <a:cubicBezTo>
                  <a:pt x="1592" y="495"/>
                  <a:pt x="1661" y="482"/>
                  <a:pt x="1735" y="489"/>
                </a:cubicBezTo>
                <a:cubicBezTo>
                  <a:pt x="1823" y="497"/>
                  <a:pt x="1887" y="550"/>
                  <a:pt x="1933" y="623"/>
                </a:cubicBezTo>
                <a:cubicBezTo>
                  <a:pt x="1970" y="682"/>
                  <a:pt x="1965" y="740"/>
                  <a:pt x="1981" y="805"/>
                </a:cubicBezTo>
                <a:cubicBezTo>
                  <a:pt x="1992" y="835"/>
                  <a:pt x="1994" y="843"/>
                  <a:pt x="2012" y="855"/>
                </a:cubicBezTo>
                <a:moveTo>
                  <a:pt x="2627" y="447"/>
                </a:moveTo>
                <a:cubicBezTo>
                  <a:pt x="2587" y="411"/>
                  <a:pt x="2545" y="403"/>
                  <a:pt x="2490" y="427"/>
                </a:cubicBezTo>
                <a:cubicBezTo>
                  <a:pt x="2420" y="458"/>
                  <a:pt x="2362" y="525"/>
                  <a:pt x="2327" y="592"/>
                </a:cubicBezTo>
                <a:cubicBezTo>
                  <a:pt x="2311" y="624"/>
                  <a:pt x="2292" y="684"/>
                  <a:pt x="2325" y="711"/>
                </a:cubicBezTo>
                <a:cubicBezTo>
                  <a:pt x="2359" y="739"/>
                  <a:pt x="2423" y="719"/>
                  <a:pt x="2459" y="712"/>
                </a:cubicBezTo>
                <a:moveTo>
                  <a:pt x="2966" y="0"/>
                </a:moveTo>
                <a:cubicBezTo>
                  <a:pt x="2982" y="51"/>
                  <a:pt x="2999" y="107"/>
                  <a:pt x="3006" y="163"/>
                </a:cubicBezTo>
                <a:cubicBezTo>
                  <a:pt x="3019" y="269"/>
                  <a:pt x="3020" y="375"/>
                  <a:pt x="3021" y="480"/>
                </a:cubicBezTo>
                <a:cubicBezTo>
                  <a:pt x="3022" y="559"/>
                  <a:pt x="3024" y="637"/>
                  <a:pt x="3024" y="716"/>
                </a:cubicBezTo>
                <a:cubicBezTo>
                  <a:pt x="3024" y="726"/>
                  <a:pt x="3024" y="737"/>
                  <a:pt x="3024" y="747"/>
                </a:cubicBezTo>
                <a:moveTo>
                  <a:pt x="2788" y="466"/>
                </a:moveTo>
                <a:cubicBezTo>
                  <a:pt x="2808" y="430"/>
                  <a:pt x="2879" y="433"/>
                  <a:pt x="2924" y="431"/>
                </a:cubicBezTo>
                <a:cubicBezTo>
                  <a:pt x="3007" y="427"/>
                  <a:pt x="3103" y="419"/>
                  <a:pt x="3185" y="434"/>
                </a:cubicBezTo>
                <a:cubicBezTo>
                  <a:pt x="3241" y="445"/>
                  <a:pt x="3275" y="477"/>
                  <a:pt x="3301" y="526"/>
                </a:cubicBezTo>
                <a:cubicBezTo>
                  <a:pt x="3322" y="567"/>
                  <a:pt x="3333" y="615"/>
                  <a:pt x="3345" y="659"/>
                </a:cubicBezTo>
                <a:cubicBezTo>
                  <a:pt x="3351" y="680"/>
                  <a:pt x="3337" y="729"/>
                  <a:pt x="3358" y="723"/>
                </a:cubicBezTo>
                <a:cubicBezTo>
                  <a:pt x="3358" y="718"/>
                  <a:pt x="3358" y="714"/>
                  <a:pt x="3358" y="709"/>
                </a:cubicBezTo>
                <a:moveTo>
                  <a:pt x="3285" y="86"/>
                </a:moveTo>
                <a:cubicBezTo>
                  <a:pt x="3285" y="58"/>
                  <a:pt x="3285" y="55"/>
                  <a:pt x="3285" y="39"/>
                </a:cubicBezTo>
                <a:cubicBezTo>
                  <a:pt x="3321" y="60"/>
                  <a:pt x="3351" y="87"/>
                  <a:pt x="3385" y="120"/>
                </a:cubicBezTo>
                <a:cubicBezTo>
                  <a:pt x="3440" y="173"/>
                  <a:pt x="3499" y="218"/>
                  <a:pt x="3564" y="259"/>
                </a:cubicBezTo>
                <a:cubicBezTo>
                  <a:pt x="3603" y="285"/>
                  <a:pt x="3670" y="302"/>
                  <a:pt x="3703" y="335"/>
                </a:cubicBezTo>
                <a:cubicBezTo>
                  <a:pt x="3715" y="347"/>
                  <a:pt x="3704" y="375"/>
                  <a:pt x="3697" y="386"/>
                </a:cubicBezTo>
                <a:cubicBezTo>
                  <a:pt x="3657" y="445"/>
                  <a:pt x="3579" y="493"/>
                  <a:pt x="3567" y="568"/>
                </a:cubicBezTo>
                <a:cubicBezTo>
                  <a:pt x="3567" y="580"/>
                  <a:pt x="3567" y="583"/>
                  <a:pt x="3567" y="590"/>
                </a:cubicBezTo>
                <a:cubicBezTo>
                  <a:pt x="3627" y="590"/>
                  <a:pt x="3675" y="587"/>
                  <a:pt x="3719" y="539"/>
                </a:cubicBezTo>
                <a:cubicBezTo>
                  <a:pt x="3750" y="506"/>
                  <a:pt x="3769" y="445"/>
                  <a:pt x="3756" y="400"/>
                </a:cubicBezTo>
                <a:cubicBezTo>
                  <a:pt x="3730" y="311"/>
                  <a:pt x="3629" y="294"/>
                  <a:pt x="3552" y="293"/>
                </a:cubicBezTo>
                <a:cubicBezTo>
                  <a:pt x="3504" y="292"/>
                  <a:pt x="3529" y="297"/>
                  <a:pt x="3527" y="317"/>
                </a:cubicBezTo>
                <a:moveTo>
                  <a:pt x="3846" y="302"/>
                </a:moveTo>
                <a:cubicBezTo>
                  <a:pt x="3890" y="288"/>
                  <a:pt x="3931" y="270"/>
                  <a:pt x="3974" y="254"/>
                </a:cubicBezTo>
                <a:cubicBezTo>
                  <a:pt x="3999" y="245"/>
                  <a:pt x="4045" y="240"/>
                  <a:pt x="4070" y="252"/>
                </a:cubicBezTo>
                <a:cubicBezTo>
                  <a:pt x="4123" y="279"/>
                  <a:pt x="4169" y="345"/>
                  <a:pt x="4205" y="389"/>
                </a:cubicBezTo>
                <a:cubicBezTo>
                  <a:pt x="4264" y="460"/>
                  <a:pt x="4341" y="538"/>
                  <a:pt x="4356" y="632"/>
                </a:cubicBezTo>
                <a:cubicBezTo>
                  <a:pt x="4356" y="639"/>
                  <a:pt x="4357" y="640"/>
                  <a:pt x="4354" y="643"/>
                </a:cubicBezTo>
                <a:cubicBezTo>
                  <a:pt x="4319" y="632"/>
                  <a:pt x="4298" y="632"/>
                  <a:pt x="4281" y="589"/>
                </a:cubicBezTo>
                <a:cubicBezTo>
                  <a:pt x="4266" y="549"/>
                  <a:pt x="4267" y="474"/>
                  <a:pt x="4281" y="435"/>
                </a:cubicBezTo>
                <a:cubicBezTo>
                  <a:pt x="4304" y="370"/>
                  <a:pt x="4360" y="288"/>
                  <a:pt x="4432" y="275"/>
                </a:cubicBezTo>
                <a:cubicBezTo>
                  <a:pt x="4490" y="265"/>
                  <a:pt x="4523" y="304"/>
                  <a:pt x="4553" y="347"/>
                </a:cubicBezTo>
                <a:cubicBezTo>
                  <a:pt x="4591" y="401"/>
                  <a:pt x="4612" y="466"/>
                  <a:pt x="4648" y="521"/>
                </a:cubicBezTo>
                <a:cubicBezTo>
                  <a:pt x="4696" y="594"/>
                  <a:pt x="4758" y="628"/>
                  <a:pt x="4832" y="66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1" name=""/>
          <p:cNvSpPr/>
          <p:nvPr/>
        </p:nvSpPr>
        <p:spPr>
          <a:xfrm>
            <a:off x="3330720" y="5141880"/>
            <a:ext cx="1114200" cy="214200"/>
          </a:xfrm>
          <a:custGeom>
            <a:avLst/>
            <a:gdLst/>
            <a:ahLst/>
            <a:rect l="0" t="0" r="r" b="b"/>
            <a:pathLst>
              <a:path fill="none" w="3095" h="595">
                <a:moveTo>
                  <a:pt x="0" y="95"/>
                </a:moveTo>
                <a:cubicBezTo>
                  <a:pt x="6" y="65"/>
                  <a:pt x="-2" y="48"/>
                  <a:pt x="39" y="47"/>
                </a:cubicBezTo>
                <a:cubicBezTo>
                  <a:pt x="77" y="46"/>
                  <a:pt x="83" y="85"/>
                  <a:pt x="91" y="117"/>
                </a:cubicBezTo>
                <a:cubicBezTo>
                  <a:pt x="111" y="197"/>
                  <a:pt x="118" y="284"/>
                  <a:pt x="122" y="365"/>
                </a:cubicBezTo>
                <a:cubicBezTo>
                  <a:pt x="125" y="420"/>
                  <a:pt x="126" y="488"/>
                  <a:pt x="122" y="538"/>
                </a:cubicBezTo>
                <a:cubicBezTo>
                  <a:pt x="89" y="504"/>
                  <a:pt x="81" y="465"/>
                  <a:pt x="78" y="417"/>
                </a:cubicBezTo>
                <a:cubicBezTo>
                  <a:pt x="73" y="344"/>
                  <a:pt x="82" y="295"/>
                  <a:pt x="128" y="235"/>
                </a:cubicBezTo>
                <a:cubicBezTo>
                  <a:pt x="173" y="176"/>
                  <a:pt x="225" y="145"/>
                  <a:pt x="298" y="139"/>
                </a:cubicBezTo>
                <a:cubicBezTo>
                  <a:pt x="370" y="133"/>
                  <a:pt x="409" y="185"/>
                  <a:pt x="443" y="243"/>
                </a:cubicBezTo>
                <a:cubicBezTo>
                  <a:pt x="476" y="298"/>
                  <a:pt x="496" y="363"/>
                  <a:pt x="510" y="426"/>
                </a:cubicBezTo>
                <a:cubicBezTo>
                  <a:pt x="520" y="471"/>
                  <a:pt x="516" y="488"/>
                  <a:pt x="556" y="510"/>
                </a:cubicBezTo>
                <a:moveTo>
                  <a:pt x="1019" y="152"/>
                </a:moveTo>
                <a:cubicBezTo>
                  <a:pt x="961" y="152"/>
                  <a:pt x="933" y="176"/>
                  <a:pt x="889" y="216"/>
                </a:cubicBezTo>
                <a:cubicBezTo>
                  <a:pt x="831" y="268"/>
                  <a:pt x="767" y="329"/>
                  <a:pt x="734" y="400"/>
                </a:cubicBezTo>
                <a:cubicBezTo>
                  <a:pt x="723" y="424"/>
                  <a:pt x="723" y="437"/>
                  <a:pt x="731" y="459"/>
                </a:cubicBezTo>
                <a:cubicBezTo>
                  <a:pt x="787" y="462"/>
                  <a:pt x="830" y="460"/>
                  <a:pt x="880" y="430"/>
                </a:cubicBezTo>
                <a:cubicBezTo>
                  <a:pt x="935" y="397"/>
                  <a:pt x="978" y="345"/>
                  <a:pt x="1010" y="292"/>
                </a:cubicBezTo>
                <a:cubicBezTo>
                  <a:pt x="1025" y="267"/>
                  <a:pt x="1036" y="239"/>
                  <a:pt x="1050" y="215"/>
                </a:cubicBezTo>
                <a:cubicBezTo>
                  <a:pt x="1050" y="264"/>
                  <a:pt x="1051" y="311"/>
                  <a:pt x="1046" y="360"/>
                </a:cubicBezTo>
                <a:cubicBezTo>
                  <a:pt x="1043" y="395"/>
                  <a:pt x="1024" y="460"/>
                  <a:pt x="1043" y="493"/>
                </a:cubicBezTo>
                <a:cubicBezTo>
                  <a:pt x="1063" y="512"/>
                  <a:pt x="1069" y="518"/>
                  <a:pt x="1087" y="523"/>
                </a:cubicBezTo>
                <a:moveTo>
                  <a:pt x="1178" y="287"/>
                </a:moveTo>
                <a:cubicBezTo>
                  <a:pt x="1190" y="240"/>
                  <a:pt x="1194" y="214"/>
                  <a:pt x="1247" y="209"/>
                </a:cubicBezTo>
                <a:cubicBezTo>
                  <a:pt x="1301" y="204"/>
                  <a:pt x="1325" y="271"/>
                  <a:pt x="1342" y="311"/>
                </a:cubicBezTo>
                <a:cubicBezTo>
                  <a:pt x="1368" y="371"/>
                  <a:pt x="1401" y="462"/>
                  <a:pt x="1384" y="529"/>
                </a:cubicBezTo>
                <a:cubicBezTo>
                  <a:pt x="1384" y="550"/>
                  <a:pt x="1385" y="556"/>
                  <a:pt x="1369" y="561"/>
                </a:cubicBezTo>
                <a:cubicBezTo>
                  <a:pt x="1331" y="556"/>
                  <a:pt x="1318" y="562"/>
                  <a:pt x="1302" y="519"/>
                </a:cubicBezTo>
                <a:cubicBezTo>
                  <a:pt x="1287" y="481"/>
                  <a:pt x="1282" y="413"/>
                  <a:pt x="1302" y="376"/>
                </a:cubicBezTo>
                <a:cubicBezTo>
                  <a:pt x="1327" y="330"/>
                  <a:pt x="1387" y="303"/>
                  <a:pt x="1435" y="292"/>
                </a:cubicBezTo>
                <a:cubicBezTo>
                  <a:pt x="1493" y="278"/>
                  <a:pt x="1580" y="269"/>
                  <a:pt x="1635" y="297"/>
                </a:cubicBezTo>
                <a:cubicBezTo>
                  <a:pt x="1693" y="326"/>
                  <a:pt x="1725" y="392"/>
                  <a:pt x="1741" y="452"/>
                </a:cubicBezTo>
                <a:cubicBezTo>
                  <a:pt x="1746" y="471"/>
                  <a:pt x="1765" y="569"/>
                  <a:pt x="1747" y="587"/>
                </a:cubicBezTo>
                <a:cubicBezTo>
                  <a:pt x="1735" y="593"/>
                  <a:pt x="1732" y="596"/>
                  <a:pt x="1723" y="594"/>
                </a:cubicBezTo>
                <a:cubicBezTo>
                  <a:pt x="1715" y="571"/>
                  <a:pt x="1703" y="537"/>
                  <a:pt x="1710" y="503"/>
                </a:cubicBezTo>
                <a:cubicBezTo>
                  <a:pt x="1726" y="427"/>
                  <a:pt x="1801" y="382"/>
                  <a:pt x="1865" y="351"/>
                </a:cubicBezTo>
                <a:cubicBezTo>
                  <a:pt x="1917" y="325"/>
                  <a:pt x="1983" y="305"/>
                  <a:pt x="2042" y="314"/>
                </a:cubicBezTo>
                <a:cubicBezTo>
                  <a:pt x="2101" y="323"/>
                  <a:pt x="2134" y="378"/>
                  <a:pt x="2160" y="426"/>
                </a:cubicBezTo>
                <a:cubicBezTo>
                  <a:pt x="2183" y="468"/>
                  <a:pt x="2194" y="546"/>
                  <a:pt x="2239" y="572"/>
                </a:cubicBezTo>
                <a:cubicBezTo>
                  <a:pt x="2247" y="574"/>
                  <a:pt x="2254" y="577"/>
                  <a:pt x="2262" y="579"/>
                </a:cubicBezTo>
                <a:moveTo>
                  <a:pt x="2624" y="264"/>
                </a:moveTo>
                <a:cubicBezTo>
                  <a:pt x="2648" y="251"/>
                  <a:pt x="2710" y="211"/>
                  <a:pt x="2742" y="232"/>
                </a:cubicBezTo>
                <a:cubicBezTo>
                  <a:pt x="2791" y="265"/>
                  <a:pt x="2759" y="367"/>
                  <a:pt x="2833" y="380"/>
                </a:cubicBezTo>
                <a:cubicBezTo>
                  <a:pt x="2880" y="388"/>
                  <a:pt x="2905" y="360"/>
                  <a:pt x="2936" y="328"/>
                </a:cubicBezTo>
                <a:cubicBezTo>
                  <a:pt x="2984" y="279"/>
                  <a:pt x="3021" y="223"/>
                  <a:pt x="3052" y="161"/>
                </a:cubicBezTo>
                <a:cubicBezTo>
                  <a:pt x="3077" y="111"/>
                  <a:pt x="3092" y="69"/>
                  <a:pt x="3095" y="13"/>
                </a:cubicBezTo>
                <a:cubicBezTo>
                  <a:pt x="3041" y="-16"/>
                  <a:pt x="2984" y="8"/>
                  <a:pt x="2930" y="40"/>
                </a:cubicBezTo>
                <a:cubicBezTo>
                  <a:pt x="2829" y="101"/>
                  <a:pt x="2735" y="192"/>
                  <a:pt x="2651" y="274"/>
                </a:cubicBezTo>
                <a:cubicBezTo>
                  <a:pt x="2622" y="302"/>
                  <a:pt x="2525" y="392"/>
                  <a:pt x="2557" y="449"/>
                </a:cubicBezTo>
                <a:cubicBezTo>
                  <a:pt x="2599" y="522"/>
                  <a:pt x="2734" y="513"/>
                  <a:pt x="2802" y="513"/>
                </a:cubicBezTo>
                <a:cubicBezTo>
                  <a:pt x="2846" y="513"/>
                  <a:pt x="2888" y="516"/>
                  <a:pt x="2930" y="501"/>
                </a:cubicBezTo>
                <a:cubicBezTo>
                  <a:pt x="2936" y="498"/>
                  <a:pt x="2943" y="496"/>
                  <a:pt x="2949" y="49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2" name=""/>
          <p:cNvSpPr/>
          <p:nvPr/>
        </p:nvSpPr>
        <p:spPr>
          <a:xfrm>
            <a:off x="5284800" y="4870440"/>
            <a:ext cx="2381040" cy="566280"/>
          </a:xfrm>
          <a:custGeom>
            <a:avLst/>
            <a:gdLst/>
            <a:ahLst/>
            <a:rect l="0" t="0" r="r" b="b"/>
            <a:pathLst>
              <a:path fill="none" w="6614" h="1573">
                <a:moveTo>
                  <a:pt x="1573" y="1012"/>
                </a:moveTo>
                <a:cubicBezTo>
                  <a:pt x="1573" y="1007"/>
                  <a:pt x="1573" y="1002"/>
                  <a:pt x="1573" y="997"/>
                </a:cubicBezTo>
                <a:cubicBezTo>
                  <a:pt x="1571" y="997"/>
                  <a:pt x="1570" y="997"/>
                  <a:pt x="1568" y="997"/>
                </a:cubicBezTo>
                <a:moveTo>
                  <a:pt x="183" y="729"/>
                </a:moveTo>
                <a:cubicBezTo>
                  <a:pt x="177" y="710"/>
                  <a:pt x="176" y="705"/>
                  <a:pt x="172" y="687"/>
                </a:cubicBezTo>
                <a:cubicBezTo>
                  <a:pt x="174" y="736"/>
                  <a:pt x="180" y="786"/>
                  <a:pt x="176" y="836"/>
                </a:cubicBezTo>
                <a:cubicBezTo>
                  <a:pt x="169" y="928"/>
                  <a:pt x="130" y="1015"/>
                  <a:pt x="91" y="1098"/>
                </a:cubicBezTo>
                <a:cubicBezTo>
                  <a:pt x="72" y="1137"/>
                  <a:pt x="51" y="1175"/>
                  <a:pt x="24" y="1209"/>
                </a:cubicBezTo>
                <a:moveTo>
                  <a:pt x="9" y="387"/>
                </a:moveTo>
                <a:cubicBezTo>
                  <a:pt x="2" y="369"/>
                  <a:pt x="-1" y="368"/>
                  <a:pt x="0" y="357"/>
                </a:cubicBezTo>
                <a:cubicBezTo>
                  <a:pt x="42" y="397"/>
                  <a:pt x="81" y="439"/>
                  <a:pt x="124" y="479"/>
                </a:cubicBezTo>
                <a:moveTo>
                  <a:pt x="577" y="741"/>
                </a:moveTo>
                <a:cubicBezTo>
                  <a:pt x="601" y="815"/>
                  <a:pt x="622" y="888"/>
                  <a:pt x="644" y="961"/>
                </a:cubicBezTo>
                <a:cubicBezTo>
                  <a:pt x="664" y="1026"/>
                  <a:pt x="676" y="1099"/>
                  <a:pt x="737" y="1137"/>
                </a:cubicBezTo>
                <a:cubicBezTo>
                  <a:pt x="743" y="1137"/>
                  <a:pt x="749" y="1137"/>
                  <a:pt x="755" y="1137"/>
                </a:cubicBezTo>
                <a:cubicBezTo>
                  <a:pt x="782" y="1112"/>
                  <a:pt x="796" y="1093"/>
                  <a:pt x="816" y="1051"/>
                </a:cubicBezTo>
                <a:cubicBezTo>
                  <a:pt x="841" y="997"/>
                  <a:pt x="863" y="943"/>
                  <a:pt x="928" y="937"/>
                </a:cubicBezTo>
                <a:cubicBezTo>
                  <a:pt x="1005" y="930"/>
                  <a:pt x="1070" y="986"/>
                  <a:pt x="1129" y="1029"/>
                </a:cubicBezTo>
                <a:cubicBezTo>
                  <a:pt x="1209" y="1088"/>
                  <a:pt x="1289" y="1148"/>
                  <a:pt x="1384" y="1183"/>
                </a:cubicBezTo>
                <a:cubicBezTo>
                  <a:pt x="1441" y="1204"/>
                  <a:pt x="1544" y="1228"/>
                  <a:pt x="1605" y="1209"/>
                </a:cubicBezTo>
                <a:cubicBezTo>
                  <a:pt x="1666" y="1190"/>
                  <a:pt x="1680" y="1103"/>
                  <a:pt x="1684" y="1051"/>
                </a:cubicBezTo>
                <a:cubicBezTo>
                  <a:pt x="1691" y="956"/>
                  <a:pt x="1676" y="867"/>
                  <a:pt x="1662" y="773"/>
                </a:cubicBezTo>
                <a:cubicBezTo>
                  <a:pt x="1657" y="739"/>
                  <a:pt x="1651" y="615"/>
                  <a:pt x="1651" y="614"/>
                </a:cubicBezTo>
                <a:cubicBezTo>
                  <a:pt x="1651" y="749"/>
                  <a:pt x="1658" y="881"/>
                  <a:pt x="1687" y="1013"/>
                </a:cubicBezTo>
                <a:cubicBezTo>
                  <a:pt x="1706" y="1102"/>
                  <a:pt x="1729" y="1190"/>
                  <a:pt x="1769" y="1272"/>
                </a:cubicBezTo>
                <a:moveTo>
                  <a:pt x="1612" y="984"/>
                </a:moveTo>
                <a:cubicBezTo>
                  <a:pt x="1645" y="970"/>
                  <a:pt x="1694" y="964"/>
                  <a:pt x="1750" y="964"/>
                </a:cubicBezTo>
                <a:cubicBezTo>
                  <a:pt x="1852" y="964"/>
                  <a:pt x="1952" y="978"/>
                  <a:pt x="2054" y="988"/>
                </a:cubicBezTo>
                <a:cubicBezTo>
                  <a:pt x="2130" y="995"/>
                  <a:pt x="2237" y="982"/>
                  <a:pt x="2309" y="1013"/>
                </a:cubicBezTo>
                <a:cubicBezTo>
                  <a:pt x="2370" y="1039"/>
                  <a:pt x="2397" y="1078"/>
                  <a:pt x="2470" y="1084"/>
                </a:cubicBezTo>
                <a:cubicBezTo>
                  <a:pt x="2512" y="1087"/>
                  <a:pt x="2568" y="1090"/>
                  <a:pt x="2603" y="1060"/>
                </a:cubicBezTo>
                <a:cubicBezTo>
                  <a:pt x="2636" y="1032"/>
                  <a:pt x="2631" y="996"/>
                  <a:pt x="2618" y="959"/>
                </a:cubicBezTo>
                <a:cubicBezTo>
                  <a:pt x="2603" y="915"/>
                  <a:pt x="2530" y="873"/>
                  <a:pt x="2489" y="863"/>
                </a:cubicBezTo>
                <a:cubicBezTo>
                  <a:pt x="2425" y="847"/>
                  <a:pt x="2371" y="863"/>
                  <a:pt x="2324" y="909"/>
                </a:cubicBezTo>
                <a:cubicBezTo>
                  <a:pt x="2278" y="954"/>
                  <a:pt x="2227" y="1050"/>
                  <a:pt x="2274" y="1111"/>
                </a:cubicBezTo>
                <a:cubicBezTo>
                  <a:pt x="2319" y="1169"/>
                  <a:pt x="2442" y="1171"/>
                  <a:pt x="2506" y="1160"/>
                </a:cubicBezTo>
                <a:cubicBezTo>
                  <a:pt x="2612" y="1141"/>
                  <a:pt x="2723" y="1079"/>
                  <a:pt x="2809" y="1017"/>
                </a:cubicBezTo>
                <a:cubicBezTo>
                  <a:pt x="2902" y="950"/>
                  <a:pt x="2961" y="871"/>
                  <a:pt x="2970" y="755"/>
                </a:cubicBezTo>
                <a:cubicBezTo>
                  <a:pt x="2973" y="714"/>
                  <a:pt x="2962" y="708"/>
                  <a:pt x="2953" y="679"/>
                </a:cubicBezTo>
                <a:cubicBezTo>
                  <a:pt x="2906" y="686"/>
                  <a:pt x="2889" y="684"/>
                  <a:pt x="2861" y="734"/>
                </a:cubicBezTo>
                <a:cubicBezTo>
                  <a:pt x="2833" y="785"/>
                  <a:pt x="2837" y="850"/>
                  <a:pt x="2876" y="892"/>
                </a:cubicBezTo>
                <a:cubicBezTo>
                  <a:pt x="2951" y="972"/>
                  <a:pt x="3141" y="1007"/>
                  <a:pt x="3164" y="1129"/>
                </a:cubicBezTo>
                <a:cubicBezTo>
                  <a:pt x="3167" y="1145"/>
                  <a:pt x="3155" y="1199"/>
                  <a:pt x="3162" y="1211"/>
                </a:cubicBezTo>
                <a:cubicBezTo>
                  <a:pt x="3169" y="1223"/>
                  <a:pt x="3155" y="1217"/>
                  <a:pt x="3165" y="1226"/>
                </a:cubicBezTo>
                <a:cubicBezTo>
                  <a:pt x="3174" y="1226"/>
                  <a:pt x="3182" y="1226"/>
                  <a:pt x="3191" y="1226"/>
                </a:cubicBezTo>
                <a:moveTo>
                  <a:pt x="3391" y="682"/>
                </a:moveTo>
                <a:cubicBezTo>
                  <a:pt x="3407" y="648"/>
                  <a:pt x="3434" y="675"/>
                  <a:pt x="3456" y="702"/>
                </a:cubicBezTo>
                <a:cubicBezTo>
                  <a:pt x="3504" y="761"/>
                  <a:pt x="3530" y="839"/>
                  <a:pt x="3553" y="910"/>
                </a:cubicBezTo>
                <a:cubicBezTo>
                  <a:pt x="3571" y="964"/>
                  <a:pt x="3596" y="1029"/>
                  <a:pt x="3593" y="1087"/>
                </a:cubicBezTo>
                <a:cubicBezTo>
                  <a:pt x="3592" y="1112"/>
                  <a:pt x="3594" y="1096"/>
                  <a:pt x="3570" y="1102"/>
                </a:cubicBezTo>
                <a:cubicBezTo>
                  <a:pt x="3544" y="1066"/>
                  <a:pt x="3532" y="1026"/>
                  <a:pt x="3540" y="979"/>
                </a:cubicBezTo>
                <a:cubicBezTo>
                  <a:pt x="3552" y="914"/>
                  <a:pt x="3612" y="863"/>
                  <a:pt x="3664" y="829"/>
                </a:cubicBezTo>
                <a:cubicBezTo>
                  <a:pt x="3714" y="797"/>
                  <a:pt x="3788" y="772"/>
                  <a:pt x="3849" y="786"/>
                </a:cubicBezTo>
                <a:cubicBezTo>
                  <a:pt x="3911" y="801"/>
                  <a:pt x="3930" y="868"/>
                  <a:pt x="3935" y="923"/>
                </a:cubicBezTo>
                <a:cubicBezTo>
                  <a:pt x="3939" y="970"/>
                  <a:pt x="3930" y="1014"/>
                  <a:pt x="3926" y="1060"/>
                </a:cubicBezTo>
                <a:cubicBezTo>
                  <a:pt x="3926" y="1066"/>
                  <a:pt x="3926" y="1071"/>
                  <a:pt x="3926" y="1077"/>
                </a:cubicBezTo>
                <a:moveTo>
                  <a:pt x="4688" y="765"/>
                </a:moveTo>
                <a:cubicBezTo>
                  <a:pt x="4681" y="725"/>
                  <a:pt x="4723" y="710"/>
                  <a:pt x="4649" y="719"/>
                </a:cubicBezTo>
                <a:cubicBezTo>
                  <a:pt x="4551" y="730"/>
                  <a:pt x="4368" y="851"/>
                  <a:pt x="4339" y="951"/>
                </a:cubicBezTo>
                <a:cubicBezTo>
                  <a:pt x="4324" y="1002"/>
                  <a:pt x="4350" y="990"/>
                  <a:pt x="4356" y="1020"/>
                </a:cubicBezTo>
                <a:cubicBezTo>
                  <a:pt x="4425" y="1015"/>
                  <a:pt x="4461" y="1017"/>
                  <a:pt x="4520" y="971"/>
                </a:cubicBezTo>
                <a:cubicBezTo>
                  <a:pt x="4585" y="920"/>
                  <a:pt x="4613" y="845"/>
                  <a:pt x="4669" y="789"/>
                </a:cubicBezTo>
                <a:cubicBezTo>
                  <a:pt x="4672" y="789"/>
                  <a:pt x="4676" y="789"/>
                  <a:pt x="4679" y="789"/>
                </a:cubicBezTo>
                <a:cubicBezTo>
                  <a:pt x="4685" y="802"/>
                  <a:pt x="4700" y="844"/>
                  <a:pt x="4711" y="862"/>
                </a:cubicBezTo>
                <a:cubicBezTo>
                  <a:pt x="4746" y="918"/>
                  <a:pt x="4772" y="913"/>
                  <a:pt x="4836" y="916"/>
                </a:cubicBezTo>
                <a:cubicBezTo>
                  <a:pt x="4998" y="924"/>
                  <a:pt x="5190" y="849"/>
                  <a:pt x="5307" y="736"/>
                </a:cubicBezTo>
                <a:cubicBezTo>
                  <a:pt x="5432" y="616"/>
                  <a:pt x="5433" y="428"/>
                  <a:pt x="5435" y="267"/>
                </a:cubicBezTo>
                <a:cubicBezTo>
                  <a:pt x="5436" y="190"/>
                  <a:pt x="5437" y="114"/>
                  <a:pt x="5440" y="37"/>
                </a:cubicBezTo>
                <a:cubicBezTo>
                  <a:pt x="5411" y="110"/>
                  <a:pt x="5376" y="183"/>
                  <a:pt x="5344" y="256"/>
                </a:cubicBezTo>
                <a:cubicBezTo>
                  <a:pt x="5258" y="448"/>
                  <a:pt x="5170" y="663"/>
                  <a:pt x="5175" y="878"/>
                </a:cubicBezTo>
                <a:cubicBezTo>
                  <a:pt x="5179" y="916"/>
                  <a:pt x="5177" y="927"/>
                  <a:pt x="5204" y="937"/>
                </a:cubicBezTo>
                <a:cubicBezTo>
                  <a:pt x="5300" y="922"/>
                  <a:pt x="5351" y="906"/>
                  <a:pt x="5437" y="849"/>
                </a:cubicBezTo>
                <a:cubicBezTo>
                  <a:pt x="5567" y="762"/>
                  <a:pt x="5679" y="659"/>
                  <a:pt x="5773" y="534"/>
                </a:cubicBezTo>
                <a:cubicBezTo>
                  <a:pt x="5880" y="391"/>
                  <a:pt x="5986" y="201"/>
                  <a:pt x="6016" y="22"/>
                </a:cubicBezTo>
                <a:cubicBezTo>
                  <a:pt x="6016" y="8"/>
                  <a:pt x="6016" y="7"/>
                  <a:pt x="6016" y="0"/>
                </a:cubicBezTo>
                <a:cubicBezTo>
                  <a:pt x="5947" y="44"/>
                  <a:pt x="5898" y="82"/>
                  <a:pt x="5849" y="161"/>
                </a:cubicBezTo>
                <a:cubicBezTo>
                  <a:pt x="5777" y="277"/>
                  <a:pt x="5735" y="425"/>
                  <a:pt x="5756" y="562"/>
                </a:cubicBezTo>
                <a:cubicBezTo>
                  <a:pt x="5771" y="658"/>
                  <a:pt x="5832" y="749"/>
                  <a:pt x="5931" y="766"/>
                </a:cubicBezTo>
                <a:cubicBezTo>
                  <a:pt x="5947" y="767"/>
                  <a:pt x="5964" y="767"/>
                  <a:pt x="5980" y="768"/>
                </a:cubicBezTo>
                <a:moveTo>
                  <a:pt x="6172" y="555"/>
                </a:moveTo>
                <a:cubicBezTo>
                  <a:pt x="6175" y="562"/>
                  <a:pt x="6174" y="509"/>
                  <a:pt x="6180" y="567"/>
                </a:cubicBezTo>
                <a:cubicBezTo>
                  <a:pt x="6184" y="606"/>
                  <a:pt x="6164" y="655"/>
                  <a:pt x="6202" y="679"/>
                </a:cubicBezTo>
                <a:cubicBezTo>
                  <a:pt x="6236" y="700"/>
                  <a:pt x="6296" y="685"/>
                  <a:pt x="6326" y="669"/>
                </a:cubicBezTo>
                <a:cubicBezTo>
                  <a:pt x="6413" y="622"/>
                  <a:pt x="6474" y="538"/>
                  <a:pt x="6551" y="479"/>
                </a:cubicBezTo>
                <a:cubicBezTo>
                  <a:pt x="6580" y="457"/>
                  <a:pt x="6584" y="462"/>
                  <a:pt x="6614" y="455"/>
                </a:cubicBezTo>
                <a:cubicBezTo>
                  <a:pt x="6614" y="552"/>
                  <a:pt x="6587" y="611"/>
                  <a:pt x="6547" y="700"/>
                </a:cubicBezTo>
                <a:cubicBezTo>
                  <a:pt x="6474" y="865"/>
                  <a:pt x="6422" y="1032"/>
                  <a:pt x="6445" y="1215"/>
                </a:cubicBezTo>
                <a:cubicBezTo>
                  <a:pt x="6463" y="1354"/>
                  <a:pt x="6524" y="1464"/>
                  <a:pt x="6605" y="157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3" name=""/>
          <p:cNvSpPr/>
          <p:nvPr/>
        </p:nvSpPr>
        <p:spPr>
          <a:xfrm>
            <a:off x="8461440" y="4870440"/>
            <a:ext cx="285480" cy="394920"/>
          </a:xfrm>
          <a:custGeom>
            <a:avLst/>
            <a:gdLst/>
            <a:ahLst/>
            <a:rect l="0" t="0" r="r" b="b"/>
            <a:pathLst>
              <a:path fill="none" w="793" h="1097">
                <a:moveTo>
                  <a:pt x="100" y="703"/>
                </a:moveTo>
                <a:cubicBezTo>
                  <a:pt x="97" y="698"/>
                  <a:pt x="93" y="693"/>
                  <a:pt x="90" y="688"/>
                </a:cubicBezTo>
                <a:cubicBezTo>
                  <a:pt x="94" y="727"/>
                  <a:pt x="105" y="764"/>
                  <a:pt x="107" y="803"/>
                </a:cubicBezTo>
                <a:cubicBezTo>
                  <a:pt x="109" y="846"/>
                  <a:pt x="121" y="925"/>
                  <a:pt x="104" y="965"/>
                </a:cubicBezTo>
                <a:cubicBezTo>
                  <a:pt x="100" y="969"/>
                  <a:pt x="98" y="970"/>
                  <a:pt x="94" y="969"/>
                </a:cubicBezTo>
                <a:moveTo>
                  <a:pt x="21" y="54"/>
                </a:moveTo>
                <a:cubicBezTo>
                  <a:pt x="9" y="23"/>
                  <a:pt x="7" y="18"/>
                  <a:pt x="0" y="0"/>
                </a:cubicBezTo>
                <a:cubicBezTo>
                  <a:pt x="0" y="65"/>
                  <a:pt x="19" y="110"/>
                  <a:pt x="64" y="161"/>
                </a:cubicBezTo>
                <a:cubicBezTo>
                  <a:pt x="86" y="182"/>
                  <a:pt x="109" y="202"/>
                  <a:pt x="131" y="223"/>
                </a:cubicBezTo>
                <a:moveTo>
                  <a:pt x="793" y="335"/>
                </a:moveTo>
                <a:cubicBezTo>
                  <a:pt x="786" y="307"/>
                  <a:pt x="757" y="281"/>
                  <a:pt x="719" y="301"/>
                </a:cubicBezTo>
                <a:cubicBezTo>
                  <a:pt x="649" y="339"/>
                  <a:pt x="647" y="444"/>
                  <a:pt x="644" y="510"/>
                </a:cubicBezTo>
                <a:cubicBezTo>
                  <a:pt x="640" y="624"/>
                  <a:pt x="682" y="713"/>
                  <a:pt x="706" y="820"/>
                </a:cubicBezTo>
                <a:cubicBezTo>
                  <a:pt x="729" y="923"/>
                  <a:pt x="713" y="975"/>
                  <a:pt x="618" y="1029"/>
                </a:cubicBezTo>
                <a:cubicBezTo>
                  <a:pt x="534" y="1066"/>
                  <a:pt x="506" y="1078"/>
                  <a:pt x="448" y="10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4" name=""/>
          <p:cNvSpPr/>
          <p:nvPr/>
        </p:nvSpPr>
        <p:spPr>
          <a:xfrm>
            <a:off x="10709640" y="5352840"/>
            <a:ext cx="119880" cy="124560"/>
          </a:xfrm>
          <a:custGeom>
            <a:avLst/>
            <a:gdLst/>
            <a:ahLst/>
            <a:rect l="0" t="0" r="r" b="b"/>
            <a:pathLst>
              <a:path fill="none" w="333" h="346">
                <a:moveTo>
                  <a:pt x="333" y="75"/>
                </a:moveTo>
                <a:cubicBezTo>
                  <a:pt x="331" y="27"/>
                  <a:pt x="329" y="-15"/>
                  <a:pt x="262" y="5"/>
                </a:cubicBezTo>
                <a:cubicBezTo>
                  <a:pt x="180" y="30"/>
                  <a:pt x="96" y="112"/>
                  <a:pt x="45" y="176"/>
                </a:cubicBezTo>
                <a:cubicBezTo>
                  <a:pt x="18" y="209"/>
                  <a:pt x="-27" y="288"/>
                  <a:pt x="22" y="324"/>
                </a:cubicBezTo>
                <a:cubicBezTo>
                  <a:pt x="71" y="344"/>
                  <a:pt x="90" y="350"/>
                  <a:pt x="129" y="34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5" name=""/>
          <p:cNvSpPr/>
          <p:nvPr/>
        </p:nvSpPr>
        <p:spPr>
          <a:xfrm>
            <a:off x="3165480" y="5457960"/>
            <a:ext cx="1558440" cy="461880"/>
          </a:xfrm>
          <a:custGeom>
            <a:avLst/>
            <a:gdLst/>
            <a:ahLst/>
            <a:rect l="0" t="0" r="r" b="b"/>
            <a:pathLst>
              <a:path fill="none" w="4329" h="1283">
                <a:moveTo>
                  <a:pt x="229" y="525"/>
                </a:moveTo>
                <a:cubicBezTo>
                  <a:pt x="240" y="609"/>
                  <a:pt x="247" y="693"/>
                  <a:pt x="232" y="777"/>
                </a:cubicBezTo>
                <a:cubicBezTo>
                  <a:pt x="218" y="853"/>
                  <a:pt x="199" y="937"/>
                  <a:pt x="174" y="1010"/>
                </a:cubicBezTo>
                <a:cubicBezTo>
                  <a:pt x="165" y="1037"/>
                  <a:pt x="157" y="1054"/>
                  <a:pt x="138" y="1071"/>
                </a:cubicBezTo>
                <a:moveTo>
                  <a:pt x="11" y="33"/>
                </a:moveTo>
                <a:cubicBezTo>
                  <a:pt x="3" y="12"/>
                  <a:pt x="0" y="12"/>
                  <a:pt x="0" y="0"/>
                </a:cubicBezTo>
                <a:cubicBezTo>
                  <a:pt x="0" y="62"/>
                  <a:pt x="11" y="116"/>
                  <a:pt x="30" y="176"/>
                </a:cubicBezTo>
                <a:cubicBezTo>
                  <a:pt x="38" y="197"/>
                  <a:pt x="45" y="217"/>
                  <a:pt x="53" y="238"/>
                </a:cubicBezTo>
                <a:moveTo>
                  <a:pt x="478" y="218"/>
                </a:moveTo>
                <a:cubicBezTo>
                  <a:pt x="512" y="256"/>
                  <a:pt x="535" y="307"/>
                  <a:pt x="554" y="362"/>
                </a:cubicBezTo>
                <a:cubicBezTo>
                  <a:pt x="597" y="485"/>
                  <a:pt x="628" y="614"/>
                  <a:pt x="654" y="743"/>
                </a:cubicBezTo>
                <a:cubicBezTo>
                  <a:pt x="671" y="827"/>
                  <a:pt x="682" y="910"/>
                  <a:pt x="692" y="995"/>
                </a:cubicBezTo>
                <a:moveTo>
                  <a:pt x="345" y="771"/>
                </a:moveTo>
                <a:cubicBezTo>
                  <a:pt x="428" y="726"/>
                  <a:pt x="513" y="722"/>
                  <a:pt x="607" y="713"/>
                </a:cubicBezTo>
                <a:cubicBezTo>
                  <a:pt x="737" y="701"/>
                  <a:pt x="867" y="698"/>
                  <a:pt x="998" y="698"/>
                </a:cubicBezTo>
                <a:cubicBezTo>
                  <a:pt x="1066" y="698"/>
                  <a:pt x="1133" y="697"/>
                  <a:pt x="1201" y="695"/>
                </a:cubicBezTo>
                <a:cubicBezTo>
                  <a:pt x="1226" y="694"/>
                  <a:pt x="1258" y="688"/>
                  <a:pt x="1280" y="702"/>
                </a:cubicBezTo>
                <a:cubicBezTo>
                  <a:pt x="1333" y="735"/>
                  <a:pt x="1370" y="789"/>
                  <a:pt x="1422" y="823"/>
                </a:cubicBezTo>
                <a:cubicBezTo>
                  <a:pt x="1480" y="861"/>
                  <a:pt x="1536" y="871"/>
                  <a:pt x="1604" y="871"/>
                </a:cubicBezTo>
                <a:cubicBezTo>
                  <a:pt x="1646" y="871"/>
                  <a:pt x="1690" y="859"/>
                  <a:pt x="1714" y="820"/>
                </a:cubicBezTo>
                <a:cubicBezTo>
                  <a:pt x="1729" y="796"/>
                  <a:pt x="1736" y="745"/>
                  <a:pt x="1719" y="720"/>
                </a:cubicBezTo>
                <a:cubicBezTo>
                  <a:pt x="1698" y="689"/>
                  <a:pt x="1651" y="692"/>
                  <a:pt x="1619" y="695"/>
                </a:cubicBezTo>
                <a:cubicBezTo>
                  <a:pt x="1570" y="699"/>
                  <a:pt x="1532" y="740"/>
                  <a:pt x="1513" y="783"/>
                </a:cubicBezTo>
                <a:cubicBezTo>
                  <a:pt x="1496" y="821"/>
                  <a:pt x="1492" y="886"/>
                  <a:pt x="1510" y="925"/>
                </a:cubicBezTo>
                <a:cubicBezTo>
                  <a:pt x="1531" y="968"/>
                  <a:pt x="1582" y="1000"/>
                  <a:pt x="1617" y="1030"/>
                </a:cubicBezTo>
                <a:cubicBezTo>
                  <a:pt x="1663" y="1070"/>
                  <a:pt x="1702" y="1111"/>
                  <a:pt x="1692" y="1177"/>
                </a:cubicBezTo>
                <a:cubicBezTo>
                  <a:pt x="1684" y="1234"/>
                  <a:pt x="1621" y="1259"/>
                  <a:pt x="1572" y="1271"/>
                </a:cubicBezTo>
                <a:cubicBezTo>
                  <a:pt x="1518" y="1284"/>
                  <a:pt x="1427" y="1292"/>
                  <a:pt x="1376" y="1265"/>
                </a:cubicBezTo>
                <a:cubicBezTo>
                  <a:pt x="1350" y="1240"/>
                  <a:pt x="1342" y="1232"/>
                  <a:pt x="1341" y="1206"/>
                </a:cubicBezTo>
                <a:moveTo>
                  <a:pt x="1938" y="740"/>
                </a:moveTo>
                <a:cubicBezTo>
                  <a:pt x="1979" y="766"/>
                  <a:pt x="1993" y="772"/>
                  <a:pt x="2013" y="830"/>
                </a:cubicBezTo>
                <a:cubicBezTo>
                  <a:pt x="2032" y="885"/>
                  <a:pt x="2040" y="936"/>
                  <a:pt x="2093" y="970"/>
                </a:cubicBezTo>
                <a:cubicBezTo>
                  <a:pt x="2143" y="1002"/>
                  <a:pt x="2217" y="1003"/>
                  <a:pt x="2274" y="997"/>
                </a:cubicBezTo>
                <a:cubicBezTo>
                  <a:pt x="2333" y="991"/>
                  <a:pt x="2387" y="962"/>
                  <a:pt x="2415" y="909"/>
                </a:cubicBezTo>
                <a:cubicBezTo>
                  <a:pt x="2437" y="867"/>
                  <a:pt x="2439" y="802"/>
                  <a:pt x="2407" y="766"/>
                </a:cubicBezTo>
                <a:cubicBezTo>
                  <a:pt x="2359" y="713"/>
                  <a:pt x="2270" y="724"/>
                  <a:pt x="2224" y="771"/>
                </a:cubicBezTo>
                <a:cubicBezTo>
                  <a:pt x="2175" y="822"/>
                  <a:pt x="2146" y="902"/>
                  <a:pt x="2138" y="971"/>
                </a:cubicBezTo>
                <a:cubicBezTo>
                  <a:pt x="2131" y="1033"/>
                  <a:pt x="2147" y="1055"/>
                  <a:pt x="2209" y="1069"/>
                </a:cubicBezTo>
                <a:cubicBezTo>
                  <a:pt x="2290" y="1087"/>
                  <a:pt x="2392" y="1082"/>
                  <a:pt x="2473" y="1067"/>
                </a:cubicBezTo>
                <a:cubicBezTo>
                  <a:pt x="2736" y="1018"/>
                  <a:pt x="3056" y="824"/>
                  <a:pt x="3173" y="574"/>
                </a:cubicBezTo>
                <a:cubicBezTo>
                  <a:pt x="3216" y="483"/>
                  <a:pt x="3215" y="380"/>
                  <a:pt x="3210" y="283"/>
                </a:cubicBezTo>
                <a:cubicBezTo>
                  <a:pt x="3179" y="299"/>
                  <a:pt x="3168" y="292"/>
                  <a:pt x="3137" y="334"/>
                </a:cubicBezTo>
                <a:cubicBezTo>
                  <a:pt x="3094" y="393"/>
                  <a:pt x="3072" y="461"/>
                  <a:pt x="3065" y="534"/>
                </a:cubicBezTo>
                <a:cubicBezTo>
                  <a:pt x="3056" y="628"/>
                  <a:pt x="3063" y="726"/>
                  <a:pt x="3070" y="820"/>
                </a:cubicBezTo>
                <a:cubicBezTo>
                  <a:pt x="3072" y="849"/>
                  <a:pt x="3095" y="1050"/>
                  <a:pt x="3076" y="1062"/>
                </a:cubicBezTo>
                <a:cubicBezTo>
                  <a:pt x="3064" y="1070"/>
                  <a:pt x="3071" y="1034"/>
                  <a:pt x="3065" y="1021"/>
                </a:cubicBezTo>
                <a:cubicBezTo>
                  <a:pt x="3063" y="1018"/>
                  <a:pt x="3061" y="1014"/>
                  <a:pt x="3059" y="1011"/>
                </a:cubicBezTo>
                <a:moveTo>
                  <a:pt x="4141" y="75"/>
                </a:moveTo>
                <a:cubicBezTo>
                  <a:pt x="4112" y="53"/>
                  <a:pt x="4111" y="43"/>
                  <a:pt x="4069" y="38"/>
                </a:cubicBezTo>
                <a:cubicBezTo>
                  <a:pt x="4023" y="32"/>
                  <a:pt x="4000" y="43"/>
                  <a:pt x="3968" y="75"/>
                </a:cubicBezTo>
                <a:cubicBezTo>
                  <a:pt x="3853" y="193"/>
                  <a:pt x="3810" y="361"/>
                  <a:pt x="3772" y="516"/>
                </a:cubicBezTo>
                <a:cubicBezTo>
                  <a:pt x="3752" y="599"/>
                  <a:pt x="3741" y="685"/>
                  <a:pt x="3726" y="770"/>
                </a:cubicBezTo>
                <a:cubicBezTo>
                  <a:pt x="3711" y="857"/>
                  <a:pt x="3696" y="943"/>
                  <a:pt x="3669" y="1027"/>
                </a:cubicBezTo>
                <a:cubicBezTo>
                  <a:pt x="3650" y="1087"/>
                  <a:pt x="3621" y="1150"/>
                  <a:pt x="3580" y="1199"/>
                </a:cubicBezTo>
                <a:cubicBezTo>
                  <a:pt x="3560" y="1223"/>
                  <a:pt x="3537" y="1234"/>
                  <a:pt x="3513" y="1251"/>
                </a:cubicBezTo>
                <a:moveTo>
                  <a:pt x="3441" y="780"/>
                </a:moveTo>
                <a:cubicBezTo>
                  <a:pt x="3523" y="740"/>
                  <a:pt x="3604" y="736"/>
                  <a:pt x="3696" y="733"/>
                </a:cubicBezTo>
                <a:cubicBezTo>
                  <a:pt x="3907" y="725"/>
                  <a:pt x="4118" y="732"/>
                  <a:pt x="4329" y="74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6" name=""/>
          <p:cNvSpPr/>
          <p:nvPr/>
        </p:nvSpPr>
        <p:spPr>
          <a:xfrm>
            <a:off x="5610240" y="5440320"/>
            <a:ext cx="1923480" cy="466560"/>
          </a:xfrm>
          <a:custGeom>
            <a:avLst/>
            <a:gdLst/>
            <a:ahLst/>
            <a:rect l="0" t="0" r="r" b="b"/>
            <a:pathLst>
              <a:path fill="none" w="5343" h="1296">
                <a:moveTo>
                  <a:pt x="633" y="779"/>
                </a:moveTo>
                <a:cubicBezTo>
                  <a:pt x="632" y="770"/>
                  <a:pt x="629" y="739"/>
                  <a:pt x="629" y="723"/>
                </a:cubicBezTo>
                <a:cubicBezTo>
                  <a:pt x="628" y="665"/>
                  <a:pt x="656" y="627"/>
                  <a:pt x="682" y="578"/>
                </a:cubicBezTo>
                <a:cubicBezTo>
                  <a:pt x="695" y="554"/>
                  <a:pt x="695" y="540"/>
                  <a:pt x="699" y="515"/>
                </a:cubicBezTo>
                <a:cubicBezTo>
                  <a:pt x="643" y="504"/>
                  <a:pt x="605" y="496"/>
                  <a:pt x="545" y="520"/>
                </a:cubicBezTo>
                <a:cubicBezTo>
                  <a:pt x="329" y="606"/>
                  <a:pt x="116" y="802"/>
                  <a:pt x="28" y="1018"/>
                </a:cubicBezTo>
                <a:cubicBezTo>
                  <a:pt x="-9" y="1110"/>
                  <a:pt x="-24" y="1231"/>
                  <a:pt x="81" y="1277"/>
                </a:cubicBezTo>
                <a:cubicBezTo>
                  <a:pt x="210" y="1334"/>
                  <a:pt x="352" y="1253"/>
                  <a:pt x="444" y="1168"/>
                </a:cubicBezTo>
                <a:cubicBezTo>
                  <a:pt x="542" y="1078"/>
                  <a:pt x="618" y="961"/>
                  <a:pt x="673" y="840"/>
                </a:cubicBezTo>
                <a:cubicBezTo>
                  <a:pt x="693" y="796"/>
                  <a:pt x="708" y="742"/>
                  <a:pt x="723" y="698"/>
                </a:cubicBezTo>
                <a:cubicBezTo>
                  <a:pt x="724" y="770"/>
                  <a:pt x="727" y="843"/>
                  <a:pt x="730" y="915"/>
                </a:cubicBezTo>
                <a:cubicBezTo>
                  <a:pt x="734" y="1001"/>
                  <a:pt x="725" y="1125"/>
                  <a:pt x="795" y="1190"/>
                </a:cubicBezTo>
                <a:cubicBezTo>
                  <a:pt x="848" y="1240"/>
                  <a:pt x="931" y="1226"/>
                  <a:pt x="996" y="1228"/>
                </a:cubicBezTo>
                <a:moveTo>
                  <a:pt x="1761" y="750"/>
                </a:moveTo>
                <a:cubicBezTo>
                  <a:pt x="1761" y="750"/>
                  <a:pt x="1686" y="798"/>
                  <a:pt x="1682" y="801"/>
                </a:cubicBezTo>
                <a:cubicBezTo>
                  <a:pt x="1596" y="852"/>
                  <a:pt x="1506" y="895"/>
                  <a:pt x="1425" y="956"/>
                </a:cubicBezTo>
                <a:cubicBezTo>
                  <a:pt x="1352" y="1011"/>
                  <a:pt x="1291" y="1066"/>
                  <a:pt x="1250" y="1143"/>
                </a:cubicBezTo>
                <a:cubicBezTo>
                  <a:pt x="1315" y="1141"/>
                  <a:pt x="1335" y="1132"/>
                  <a:pt x="1389" y="1076"/>
                </a:cubicBezTo>
                <a:cubicBezTo>
                  <a:pt x="1479" y="986"/>
                  <a:pt x="1556" y="869"/>
                  <a:pt x="1616" y="757"/>
                </a:cubicBezTo>
                <a:cubicBezTo>
                  <a:pt x="1697" y="606"/>
                  <a:pt x="1714" y="470"/>
                  <a:pt x="1717" y="302"/>
                </a:cubicBezTo>
                <a:cubicBezTo>
                  <a:pt x="1719" y="204"/>
                  <a:pt x="1713" y="107"/>
                  <a:pt x="1708" y="10"/>
                </a:cubicBezTo>
                <a:cubicBezTo>
                  <a:pt x="1708" y="212"/>
                  <a:pt x="1683" y="405"/>
                  <a:pt x="1664" y="605"/>
                </a:cubicBezTo>
                <a:cubicBezTo>
                  <a:pt x="1651" y="741"/>
                  <a:pt x="1623" y="911"/>
                  <a:pt x="1717" y="1024"/>
                </a:cubicBezTo>
                <a:cubicBezTo>
                  <a:pt x="1735" y="1039"/>
                  <a:pt x="1754" y="1053"/>
                  <a:pt x="1772" y="1068"/>
                </a:cubicBezTo>
                <a:moveTo>
                  <a:pt x="2414" y="649"/>
                </a:moveTo>
                <a:cubicBezTo>
                  <a:pt x="2439" y="618"/>
                  <a:pt x="2444" y="612"/>
                  <a:pt x="2460" y="595"/>
                </a:cubicBezTo>
                <a:cubicBezTo>
                  <a:pt x="2396" y="656"/>
                  <a:pt x="2328" y="715"/>
                  <a:pt x="2268" y="779"/>
                </a:cubicBezTo>
                <a:cubicBezTo>
                  <a:pt x="2229" y="821"/>
                  <a:pt x="2206" y="858"/>
                  <a:pt x="2181" y="904"/>
                </a:cubicBezTo>
                <a:cubicBezTo>
                  <a:pt x="2185" y="904"/>
                  <a:pt x="2188" y="904"/>
                  <a:pt x="2192" y="904"/>
                </a:cubicBezTo>
                <a:cubicBezTo>
                  <a:pt x="2275" y="803"/>
                  <a:pt x="2348" y="699"/>
                  <a:pt x="2411" y="582"/>
                </a:cubicBezTo>
                <a:cubicBezTo>
                  <a:pt x="2510" y="399"/>
                  <a:pt x="2530" y="217"/>
                  <a:pt x="2548" y="13"/>
                </a:cubicBezTo>
                <a:cubicBezTo>
                  <a:pt x="2549" y="9"/>
                  <a:pt x="2549" y="4"/>
                  <a:pt x="2550" y="0"/>
                </a:cubicBezTo>
                <a:cubicBezTo>
                  <a:pt x="2538" y="119"/>
                  <a:pt x="2512" y="226"/>
                  <a:pt x="2487" y="344"/>
                </a:cubicBezTo>
                <a:cubicBezTo>
                  <a:pt x="2453" y="502"/>
                  <a:pt x="2408" y="702"/>
                  <a:pt x="2484" y="854"/>
                </a:cubicBezTo>
                <a:cubicBezTo>
                  <a:pt x="2516" y="918"/>
                  <a:pt x="2565" y="980"/>
                  <a:pt x="2641" y="979"/>
                </a:cubicBezTo>
                <a:cubicBezTo>
                  <a:pt x="2690" y="978"/>
                  <a:pt x="2719" y="896"/>
                  <a:pt x="2738" y="861"/>
                </a:cubicBezTo>
                <a:cubicBezTo>
                  <a:pt x="2789" y="768"/>
                  <a:pt x="2851" y="679"/>
                  <a:pt x="2899" y="585"/>
                </a:cubicBezTo>
                <a:cubicBezTo>
                  <a:pt x="2925" y="534"/>
                  <a:pt x="2930" y="481"/>
                  <a:pt x="2940" y="426"/>
                </a:cubicBezTo>
                <a:cubicBezTo>
                  <a:pt x="2991" y="452"/>
                  <a:pt x="3018" y="448"/>
                  <a:pt x="3060" y="513"/>
                </a:cubicBezTo>
                <a:cubicBezTo>
                  <a:pt x="3102" y="577"/>
                  <a:pt x="3125" y="773"/>
                  <a:pt x="3199" y="804"/>
                </a:cubicBezTo>
                <a:cubicBezTo>
                  <a:pt x="3248" y="825"/>
                  <a:pt x="3314" y="766"/>
                  <a:pt x="3350" y="743"/>
                </a:cubicBezTo>
                <a:cubicBezTo>
                  <a:pt x="3481" y="657"/>
                  <a:pt x="3589" y="538"/>
                  <a:pt x="3723" y="460"/>
                </a:cubicBezTo>
                <a:cubicBezTo>
                  <a:pt x="3730" y="479"/>
                  <a:pt x="3745" y="517"/>
                  <a:pt x="3754" y="555"/>
                </a:cubicBezTo>
                <a:cubicBezTo>
                  <a:pt x="3771" y="632"/>
                  <a:pt x="3787" y="664"/>
                  <a:pt x="3870" y="675"/>
                </a:cubicBezTo>
                <a:cubicBezTo>
                  <a:pt x="3939" y="684"/>
                  <a:pt x="3992" y="656"/>
                  <a:pt x="4045" y="615"/>
                </a:cubicBezTo>
                <a:cubicBezTo>
                  <a:pt x="4113" y="563"/>
                  <a:pt x="4209" y="444"/>
                  <a:pt x="4125" y="364"/>
                </a:cubicBezTo>
                <a:cubicBezTo>
                  <a:pt x="4055" y="297"/>
                  <a:pt x="3956" y="337"/>
                  <a:pt x="3888" y="380"/>
                </a:cubicBezTo>
                <a:cubicBezTo>
                  <a:pt x="3782" y="447"/>
                  <a:pt x="3573" y="636"/>
                  <a:pt x="3624" y="789"/>
                </a:cubicBezTo>
                <a:cubicBezTo>
                  <a:pt x="3650" y="868"/>
                  <a:pt x="3768" y="856"/>
                  <a:pt x="3837" y="851"/>
                </a:cubicBezTo>
                <a:cubicBezTo>
                  <a:pt x="3981" y="841"/>
                  <a:pt x="4124" y="782"/>
                  <a:pt x="4251" y="718"/>
                </a:cubicBezTo>
                <a:cubicBezTo>
                  <a:pt x="4441" y="622"/>
                  <a:pt x="4589" y="503"/>
                  <a:pt x="4623" y="286"/>
                </a:cubicBezTo>
                <a:cubicBezTo>
                  <a:pt x="4629" y="245"/>
                  <a:pt x="4625" y="206"/>
                  <a:pt x="4628" y="165"/>
                </a:cubicBezTo>
                <a:cubicBezTo>
                  <a:pt x="4582" y="207"/>
                  <a:pt x="4535" y="244"/>
                  <a:pt x="4494" y="303"/>
                </a:cubicBezTo>
                <a:cubicBezTo>
                  <a:pt x="4441" y="378"/>
                  <a:pt x="4310" y="549"/>
                  <a:pt x="4395" y="641"/>
                </a:cubicBezTo>
                <a:cubicBezTo>
                  <a:pt x="4436" y="687"/>
                  <a:pt x="4530" y="676"/>
                  <a:pt x="4583" y="681"/>
                </a:cubicBezTo>
                <a:cubicBezTo>
                  <a:pt x="4635" y="686"/>
                  <a:pt x="4685" y="691"/>
                  <a:pt x="4734" y="701"/>
                </a:cubicBezTo>
                <a:cubicBezTo>
                  <a:pt x="4734" y="702"/>
                  <a:pt x="4734" y="704"/>
                  <a:pt x="4734" y="705"/>
                </a:cubicBezTo>
                <a:cubicBezTo>
                  <a:pt x="4704" y="711"/>
                  <a:pt x="4605" y="750"/>
                  <a:pt x="4623" y="721"/>
                </a:cubicBezTo>
                <a:cubicBezTo>
                  <a:pt x="4682" y="624"/>
                  <a:pt x="4801" y="607"/>
                  <a:pt x="4827" y="482"/>
                </a:cubicBezTo>
                <a:cubicBezTo>
                  <a:pt x="4829" y="470"/>
                  <a:pt x="4814" y="469"/>
                  <a:pt x="4814" y="467"/>
                </a:cubicBezTo>
                <a:cubicBezTo>
                  <a:pt x="4827" y="417"/>
                  <a:pt x="4836" y="379"/>
                  <a:pt x="4863" y="330"/>
                </a:cubicBezTo>
                <a:cubicBezTo>
                  <a:pt x="4904" y="257"/>
                  <a:pt x="4954" y="202"/>
                  <a:pt x="5013" y="148"/>
                </a:cubicBezTo>
                <a:cubicBezTo>
                  <a:pt x="5014" y="148"/>
                  <a:pt x="5015" y="148"/>
                  <a:pt x="5016" y="148"/>
                </a:cubicBezTo>
                <a:cubicBezTo>
                  <a:pt x="5004" y="220"/>
                  <a:pt x="4992" y="278"/>
                  <a:pt x="4968" y="348"/>
                </a:cubicBezTo>
                <a:cubicBezTo>
                  <a:pt x="4933" y="448"/>
                  <a:pt x="4924" y="517"/>
                  <a:pt x="4977" y="606"/>
                </a:cubicBezTo>
                <a:cubicBezTo>
                  <a:pt x="5038" y="708"/>
                  <a:pt x="5246" y="752"/>
                  <a:pt x="5343" y="811"/>
                </a:cubicBezTo>
                <a:cubicBezTo>
                  <a:pt x="5313" y="845"/>
                  <a:pt x="5334" y="857"/>
                  <a:pt x="5271" y="885"/>
                </a:cubicBezTo>
                <a:cubicBezTo>
                  <a:pt x="5220" y="908"/>
                  <a:pt x="5157" y="924"/>
                  <a:pt x="5107" y="94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7" name=""/>
          <p:cNvSpPr/>
          <p:nvPr/>
        </p:nvSpPr>
        <p:spPr>
          <a:xfrm>
            <a:off x="8048160" y="5460840"/>
            <a:ext cx="459000" cy="549000"/>
          </a:xfrm>
          <a:custGeom>
            <a:avLst/>
            <a:gdLst/>
            <a:ahLst/>
            <a:rect l="0" t="0" r="r" b="b"/>
            <a:pathLst>
              <a:path fill="none" w="1275" h="1525">
                <a:moveTo>
                  <a:pt x="279" y="486"/>
                </a:moveTo>
                <a:cubicBezTo>
                  <a:pt x="278" y="483"/>
                  <a:pt x="294" y="475"/>
                  <a:pt x="274" y="466"/>
                </a:cubicBezTo>
                <a:cubicBezTo>
                  <a:pt x="239" y="450"/>
                  <a:pt x="189" y="482"/>
                  <a:pt x="163" y="499"/>
                </a:cubicBezTo>
                <a:cubicBezTo>
                  <a:pt x="107" y="537"/>
                  <a:pt x="48" y="587"/>
                  <a:pt x="14" y="646"/>
                </a:cubicBezTo>
                <a:cubicBezTo>
                  <a:pt x="2" y="675"/>
                  <a:pt x="-2" y="683"/>
                  <a:pt x="1" y="703"/>
                </a:cubicBezTo>
                <a:cubicBezTo>
                  <a:pt x="32" y="732"/>
                  <a:pt x="86" y="732"/>
                  <a:pt x="130" y="714"/>
                </a:cubicBezTo>
                <a:cubicBezTo>
                  <a:pt x="207" y="683"/>
                  <a:pt x="295" y="602"/>
                  <a:pt x="329" y="526"/>
                </a:cubicBezTo>
                <a:cubicBezTo>
                  <a:pt x="354" y="471"/>
                  <a:pt x="345" y="400"/>
                  <a:pt x="310" y="353"/>
                </a:cubicBezTo>
                <a:cubicBezTo>
                  <a:pt x="278" y="309"/>
                  <a:pt x="190" y="259"/>
                  <a:pt x="133" y="286"/>
                </a:cubicBezTo>
                <a:cubicBezTo>
                  <a:pt x="81" y="311"/>
                  <a:pt x="48" y="420"/>
                  <a:pt x="69" y="471"/>
                </a:cubicBezTo>
                <a:cubicBezTo>
                  <a:pt x="111" y="573"/>
                  <a:pt x="268" y="559"/>
                  <a:pt x="352" y="559"/>
                </a:cubicBezTo>
                <a:cubicBezTo>
                  <a:pt x="390" y="558"/>
                  <a:pt x="428" y="558"/>
                  <a:pt x="466" y="557"/>
                </a:cubicBezTo>
                <a:moveTo>
                  <a:pt x="864" y="398"/>
                </a:moveTo>
                <a:cubicBezTo>
                  <a:pt x="923" y="306"/>
                  <a:pt x="944" y="244"/>
                  <a:pt x="901" y="134"/>
                </a:cubicBezTo>
                <a:cubicBezTo>
                  <a:pt x="874" y="66"/>
                  <a:pt x="843" y="13"/>
                  <a:pt x="773" y="0"/>
                </a:cubicBezTo>
                <a:cubicBezTo>
                  <a:pt x="695" y="64"/>
                  <a:pt x="662" y="177"/>
                  <a:pt x="635" y="275"/>
                </a:cubicBezTo>
                <a:cubicBezTo>
                  <a:pt x="586" y="450"/>
                  <a:pt x="576" y="632"/>
                  <a:pt x="621" y="808"/>
                </a:cubicBezTo>
                <a:cubicBezTo>
                  <a:pt x="673" y="1013"/>
                  <a:pt x="775" y="1198"/>
                  <a:pt x="784" y="1412"/>
                </a:cubicBezTo>
                <a:cubicBezTo>
                  <a:pt x="787" y="1489"/>
                  <a:pt x="765" y="1518"/>
                  <a:pt x="688" y="1525"/>
                </a:cubicBezTo>
                <a:cubicBezTo>
                  <a:pt x="673" y="1525"/>
                  <a:pt x="657" y="1525"/>
                  <a:pt x="642" y="1525"/>
                </a:cubicBezTo>
                <a:moveTo>
                  <a:pt x="388" y="906"/>
                </a:moveTo>
                <a:cubicBezTo>
                  <a:pt x="496" y="893"/>
                  <a:pt x="603" y="895"/>
                  <a:pt x="712" y="895"/>
                </a:cubicBezTo>
                <a:cubicBezTo>
                  <a:pt x="856" y="895"/>
                  <a:pt x="999" y="892"/>
                  <a:pt x="1142" y="912"/>
                </a:cubicBezTo>
                <a:cubicBezTo>
                  <a:pt x="1187" y="918"/>
                  <a:pt x="1308" y="926"/>
                  <a:pt x="1267" y="945"/>
                </a:cubicBezTo>
                <a:cubicBezTo>
                  <a:pt x="1259" y="944"/>
                  <a:pt x="1251" y="943"/>
                  <a:pt x="1243" y="94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8" name=""/>
          <p:cNvSpPr/>
          <p:nvPr/>
        </p:nvSpPr>
        <p:spPr>
          <a:xfrm>
            <a:off x="8985240" y="5222880"/>
            <a:ext cx="2627280" cy="663480"/>
          </a:xfrm>
          <a:custGeom>
            <a:avLst/>
            <a:gdLst/>
            <a:ahLst/>
            <a:rect l="0" t="0" r="r" b="b"/>
            <a:pathLst>
              <a:path fill="none" w="7298" h="1843">
                <a:moveTo>
                  <a:pt x="5" y="1466"/>
                </a:moveTo>
                <a:cubicBezTo>
                  <a:pt x="10" y="1441"/>
                  <a:pt x="-14" y="1454"/>
                  <a:pt x="14" y="1441"/>
                </a:cubicBezTo>
                <a:cubicBezTo>
                  <a:pt x="39" y="1429"/>
                  <a:pt x="69" y="1430"/>
                  <a:pt x="93" y="1417"/>
                </a:cubicBezTo>
                <a:cubicBezTo>
                  <a:pt x="132" y="1397"/>
                  <a:pt x="141" y="1376"/>
                  <a:pt x="153" y="1336"/>
                </a:cubicBezTo>
                <a:cubicBezTo>
                  <a:pt x="167" y="1287"/>
                  <a:pt x="172" y="1205"/>
                  <a:pt x="154" y="1158"/>
                </a:cubicBezTo>
                <a:cubicBezTo>
                  <a:pt x="151" y="1152"/>
                  <a:pt x="151" y="1149"/>
                  <a:pt x="146" y="1151"/>
                </a:cubicBezTo>
                <a:cubicBezTo>
                  <a:pt x="133" y="1188"/>
                  <a:pt x="128" y="1221"/>
                  <a:pt x="127" y="1264"/>
                </a:cubicBezTo>
                <a:cubicBezTo>
                  <a:pt x="125" y="1360"/>
                  <a:pt x="152" y="1427"/>
                  <a:pt x="184" y="1516"/>
                </a:cubicBezTo>
                <a:cubicBezTo>
                  <a:pt x="215" y="1603"/>
                  <a:pt x="254" y="1696"/>
                  <a:pt x="260" y="1789"/>
                </a:cubicBezTo>
                <a:cubicBezTo>
                  <a:pt x="262" y="1821"/>
                  <a:pt x="264" y="1825"/>
                  <a:pt x="237" y="1837"/>
                </a:cubicBezTo>
                <a:cubicBezTo>
                  <a:pt x="207" y="1850"/>
                  <a:pt x="150" y="1838"/>
                  <a:pt x="117" y="1838"/>
                </a:cubicBezTo>
                <a:cubicBezTo>
                  <a:pt x="125" y="1835"/>
                  <a:pt x="149" y="1821"/>
                  <a:pt x="163" y="1818"/>
                </a:cubicBezTo>
                <a:cubicBezTo>
                  <a:pt x="289" y="1786"/>
                  <a:pt x="418" y="1769"/>
                  <a:pt x="546" y="1747"/>
                </a:cubicBezTo>
                <a:cubicBezTo>
                  <a:pt x="556" y="1745"/>
                  <a:pt x="604" y="1744"/>
                  <a:pt x="612" y="1731"/>
                </a:cubicBezTo>
                <a:cubicBezTo>
                  <a:pt x="618" y="1722"/>
                  <a:pt x="612" y="1685"/>
                  <a:pt x="612" y="1676"/>
                </a:cubicBezTo>
                <a:moveTo>
                  <a:pt x="737" y="1172"/>
                </a:moveTo>
                <a:cubicBezTo>
                  <a:pt x="732" y="1155"/>
                  <a:pt x="734" y="1160"/>
                  <a:pt x="710" y="1160"/>
                </a:cubicBezTo>
                <a:cubicBezTo>
                  <a:pt x="663" y="1160"/>
                  <a:pt x="627" y="1157"/>
                  <a:pt x="594" y="1196"/>
                </a:cubicBezTo>
                <a:cubicBezTo>
                  <a:pt x="568" y="1227"/>
                  <a:pt x="561" y="1286"/>
                  <a:pt x="586" y="1320"/>
                </a:cubicBezTo>
                <a:cubicBezTo>
                  <a:pt x="621" y="1368"/>
                  <a:pt x="685" y="1389"/>
                  <a:pt x="730" y="1425"/>
                </a:cubicBezTo>
                <a:cubicBezTo>
                  <a:pt x="755" y="1444"/>
                  <a:pt x="757" y="1452"/>
                  <a:pt x="760" y="1480"/>
                </a:cubicBezTo>
                <a:cubicBezTo>
                  <a:pt x="705" y="1508"/>
                  <a:pt x="653" y="1514"/>
                  <a:pt x="591" y="1516"/>
                </a:cubicBezTo>
                <a:cubicBezTo>
                  <a:pt x="554" y="1517"/>
                  <a:pt x="477" y="1532"/>
                  <a:pt x="461" y="1483"/>
                </a:cubicBezTo>
                <a:cubicBezTo>
                  <a:pt x="461" y="1474"/>
                  <a:pt x="461" y="1466"/>
                  <a:pt x="461" y="1457"/>
                </a:cubicBezTo>
                <a:moveTo>
                  <a:pt x="855" y="955"/>
                </a:moveTo>
                <a:cubicBezTo>
                  <a:pt x="850" y="1017"/>
                  <a:pt x="847" y="1079"/>
                  <a:pt x="843" y="1141"/>
                </a:cubicBezTo>
                <a:cubicBezTo>
                  <a:pt x="837" y="1227"/>
                  <a:pt x="833" y="1320"/>
                  <a:pt x="845" y="1404"/>
                </a:cubicBezTo>
                <a:cubicBezTo>
                  <a:pt x="850" y="1437"/>
                  <a:pt x="862" y="1468"/>
                  <a:pt x="876" y="1496"/>
                </a:cubicBezTo>
                <a:moveTo>
                  <a:pt x="663" y="1180"/>
                </a:moveTo>
                <a:cubicBezTo>
                  <a:pt x="751" y="1173"/>
                  <a:pt x="840" y="1172"/>
                  <a:pt x="930" y="1169"/>
                </a:cubicBezTo>
                <a:cubicBezTo>
                  <a:pt x="1069" y="1164"/>
                  <a:pt x="1209" y="1162"/>
                  <a:pt x="1348" y="1161"/>
                </a:cubicBezTo>
                <a:moveTo>
                  <a:pt x="1800" y="861"/>
                </a:moveTo>
                <a:cubicBezTo>
                  <a:pt x="1813" y="858"/>
                  <a:pt x="1848" y="848"/>
                  <a:pt x="1872" y="847"/>
                </a:cubicBezTo>
                <a:cubicBezTo>
                  <a:pt x="1992" y="840"/>
                  <a:pt x="2142" y="845"/>
                  <a:pt x="2252" y="790"/>
                </a:cubicBezTo>
                <a:cubicBezTo>
                  <a:pt x="2285" y="773"/>
                  <a:pt x="2271" y="763"/>
                  <a:pt x="2279" y="736"/>
                </a:cubicBezTo>
                <a:cubicBezTo>
                  <a:pt x="2226" y="702"/>
                  <a:pt x="2176" y="695"/>
                  <a:pt x="2112" y="699"/>
                </a:cubicBezTo>
                <a:cubicBezTo>
                  <a:pt x="2031" y="704"/>
                  <a:pt x="1981" y="754"/>
                  <a:pt x="1957" y="830"/>
                </a:cubicBezTo>
                <a:cubicBezTo>
                  <a:pt x="1928" y="924"/>
                  <a:pt x="1934" y="1029"/>
                  <a:pt x="1969" y="1118"/>
                </a:cubicBezTo>
                <a:cubicBezTo>
                  <a:pt x="2002" y="1204"/>
                  <a:pt x="2062" y="1274"/>
                  <a:pt x="2067" y="1369"/>
                </a:cubicBezTo>
                <a:cubicBezTo>
                  <a:pt x="2069" y="1412"/>
                  <a:pt x="2055" y="1418"/>
                  <a:pt x="2012" y="1421"/>
                </a:cubicBezTo>
                <a:cubicBezTo>
                  <a:pt x="1980" y="1423"/>
                  <a:pt x="1929" y="1429"/>
                  <a:pt x="1906" y="1400"/>
                </a:cubicBezTo>
                <a:cubicBezTo>
                  <a:pt x="1905" y="1399"/>
                  <a:pt x="1888" y="1375"/>
                  <a:pt x="1895" y="1371"/>
                </a:cubicBezTo>
                <a:cubicBezTo>
                  <a:pt x="1906" y="1364"/>
                  <a:pt x="1946" y="1366"/>
                  <a:pt x="1961" y="1361"/>
                </a:cubicBezTo>
                <a:moveTo>
                  <a:pt x="1966" y="471"/>
                </a:moveTo>
                <a:cubicBezTo>
                  <a:pt x="1964" y="438"/>
                  <a:pt x="1935" y="352"/>
                  <a:pt x="1988" y="343"/>
                </a:cubicBezTo>
                <a:cubicBezTo>
                  <a:pt x="2028" y="337"/>
                  <a:pt x="2038" y="355"/>
                  <a:pt x="2057" y="388"/>
                </a:cubicBezTo>
                <a:cubicBezTo>
                  <a:pt x="2081" y="428"/>
                  <a:pt x="2104" y="465"/>
                  <a:pt x="2130" y="504"/>
                </a:cubicBezTo>
                <a:moveTo>
                  <a:pt x="2470" y="760"/>
                </a:moveTo>
                <a:cubicBezTo>
                  <a:pt x="2472" y="817"/>
                  <a:pt x="2478" y="872"/>
                  <a:pt x="2483" y="929"/>
                </a:cubicBezTo>
                <a:cubicBezTo>
                  <a:pt x="2492" y="1026"/>
                  <a:pt x="2500" y="1118"/>
                  <a:pt x="2564" y="1194"/>
                </a:cubicBezTo>
                <a:cubicBezTo>
                  <a:pt x="2584" y="1219"/>
                  <a:pt x="2589" y="1212"/>
                  <a:pt x="2613" y="1221"/>
                </a:cubicBezTo>
                <a:cubicBezTo>
                  <a:pt x="2627" y="1203"/>
                  <a:pt x="2642" y="1176"/>
                  <a:pt x="2652" y="1145"/>
                </a:cubicBezTo>
                <a:cubicBezTo>
                  <a:pt x="2664" y="1106"/>
                  <a:pt x="2671" y="1069"/>
                  <a:pt x="2700" y="1039"/>
                </a:cubicBezTo>
                <a:cubicBezTo>
                  <a:pt x="2704" y="1036"/>
                  <a:pt x="2707" y="1034"/>
                  <a:pt x="2711" y="1031"/>
                </a:cubicBezTo>
                <a:cubicBezTo>
                  <a:pt x="2730" y="1043"/>
                  <a:pt x="2736" y="1047"/>
                  <a:pt x="2757" y="1068"/>
                </a:cubicBezTo>
                <a:cubicBezTo>
                  <a:pt x="2804" y="1117"/>
                  <a:pt x="2862" y="1114"/>
                  <a:pt x="2926" y="1115"/>
                </a:cubicBezTo>
                <a:cubicBezTo>
                  <a:pt x="3034" y="1117"/>
                  <a:pt x="3145" y="1112"/>
                  <a:pt x="3239" y="1051"/>
                </a:cubicBezTo>
                <a:cubicBezTo>
                  <a:pt x="3301" y="1010"/>
                  <a:pt x="3321" y="942"/>
                  <a:pt x="3311" y="871"/>
                </a:cubicBezTo>
                <a:cubicBezTo>
                  <a:pt x="3302" y="811"/>
                  <a:pt x="3258" y="735"/>
                  <a:pt x="3197" y="714"/>
                </a:cubicBezTo>
                <a:cubicBezTo>
                  <a:pt x="3124" y="689"/>
                  <a:pt x="3078" y="742"/>
                  <a:pt x="3039" y="795"/>
                </a:cubicBezTo>
                <a:cubicBezTo>
                  <a:pt x="3007" y="838"/>
                  <a:pt x="2957" y="934"/>
                  <a:pt x="2994" y="990"/>
                </a:cubicBezTo>
                <a:cubicBezTo>
                  <a:pt x="3052" y="1079"/>
                  <a:pt x="3214" y="1096"/>
                  <a:pt x="3303" y="1134"/>
                </a:cubicBezTo>
                <a:cubicBezTo>
                  <a:pt x="3357" y="1157"/>
                  <a:pt x="3361" y="1161"/>
                  <a:pt x="3366" y="1207"/>
                </a:cubicBezTo>
                <a:cubicBezTo>
                  <a:pt x="3320" y="1221"/>
                  <a:pt x="3182" y="1267"/>
                  <a:pt x="3143" y="1220"/>
                </a:cubicBezTo>
                <a:cubicBezTo>
                  <a:pt x="3141" y="1211"/>
                  <a:pt x="3138" y="1202"/>
                  <a:pt x="3136" y="1193"/>
                </a:cubicBezTo>
                <a:moveTo>
                  <a:pt x="3620" y="293"/>
                </a:moveTo>
                <a:cubicBezTo>
                  <a:pt x="3622" y="340"/>
                  <a:pt x="3622" y="401"/>
                  <a:pt x="3622" y="451"/>
                </a:cubicBezTo>
                <a:cubicBezTo>
                  <a:pt x="3622" y="556"/>
                  <a:pt x="3610" y="661"/>
                  <a:pt x="3648" y="762"/>
                </a:cubicBezTo>
                <a:cubicBezTo>
                  <a:pt x="3670" y="820"/>
                  <a:pt x="3707" y="870"/>
                  <a:pt x="3740" y="922"/>
                </a:cubicBezTo>
                <a:moveTo>
                  <a:pt x="3503" y="1008"/>
                </a:moveTo>
                <a:cubicBezTo>
                  <a:pt x="3557" y="988"/>
                  <a:pt x="3611" y="968"/>
                  <a:pt x="3664" y="945"/>
                </a:cubicBezTo>
                <a:cubicBezTo>
                  <a:pt x="3752" y="907"/>
                  <a:pt x="3858" y="865"/>
                  <a:pt x="3895" y="767"/>
                </a:cubicBezTo>
                <a:cubicBezTo>
                  <a:pt x="3918" y="706"/>
                  <a:pt x="3926" y="581"/>
                  <a:pt x="3909" y="517"/>
                </a:cubicBezTo>
                <a:cubicBezTo>
                  <a:pt x="3904" y="497"/>
                  <a:pt x="3896" y="502"/>
                  <a:pt x="3891" y="493"/>
                </a:cubicBezTo>
                <a:cubicBezTo>
                  <a:pt x="3904" y="512"/>
                  <a:pt x="3909" y="525"/>
                  <a:pt x="3932" y="543"/>
                </a:cubicBezTo>
                <a:cubicBezTo>
                  <a:pt x="3964" y="568"/>
                  <a:pt x="4007" y="585"/>
                  <a:pt x="4034" y="617"/>
                </a:cubicBezTo>
                <a:cubicBezTo>
                  <a:pt x="4074" y="664"/>
                  <a:pt x="4095" y="730"/>
                  <a:pt x="4100" y="791"/>
                </a:cubicBezTo>
                <a:cubicBezTo>
                  <a:pt x="4102" y="819"/>
                  <a:pt x="4100" y="848"/>
                  <a:pt x="4101" y="876"/>
                </a:cubicBezTo>
                <a:cubicBezTo>
                  <a:pt x="4127" y="876"/>
                  <a:pt x="4145" y="884"/>
                  <a:pt x="4174" y="870"/>
                </a:cubicBezTo>
                <a:cubicBezTo>
                  <a:pt x="4255" y="831"/>
                  <a:pt x="4297" y="753"/>
                  <a:pt x="4332" y="675"/>
                </a:cubicBezTo>
                <a:cubicBezTo>
                  <a:pt x="4350" y="634"/>
                  <a:pt x="4363" y="593"/>
                  <a:pt x="4376" y="551"/>
                </a:cubicBezTo>
                <a:lnTo>
                  <a:pt x="4376" y="550"/>
                </a:lnTo>
                <a:cubicBezTo>
                  <a:pt x="4374" y="567"/>
                  <a:pt x="4357" y="618"/>
                  <a:pt x="4368" y="632"/>
                </a:cubicBezTo>
                <a:cubicBezTo>
                  <a:pt x="4390" y="660"/>
                  <a:pt x="4456" y="657"/>
                  <a:pt x="4487" y="653"/>
                </a:cubicBezTo>
                <a:cubicBezTo>
                  <a:pt x="4517" y="649"/>
                  <a:pt x="4525" y="640"/>
                  <a:pt x="4550" y="626"/>
                </a:cubicBezTo>
                <a:cubicBezTo>
                  <a:pt x="4552" y="625"/>
                  <a:pt x="4553" y="624"/>
                  <a:pt x="4555" y="623"/>
                </a:cubicBezTo>
                <a:cubicBezTo>
                  <a:pt x="4551" y="644"/>
                  <a:pt x="4531" y="687"/>
                  <a:pt x="4543" y="708"/>
                </a:cubicBezTo>
                <a:cubicBezTo>
                  <a:pt x="4562" y="741"/>
                  <a:pt x="4661" y="735"/>
                  <a:pt x="4687" y="737"/>
                </a:cubicBezTo>
                <a:moveTo>
                  <a:pt x="5328" y="0"/>
                </a:moveTo>
                <a:cubicBezTo>
                  <a:pt x="5282" y="121"/>
                  <a:pt x="5254" y="237"/>
                  <a:pt x="5248" y="367"/>
                </a:cubicBezTo>
                <a:cubicBezTo>
                  <a:pt x="5242" y="495"/>
                  <a:pt x="5248" y="619"/>
                  <a:pt x="5224" y="747"/>
                </a:cubicBezTo>
                <a:moveTo>
                  <a:pt x="5039" y="643"/>
                </a:moveTo>
                <a:cubicBezTo>
                  <a:pt x="5103" y="585"/>
                  <a:pt x="5172" y="563"/>
                  <a:pt x="5254" y="533"/>
                </a:cubicBezTo>
                <a:cubicBezTo>
                  <a:pt x="5381" y="487"/>
                  <a:pt x="5506" y="439"/>
                  <a:pt x="5631" y="390"/>
                </a:cubicBezTo>
                <a:cubicBezTo>
                  <a:pt x="5646" y="384"/>
                  <a:pt x="5648" y="382"/>
                  <a:pt x="5658" y="383"/>
                </a:cubicBezTo>
                <a:cubicBezTo>
                  <a:pt x="5656" y="424"/>
                  <a:pt x="5649" y="454"/>
                  <a:pt x="5638" y="493"/>
                </a:cubicBezTo>
                <a:cubicBezTo>
                  <a:pt x="5621" y="552"/>
                  <a:pt x="5599" y="609"/>
                  <a:pt x="5585" y="669"/>
                </a:cubicBezTo>
                <a:cubicBezTo>
                  <a:pt x="5580" y="689"/>
                  <a:pt x="5579" y="709"/>
                  <a:pt x="5576" y="729"/>
                </a:cubicBezTo>
                <a:moveTo>
                  <a:pt x="5665" y="81"/>
                </a:moveTo>
                <a:cubicBezTo>
                  <a:pt x="5688" y="95"/>
                  <a:pt x="5697" y="100"/>
                  <a:pt x="5719" y="116"/>
                </a:cubicBezTo>
                <a:cubicBezTo>
                  <a:pt x="5773" y="154"/>
                  <a:pt x="5833" y="182"/>
                  <a:pt x="5888" y="218"/>
                </a:cubicBezTo>
                <a:cubicBezTo>
                  <a:pt x="5920" y="239"/>
                  <a:pt x="5961" y="270"/>
                  <a:pt x="5944" y="316"/>
                </a:cubicBezTo>
                <a:cubicBezTo>
                  <a:pt x="5921" y="380"/>
                  <a:pt x="5831" y="438"/>
                  <a:pt x="5789" y="490"/>
                </a:cubicBezTo>
                <a:cubicBezTo>
                  <a:pt x="5750" y="539"/>
                  <a:pt x="5722" y="585"/>
                  <a:pt x="5725" y="649"/>
                </a:cubicBezTo>
                <a:cubicBezTo>
                  <a:pt x="5726" y="656"/>
                  <a:pt x="5728" y="664"/>
                  <a:pt x="5729" y="671"/>
                </a:cubicBezTo>
                <a:cubicBezTo>
                  <a:pt x="5784" y="684"/>
                  <a:pt x="5827" y="691"/>
                  <a:pt x="5874" y="651"/>
                </a:cubicBezTo>
                <a:cubicBezTo>
                  <a:pt x="5937" y="596"/>
                  <a:pt x="5949" y="513"/>
                  <a:pt x="5953" y="436"/>
                </a:cubicBezTo>
                <a:cubicBezTo>
                  <a:pt x="5957" y="355"/>
                  <a:pt x="5964" y="258"/>
                  <a:pt x="5937" y="180"/>
                </a:cubicBezTo>
                <a:cubicBezTo>
                  <a:pt x="5924" y="144"/>
                  <a:pt x="5918" y="157"/>
                  <a:pt x="5897" y="144"/>
                </a:cubicBezTo>
                <a:cubicBezTo>
                  <a:pt x="5883" y="162"/>
                  <a:pt x="5864" y="182"/>
                  <a:pt x="5874" y="219"/>
                </a:cubicBezTo>
                <a:cubicBezTo>
                  <a:pt x="5888" y="271"/>
                  <a:pt x="5960" y="298"/>
                  <a:pt x="6008" y="305"/>
                </a:cubicBezTo>
                <a:cubicBezTo>
                  <a:pt x="6080" y="315"/>
                  <a:pt x="6134" y="294"/>
                  <a:pt x="6199" y="270"/>
                </a:cubicBezTo>
                <a:cubicBezTo>
                  <a:pt x="6237" y="256"/>
                  <a:pt x="6291" y="234"/>
                  <a:pt x="6333" y="244"/>
                </a:cubicBezTo>
                <a:cubicBezTo>
                  <a:pt x="6375" y="254"/>
                  <a:pt x="6380" y="268"/>
                  <a:pt x="6385" y="315"/>
                </a:cubicBezTo>
                <a:cubicBezTo>
                  <a:pt x="6391" y="359"/>
                  <a:pt x="6387" y="402"/>
                  <a:pt x="6391" y="446"/>
                </a:cubicBezTo>
                <a:cubicBezTo>
                  <a:pt x="6392" y="454"/>
                  <a:pt x="6395" y="466"/>
                  <a:pt x="6396" y="474"/>
                </a:cubicBezTo>
                <a:cubicBezTo>
                  <a:pt x="6408" y="454"/>
                  <a:pt x="6425" y="426"/>
                  <a:pt x="6436" y="400"/>
                </a:cubicBezTo>
                <a:cubicBezTo>
                  <a:pt x="6472" y="318"/>
                  <a:pt x="6501" y="234"/>
                  <a:pt x="6561" y="165"/>
                </a:cubicBezTo>
                <a:cubicBezTo>
                  <a:pt x="6594" y="127"/>
                  <a:pt x="6627" y="105"/>
                  <a:pt x="6673" y="91"/>
                </a:cubicBezTo>
                <a:cubicBezTo>
                  <a:pt x="6675" y="91"/>
                  <a:pt x="6677" y="92"/>
                  <a:pt x="6679" y="92"/>
                </a:cubicBezTo>
                <a:cubicBezTo>
                  <a:pt x="6684" y="153"/>
                  <a:pt x="6682" y="215"/>
                  <a:pt x="6682" y="276"/>
                </a:cubicBezTo>
                <a:cubicBezTo>
                  <a:pt x="6682" y="374"/>
                  <a:pt x="6681" y="471"/>
                  <a:pt x="6687" y="569"/>
                </a:cubicBezTo>
                <a:moveTo>
                  <a:pt x="7221" y="712"/>
                </a:moveTo>
                <a:cubicBezTo>
                  <a:pt x="7222" y="696"/>
                  <a:pt x="7234" y="696"/>
                  <a:pt x="7249" y="692"/>
                </a:cubicBezTo>
                <a:cubicBezTo>
                  <a:pt x="7264" y="688"/>
                  <a:pt x="7279" y="686"/>
                  <a:pt x="7294" y="684"/>
                </a:cubicBezTo>
                <a:cubicBezTo>
                  <a:pt x="7312" y="686"/>
                  <a:pt x="7260" y="693"/>
                  <a:pt x="7252" y="694"/>
                </a:cubicBezTo>
                <a:cubicBezTo>
                  <a:pt x="7244" y="695"/>
                  <a:pt x="7236" y="695"/>
                  <a:pt x="7228" y="695"/>
                </a:cubicBezTo>
                <a:cubicBezTo>
                  <a:pt x="7230" y="682"/>
                  <a:pt x="7233" y="680"/>
                  <a:pt x="7241" y="66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69" name=""/>
          <p:cNvSpPr/>
          <p:nvPr/>
        </p:nvSpPr>
        <p:spPr>
          <a:xfrm>
            <a:off x="1355760" y="2466720"/>
            <a:ext cx="356760" cy="407880"/>
          </a:xfrm>
          <a:custGeom>
            <a:avLst/>
            <a:gdLst/>
            <a:ahLst/>
            <a:rect l="0" t="0" r="r" b="b"/>
            <a:pathLst>
              <a:path fill="none" w="991" h="1133">
                <a:moveTo>
                  <a:pt x="530" y="59"/>
                </a:moveTo>
                <a:cubicBezTo>
                  <a:pt x="535" y="45"/>
                  <a:pt x="535" y="22"/>
                  <a:pt x="548" y="12"/>
                </a:cubicBezTo>
                <a:cubicBezTo>
                  <a:pt x="551" y="10"/>
                  <a:pt x="551" y="6"/>
                  <a:pt x="554" y="4"/>
                </a:cubicBezTo>
                <a:cubicBezTo>
                  <a:pt x="566" y="-2"/>
                  <a:pt x="587" y="0"/>
                  <a:pt x="600" y="1"/>
                </a:cubicBezTo>
                <a:cubicBezTo>
                  <a:pt x="643" y="3"/>
                  <a:pt x="651" y="22"/>
                  <a:pt x="661" y="64"/>
                </a:cubicBezTo>
                <a:cubicBezTo>
                  <a:pt x="679" y="137"/>
                  <a:pt x="666" y="223"/>
                  <a:pt x="666" y="298"/>
                </a:cubicBezTo>
                <a:cubicBezTo>
                  <a:pt x="666" y="339"/>
                  <a:pt x="668" y="371"/>
                  <a:pt x="712" y="387"/>
                </a:cubicBezTo>
                <a:cubicBezTo>
                  <a:pt x="758" y="405"/>
                  <a:pt x="829" y="391"/>
                  <a:pt x="875" y="378"/>
                </a:cubicBezTo>
                <a:cubicBezTo>
                  <a:pt x="916" y="366"/>
                  <a:pt x="965" y="350"/>
                  <a:pt x="990" y="313"/>
                </a:cubicBezTo>
                <a:cubicBezTo>
                  <a:pt x="992" y="309"/>
                  <a:pt x="989" y="298"/>
                  <a:pt x="991" y="295"/>
                </a:cubicBezTo>
                <a:cubicBezTo>
                  <a:pt x="954" y="315"/>
                  <a:pt x="940" y="325"/>
                  <a:pt x="924" y="375"/>
                </a:cubicBezTo>
                <a:cubicBezTo>
                  <a:pt x="875" y="528"/>
                  <a:pt x="903" y="696"/>
                  <a:pt x="863" y="852"/>
                </a:cubicBezTo>
                <a:cubicBezTo>
                  <a:pt x="844" y="928"/>
                  <a:pt x="812" y="997"/>
                  <a:pt x="734" y="1022"/>
                </a:cubicBezTo>
                <a:cubicBezTo>
                  <a:pt x="591" y="1067"/>
                  <a:pt x="426" y="1062"/>
                  <a:pt x="278" y="1085"/>
                </a:cubicBezTo>
                <a:cubicBezTo>
                  <a:pt x="141" y="1108"/>
                  <a:pt x="93" y="1116"/>
                  <a:pt x="0" y="113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0" name=""/>
          <p:cNvSpPr/>
          <p:nvPr/>
        </p:nvSpPr>
        <p:spPr>
          <a:xfrm>
            <a:off x="1938240" y="2028240"/>
            <a:ext cx="422280" cy="90360"/>
          </a:xfrm>
          <a:custGeom>
            <a:avLst/>
            <a:gdLst/>
            <a:ahLst/>
            <a:rect l="0" t="0" r="r" b="b"/>
            <a:pathLst>
              <a:path fill="none" w="1173" h="251">
                <a:moveTo>
                  <a:pt x="191" y="83"/>
                </a:moveTo>
                <a:cubicBezTo>
                  <a:pt x="190" y="75"/>
                  <a:pt x="164" y="69"/>
                  <a:pt x="172" y="66"/>
                </a:cubicBezTo>
                <a:cubicBezTo>
                  <a:pt x="180" y="63"/>
                  <a:pt x="269" y="63"/>
                  <a:pt x="276" y="62"/>
                </a:cubicBezTo>
                <a:cubicBezTo>
                  <a:pt x="505" y="46"/>
                  <a:pt x="734" y="38"/>
                  <a:pt x="963" y="29"/>
                </a:cubicBezTo>
                <a:cubicBezTo>
                  <a:pt x="976" y="29"/>
                  <a:pt x="1162" y="33"/>
                  <a:pt x="1172" y="12"/>
                </a:cubicBezTo>
                <a:cubicBezTo>
                  <a:pt x="1183" y="-13"/>
                  <a:pt x="1120" y="10"/>
                  <a:pt x="1093" y="10"/>
                </a:cubicBezTo>
                <a:moveTo>
                  <a:pt x="72" y="223"/>
                </a:moveTo>
                <a:cubicBezTo>
                  <a:pt x="30" y="235"/>
                  <a:pt x="22" y="235"/>
                  <a:pt x="0" y="248"/>
                </a:cubicBezTo>
                <a:cubicBezTo>
                  <a:pt x="83" y="249"/>
                  <a:pt x="170" y="236"/>
                  <a:pt x="258" y="216"/>
                </a:cubicBezTo>
                <a:cubicBezTo>
                  <a:pt x="529" y="155"/>
                  <a:pt x="797" y="97"/>
                  <a:pt x="1072" y="58"/>
                </a:cubicBezTo>
                <a:moveTo>
                  <a:pt x="252" y="251"/>
                </a:moveTo>
                <a:cubicBezTo>
                  <a:pt x="280" y="193"/>
                  <a:pt x="401" y="177"/>
                  <a:pt x="462" y="161"/>
                </a:cubicBezTo>
                <a:cubicBezTo>
                  <a:pt x="653" y="110"/>
                  <a:pt x="844" y="74"/>
                  <a:pt x="1039" y="51"/>
                </a:cubicBezTo>
                <a:cubicBezTo>
                  <a:pt x="1084" y="46"/>
                  <a:pt x="1093" y="44"/>
                  <a:pt x="1120" y="44"/>
                </a:cubicBezTo>
                <a:cubicBezTo>
                  <a:pt x="1087" y="45"/>
                  <a:pt x="1059" y="43"/>
                  <a:pt x="1023" y="51"/>
                </a:cubicBezTo>
                <a:cubicBezTo>
                  <a:pt x="872" y="84"/>
                  <a:pt x="708" y="133"/>
                  <a:pt x="567" y="19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1" name=""/>
          <p:cNvSpPr/>
          <p:nvPr/>
        </p:nvSpPr>
        <p:spPr>
          <a:xfrm>
            <a:off x="366840" y="781200"/>
            <a:ext cx="33120" cy="178920"/>
          </a:xfrm>
          <a:custGeom>
            <a:avLst/>
            <a:gdLst/>
            <a:ahLst/>
            <a:rect l="0" t="0" r="r" b="b"/>
            <a:pathLst>
              <a:path fill="none" w="92" h="497">
                <a:moveTo>
                  <a:pt x="92" y="26"/>
                </a:moveTo>
                <a:cubicBezTo>
                  <a:pt x="77" y="27"/>
                  <a:pt x="75" y="29"/>
                  <a:pt x="64" y="20"/>
                </a:cubicBezTo>
                <a:cubicBezTo>
                  <a:pt x="57" y="15"/>
                  <a:pt x="51" y="8"/>
                  <a:pt x="45" y="2"/>
                </a:cubicBezTo>
                <a:cubicBezTo>
                  <a:pt x="44" y="2"/>
                  <a:pt x="43" y="2"/>
                  <a:pt x="44" y="0"/>
                </a:cubicBezTo>
                <a:cubicBezTo>
                  <a:pt x="35" y="46"/>
                  <a:pt x="27" y="94"/>
                  <a:pt x="20" y="141"/>
                </a:cubicBezTo>
                <a:cubicBezTo>
                  <a:pt x="8" y="228"/>
                  <a:pt x="1" y="315"/>
                  <a:pt x="0" y="403"/>
                </a:cubicBezTo>
                <a:cubicBezTo>
                  <a:pt x="-1" y="461"/>
                  <a:pt x="-3" y="465"/>
                  <a:pt x="36" y="4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2" name=""/>
          <p:cNvSpPr/>
          <p:nvPr/>
        </p:nvSpPr>
        <p:spPr>
          <a:xfrm>
            <a:off x="506520" y="794160"/>
            <a:ext cx="443880" cy="130320"/>
          </a:xfrm>
          <a:custGeom>
            <a:avLst/>
            <a:gdLst/>
            <a:ahLst/>
            <a:rect l="0" t="0" r="r" b="b"/>
            <a:pathLst>
              <a:path fill="none" w="1233" h="362">
                <a:moveTo>
                  <a:pt x="140" y="33"/>
                </a:moveTo>
                <a:cubicBezTo>
                  <a:pt x="100" y="67"/>
                  <a:pt x="77" y="114"/>
                  <a:pt x="52" y="161"/>
                </a:cubicBezTo>
                <a:cubicBezTo>
                  <a:pt x="24" y="213"/>
                  <a:pt x="2" y="260"/>
                  <a:pt x="0" y="320"/>
                </a:cubicBezTo>
                <a:cubicBezTo>
                  <a:pt x="-2" y="364"/>
                  <a:pt x="29" y="365"/>
                  <a:pt x="68" y="359"/>
                </a:cubicBezTo>
                <a:cubicBezTo>
                  <a:pt x="119" y="351"/>
                  <a:pt x="143" y="307"/>
                  <a:pt x="152" y="261"/>
                </a:cubicBezTo>
                <a:cubicBezTo>
                  <a:pt x="162" y="213"/>
                  <a:pt x="160" y="163"/>
                  <a:pt x="131" y="123"/>
                </a:cubicBezTo>
                <a:cubicBezTo>
                  <a:pt x="111" y="95"/>
                  <a:pt x="81" y="80"/>
                  <a:pt x="58" y="56"/>
                </a:cubicBezTo>
                <a:cubicBezTo>
                  <a:pt x="47" y="44"/>
                  <a:pt x="68" y="49"/>
                  <a:pt x="77" y="47"/>
                </a:cubicBezTo>
                <a:moveTo>
                  <a:pt x="393" y="3"/>
                </a:moveTo>
                <a:cubicBezTo>
                  <a:pt x="418" y="3"/>
                  <a:pt x="464" y="-9"/>
                  <a:pt x="475" y="19"/>
                </a:cubicBezTo>
                <a:cubicBezTo>
                  <a:pt x="486" y="47"/>
                  <a:pt x="481" y="98"/>
                  <a:pt x="475" y="127"/>
                </a:cubicBezTo>
                <a:cubicBezTo>
                  <a:pt x="468" y="162"/>
                  <a:pt x="452" y="191"/>
                  <a:pt x="450" y="227"/>
                </a:cubicBezTo>
                <a:cubicBezTo>
                  <a:pt x="450" y="239"/>
                  <a:pt x="450" y="241"/>
                  <a:pt x="450" y="248"/>
                </a:cubicBezTo>
                <a:cubicBezTo>
                  <a:pt x="476" y="251"/>
                  <a:pt x="492" y="253"/>
                  <a:pt x="514" y="238"/>
                </a:cubicBezTo>
                <a:cubicBezTo>
                  <a:pt x="541" y="219"/>
                  <a:pt x="563" y="190"/>
                  <a:pt x="572" y="158"/>
                </a:cubicBezTo>
                <a:cubicBezTo>
                  <a:pt x="579" y="134"/>
                  <a:pt x="575" y="105"/>
                  <a:pt x="575" y="80"/>
                </a:cubicBezTo>
                <a:cubicBezTo>
                  <a:pt x="575" y="76"/>
                  <a:pt x="570" y="45"/>
                  <a:pt x="560" y="49"/>
                </a:cubicBezTo>
                <a:cubicBezTo>
                  <a:pt x="547" y="54"/>
                  <a:pt x="574" y="65"/>
                  <a:pt x="587" y="70"/>
                </a:cubicBezTo>
                <a:moveTo>
                  <a:pt x="791" y="83"/>
                </a:moveTo>
                <a:cubicBezTo>
                  <a:pt x="808" y="83"/>
                  <a:pt x="856" y="74"/>
                  <a:pt x="867" y="93"/>
                </a:cubicBezTo>
                <a:cubicBezTo>
                  <a:pt x="881" y="118"/>
                  <a:pt x="871" y="171"/>
                  <a:pt x="871" y="199"/>
                </a:cubicBezTo>
                <a:cubicBezTo>
                  <a:pt x="871" y="225"/>
                  <a:pt x="861" y="262"/>
                  <a:pt x="868" y="288"/>
                </a:cubicBezTo>
                <a:cubicBezTo>
                  <a:pt x="875" y="314"/>
                  <a:pt x="960" y="305"/>
                  <a:pt x="976" y="304"/>
                </a:cubicBezTo>
                <a:cubicBezTo>
                  <a:pt x="1052" y="299"/>
                  <a:pt x="1130" y="266"/>
                  <a:pt x="1187" y="216"/>
                </a:cubicBezTo>
                <a:cubicBezTo>
                  <a:pt x="1218" y="189"/>
                  <a:pt x="1249" y="130"/>
                  <a:pt x="1224" y="88"/>
                </a:cubicBezTo>
                <a:cubicBezTo>
                  <a:pt x="1199" y="46"/>
                  <a:pt x="1123" y="33"/>
                  <a:pt x="1081" y="52"/>
                </a:cubicBezTo>
                <a:cubicBezTo>
                  <a:pt x="1068" y="62"/>
                  <a:pt x="1055" y="72"/>
                  <a:pt x="1042" y="8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3" name=""/>
          <p:cNvSpPr/>
          <p:nvPr/>
        </p:nvSpPr>
        <p:spPr>
          <a:xfrm>
            <a:off x="850320" y="701640"/>
            <a:ext cx="222480" cy="2445840"/>
          </a:xfrm>
          <a:custGeom>
            <a:avLst/>
            <a:gdLst/>
            <a:ahLst/>
            <a:rect l="0" t="0" r="r" b="b"/>
            <a:pathLst>
              <a:path fill="none" w="618" h="6794">
                <a:moveTo>
                  <a:pt x="536" y="86"/>
                </a:moveTo>
                <a:cubicBezTo>
                  <a:pt x="540" y="51"/>
                  <a:pt x="554" y="38"/>
                  <a:pt x="546" y="10"/>
                </a:cubicBezTo>
                <a:cubicBezTo>
                  <a:pt x="545" y="5"/>
                  <a:pt x="525" y="6"/>
                  <a:pt x="524" y="0"/>
                </a:cubicBezTo>
                <a:cubicBezTo>
                  <a:pt x="539" y="37"/>
                  <a:pt x="570" y="79"/>
                  <a:pt x="582" y="119"/>
                </a:cubicBezTo>
                <a:cubicBezTo>
                  <a:pt x="611" y="213"/>
                  <a:pt x="598" y="309"/>
                  <a:pt x="596" y="406"/>
                </a:cubicBezTo>
                <a:cubicBezTo>
                  <a:pt x="589" y="856"/>
                  <a:pt x="577" y="1294"/>
                  <a:pt x="536" y="1743"/>
                </a:cubicBezTo>
                <a:cubicBezTo>
                  <a:pt x="514" y="1986"/>
                  <a:pt x="509" y="2220"/>
                  <a:pt x="549" y="2460"/>
                </a:cubicBezTo>
                <a:cubicBezTo>
                  <a:pt x="590" y="2706"/>
                  <a:pt x="634" y="2951"/>
                  <a:pt x="613" y="3203"/>
                </a:cubicBezTo>
                <a:cubicBezTo>
                  <a:pt x="601" y="3346"/>
                  <a:pt x="575" y="3483"/>
                  <a:pt x="549" y="3624"/>
                </a:cubicBezTo>
                <a:cubicBezTo>
                  <a:pt x="482" y="3988"/>
                  <a:pt x="397" y="4337"/>
                  <a:pt x="294" y="4692"/>
                </a:cubicBezTo>
                <a:cubicBezTo>
                  <a:pt x="245" y="4859"/>
                  <a:pt x="203" y="5026"/>
                  <a:pt x="161" y="5195"/>
                </a:cubicBezTo>
                <a:cubicBezTo>
                  <a:pt x="128" y="5329"/>
                  <a:pt x="95" y="5462"/>
                  <a:pt x="67" y="5597"/>
                </a:cubicBezTo>
                <a:cubicBezTo>
                  <a:pt x="30" y="5772"/>
                  <a:pt x="23" y="5955"/>
                  <a:pt x="21" y="6134"/>
                </a:cubicBezTo>
                <a:cubicBezTo>
                  <a:pt x="18" y="6321"/>
                  <a:pt x="-16" y="6541"/>
                  <a:pt x="10" y="6725"/>
                </a:cubicBezTo>
                <a:cubicBezTo>
                  <a:pt x="15" y="6757"/>
                  <a:pt x="38" y="6783"/>
                  <a:pt x="40" y="679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4" name=""/>
          <p:cNvSpPr/>
          <p:nvPr/>
        </p:nvSpPr>
        <p:spPr>
          <a:xfrm>
            <a:off x="5745240" y="3529080"/>
            <a:ext cx="5643360" cy="298080"/>
          </a:xfrm>
          <a:custGeom>
            <a:avLst/>
            <a:gdLst/>
            <a:ahLst/>
            <a:rect l="0" t="0" r="r" b="b"/>
            <a:pathLst>
              <a:path fill="none" w="15676" h="828">
                <a:moveTo>
                  <a:pt x="139" y="0"/>
                </a:moveTo>
                <a:cubicBezTo>
                  <a:pt x="138" y="307"/>
                  <a:pt x="100" y="534"/>
                  <a:pt x="0" y="826"/>
                </a:cubicBezTo>
                <a:cubicBezTo>
                  <a:pt x="126" y="807"/>
                  <a:pt x="246" y="772"/>
                  <a:pt x="376" y="764"/>
                </a:cubicBezTo>
                <a:cubicBezTo>
                  <a:pt x="1338" y="702"/>
                  <a:pt x="2307" y="821"/>
                  <a:pt x="3270" y="828"/>
                </a:cubicBezTo>
                <a:cubicBezTo>
                  <a:pt x="4506" y="836"/>
                  <a:pt x="5704" y="657"/>
                  <a:pt x="6932" y="567"/>
                </a:cubicBezTo>
                <a:cubicBezTo>
                  <a:pt x="8502" y="452"/>
                  <a:pt x="10097" y="420"/>
                  <a:pt x="11671" y="420"/>
                </a:cubicBezTo>
                <a:cubicBezTo>
                  <a:pt x="12808" y="420"/>
                  <a:pt x="13945" y="460"/>
                  <a:pt x="15084" y="453"/>
                </a:cubicBezTo>
                <a:cubicBezTo>
                  <a:pt x="15282" y="452"/>
                  <a:pt x="15478" y="443"/>
                  <a:pt x="15676" y="43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"/>
          <p:cNvSpPr/>
          <p:nvPr/>
        </p:nvSpPr>
        <p:spPr>
          <a:xfrm>
            <a:off x="222120" y="836640"/>
            <a:ext cx="6156000" cy="1988280"/>
          </a:xfrm>
          <a:custGeom>
            <a:avLst/>
            <a:gdLst/>
            <a:ahLst/>
            <a:rect l="0" t="0" r="r" b="b"/>
            <a:pathLst>
              <a:path fill="none" w="17100" h="5523">
                <a:moveTo>
                  <a:pt x="9038" y="3720"/>
                </a:moveTo>
                <a:cubicBezTo>
                  <a:pt x="9041" y="3701"/>
                  <a:pt x="9042" y="3697"/>
                  <a:pt x="9052" y="3681"/>
                </a:cubicBezTo>
                <a:cubicBezTo>
                  <a:pt x="9052" y="3682"/>
                  <a:pt x="9059" y="3750"/>
                  <a:pt x="9057" y="3763"/>
                </a:cubicBezTo>
                <a:cubicBezTo>
                  <a:pt x="9040" y="3872"/>
                  <a:pt x="9000" y="3978"/>
                  <a:pt x="8978" y="4086"/>
                </a:cubicBezTo>
                <a:cubicBezTo>
                  <a:pt x="8959" y="4184"/>
                  <a:pt x="8946" y="4281"/>
                  <a:pt x="8941" y="4379"/>
                </a:cubicBezTo>
                <a:cubicBezTo>
                  <a:pt x="8937" y="4446"/>
                  <a:pt x="8935" y="4514"/>
                  <a:pt x="8929" y="4581"/>
                </a:cubicBezTo>
                <a:cubicBezTo>
                  <a:pt x="8929" y="4588"/>
                  <a:pt x="8931" y="4591"/>
                  <a:pt x="8927" y="4592"/>
                </a:cubicBezTo>
                <a:moveTo>
                  <a:pt x="9017" y="3787"/>
                </a:moveTo>
                <a:cubicBezTo>
                  <a:pt x="9139" y="3731"/>
                  <a:pt x="9203" y="3694"/>
                  <a:pt x="9361" y="3678"/>
                </a:cubicBezTo>
                <a:cubicBezTo>
                  <a:pt x="9671" y="3647"/>
                  <a:pt x="9981" y="3726"/>
                  <a:pt x="10285" y="3773"/>
                </a:cubicBezTo>
                <a:cubicBezTo>
                  <a:pt x="11453" y="3952"/>
                  <a:pt x="12621" y="4037"/>
                  <a:pt x="13799" y="4120"/>
                </a:cubicBezTo>
                <a:cubicBezTo>
                  <a:pt x="14893" y="4198"/>
                  <a:pt x="15979" y="4297"/>
                  <a:pt x="17074" y="4324"/>
                </a:cubicBezTo>
                <a:cubicBezTo>
                  <a:pt x="17089" y="4324"/>
                  <a:pt x="17091" y="4324"/>
                  <a:pt x="17100" y="4325"/>
                </a:cubicBezTo>
                <a:cubicBezTo>
                  <a:pt x="17072" y="4367"/>
                  <a:pt x="17038" y="4423"/>
                  <a:pt x="17004" y="4470"/>
                </a:cubicBezTo>
                <a:cubicBezTo>
                  <a:pt x="16867" y="4659"/>
                  <a:pt x="16824" y="4789"/>
                  <a:pt x="16802" y="5020"/>
                </a:cubicBezTo>
                <a:cubicBezTo>
                  <a:pt x="16778" y="5274"/>
                  <a:pt x="16728" y="5421"/>
                  <a:pt x="16452" y="5484"/>
                </a:cubicBezTo>
                <a:cubicBezTo>
                  <a:pt x="16105" y="5563"/>
                  <a:pt x="15708" y="5506"/>
                  <a:pt x="15363" y="5450"/>
                </a:cubicBezTo>
                <a:cubicBezTo>
                  <a:pt x="14308" y="5280"/>
                  <a:pt x="13263" y="5040"/>
                  <a:pt x="12206" y="4887"/>
                </a:cubicBezTo>
                <a:cubicBezTo>
                  <a:pt x="11526" y="4789"/>
                  <a:pt x="10898" y="4728"/>
                  <a:pt x="10216" y="4749"/>
                </a:cubicBezTo>
                <a:cubicBezTo>
                  <a:pt x="10079" y="4753"/>
                  <a:pt x="9915" y="4771"/>
                  <a:pt x="9779" y="4746"/>
                </a:cubicBezTo>
                <a:cubicBezTo>
                  <a:pt x="9727" y="4736"/>
                  <a:pt x="9679" y="4699"/>
                  <a:pt x="9612" y="4692"/>
                </a:cubicBezTo>
                <a:cubicBezTo>
                  <a:pt x="9483" y="4679"/>
                  <a:pt x="9354" y="4684"/>
                  <a:pt x="9229" y="4713"/>
                </a:cubicBezTo>
                <a:cubicBezTo>
                  <a:pt x="9162" y="4728"/>
                  <a:pt x="9093" y="4752"/>
                  <a:pt x="9035" y="4757"/>
                </a:cubicBezTo>
                <a:cubicBezTo>
                  <a:pt x="9027" y="4758"/>
                  <a:pt x="9028" y="4742"/>
                  <a:pt x="9020" y="4743"/>
                </a:cubicBezTo>
                <a:moveTo>
                  <a:pt x="10092" y="4711"/>
                </a:moveTo>
                <a:cubicBezTo>
                  <a:pt x="10054" y="4696"/>
                  <a:pt x="10013" y="4694"/>
                  <a:pt x="9977" y="4673"/>
                </a:cubicBezTo>
                <a:cubicBezTo>
                  <a:pt x="9968" y="4668"/>
                  <a:pt x="9965" y="4650"/>
                  <a:pt x="9964" y="4649"/>
                </a:cubicBezTo>
                <a:cubicBezTo>
                  <a:pt x="9970" y="4648"/>
                  <a:pt x="9994" y="4637"/>
                  <a:pt x="10007" y="4636"/>
                </a:cubicBezTo>
                <a:cubicBezTo>
                  <a:pt x="10119" y="4624"/>
                  <a:pt x="10216" y="4638"/>
                  <a:pt x="10329" y="4649"/>
                </a:cubicBezTo>
                <a:cubicBezTo>
                  <a:pt x="10615" y="4676"/>
                  <a:pt x="10894" y="4736"/>
                  <a:pt x="11179" y="4763"/>
                </a:cubicBezTo>
                <a:cubicBezTo>
                  <a:pt x="11482" y="4792"/>
                  <a:pt x="11786" y="4816"/>
                  <a:pt x="12089" y="4845"/>
                </a:cubicBezTo>
                <a:cubicBezTo>
                  <a:pt x="12366" y="4871"/>
                  <a:pt x="12639" y="4915"/>
                  <a:pt x="12916" y="4938"/>
                </a:cubicBezTo>
                <a:cubicBezTo>
                  <a:pt x="13164" y="4959"/>
                  <a:pt x="13408" y="5001"/>
                  <a:pt x="13657" y="5020"/>
                </a:cubicBezTo>
                <a:cubicBezTo>
                  <a:pt x="13883" y="5037"/>
                  <a:pt x="14105" y="5066"/>
                  <a:pt x="14332" y="5079"/>
                </a:cubicBezTo>
                <a:cubicBezTo>
                  <a:pt x="14775" y="5105"/>
                  <a:pt x="15243" y="5146"/>
                  <a:pt x="15682" y="5200"/>
                </a:cubicBezTo>
                <a:cubicBezTo>
                  <a:pt x="15845" y="5220"/>
                  <a:pt x="16006" y="5258"/>
                  <a:pt x="16170" y="5277"/>
                </a:cubicBezTo>
                <a:cubicBezTo>
                  <a:pt x="16287" y="5291"/>
                  <a:pt x="16411" y="5291"/>
                  <a:pt x="16525" y="5295"/>
                </a:cubicBezTo>
                <a:cubicBezTo>
                  <a:pt x="16350" y="5277"/>
                  <a:pt x="16174" y="5255"/>
                  <a:pt x="15998" y="5237"/>
                </a:cubicBezTo>
                <a:cubicBezTo>
                  <a:pt x="15665" y="5203"/>
                  <a:pt x="15332" y="5159"/>
                  <a:pt x="14999" y="5124"/>
                </a:cubicBezTo>
                <a:cubicBezTo>
                  <a:pt x="14644" y="5087"/>
                  <a:pt x="14284" y="5071"/>
                  <a:pt x="13926" y="5069"/>
                </a:cubicBezTo>
                <a:cubicBezTo>
                  <a:pt x="13731" y="5068"/>
                  <a:pt x="13541" y="5088"/>
                  <a:pt x="13347" y="5095"/>
                </a:cubicBezTo>
                <a:cubicBezTo>
                  <a:pt x="13184" y="5101"/>
                  <a:pt x="13021" y="5096"/>
                  <a:pt x="12859" y="5075"/>
                </a:cubicBezTo>
                <a:cubicBezTo>
                  <a:pt x="12270" y="5000"/>
                  <a:pt x="11697" y="5009"/>
                  <a:pt x="11113" y="4957"/>
                </a:cubicBezTo>
                <a:cubicBezTo>
                  <a:pt x="11010" y="4948"/>
                  <a:pt x="10904" y="4913"/>
                  <a:pt x="10807" y="4876"/>
                </a:cubicBezTo>
                <a:cubicBezTo>
                  <a:pt x="10693" y="4833"/>
                  <a:pt x="10592" y="4795"/>
                  <a:pt x="10473" y="4770"/>
                </a:cubicBezTo>
                <a:moveTo>
                  <a:pt x="8271" y="2281"/>
                </a:moveTo>
                <a:cubicBezTo>
                  <a:pt x="8297" y="2266"/>
                  <a:pt x="8317" y="2249"/>
                  <a:pt x="8340" y="2234"/>
                </a:cubicBezTo>
                <a:cubicBezTo>
                  <a:pt x="8229" y="2218"/>
                  <a:pt x="8118" y="2202"/>
                  <a:pt x="8006" y="2188"/>
                </a:cubicBezTo>
                <a:cubicBezTo>
                  <a:pt x="7503" y="2126"/>
                  <a:pt x="7001" y="2120"/>
                  <a:pt x="6495" y="2102"/>
                </a:cubicBezTo>
                <a:cubicBezTo>
                  <a:pt x="6107" y="2088"/>
                  <a:pt x="5720" y="2063"/>
                  <a:pt x="5333" y="2044"/>
                </a:cubicBezTo>
                <a:cubicBezTo>
                  <a:pt x="5019" y="2028"/>
                  <a:pt x="4713" y="2060"/>
                  <a:pt x="4401" y="2069"/>
                </a:cubicBezTo>
                <a:cubicBezTo>
                  <a:pt x="4276" y="2073"/>
                  <a:pt x="4162" y="2054"/>
                  <a:pt x="4040" y="2032"/>
                </a:cubicBezTo>
                <a:cubicBezTo>
                  <a:pt x="3814" y="1992"/>
                  <a:pt x="3602" y="1966"/>
                  <a:pt x="3376" y="2002"/>
                </a:cubicBezTo>
                <a:cubicBezTo>
                  <a:pt x="3153" y="2037"/>
                  <a:pt x="2939" y="2054"/>
                  <a:pt x="2711" y="2047"/>
                </a:cubicBezTo>
                <a:cubicBezTo>
                  <a:pt x="2525" y="2041"/>
                  <a:pt x="2342" y="2011"/>
                  <a:pt x="2157" y="1998"/>
                </a:cubicBezTo>
                <a:cubicBezTo>
                  <a:pt x="2039" y="1990"/>
                  <a:pt x="1924" y="2009"/>
                  <a:pt x="1807" y="2015"/>
                </a:cubicBezTo>
                <a:cubicBezTo>
                  <a:pt x="1677" y="2022"/>
                  <a:pt x="1556" y="2026"/>
                  <a:pt x="1427" y="2051"/>
                </a:cubicBezTo>
                <a:cubicBezTo>
                  <a:pt x="1371" y="2062"/>
                  <a:pt x="1316" y="2074"/>
                  <a:pt x="1260" y="2084"/>
                </a:cubicBezTo>
                <a:moveTo>
                  <a:pt x="0" y="0"/>
                </a:moveTo>
                <a:lnTo>
                  <a:pt x="0" y="0"/>
                </a:lnTo>
                <a:moveTo>
                  <a:pt x="1539" y="2187"/>
                </a:moveTo>
                <a:cubicBezTo>
                  <a:pt x="1533" y="2179"/>
                  <a:pt x="1533" y="2180"/>
                  <a:pt x="1533" y="2171"/>
                </a:cubicBezTo>
                <a:moveTo>
                  <a:pt x="1244" y="2220"/>
                </a:moveTo>
                <a:cubicBezTo>
                  <a:pt x="1220" y="2198"/>
                  <a:pt x="1199" y="2188"/>
                  <a:pt x="1175" y="2170"/>
                </a:cubicBezTo>
                <a:cubicBezTo>
                  <a:pt x="1181" y="2171"/>
                  <a:pt x="1229" y="2167"/>
                  <a:pt x="1244" y="2170"/>
                </a:cubicBezTo>
                <a:cubicBezTo>
                  <a:pt x="1839" y="2281"/>
                  <a:pt x="2428" y="2246"/>
                  <a:pt x="3033" y="2243"/>
                </a:cubicBezTo>
                <a:cubicBezTo>
                  <a:pt x="3906" y="2238"/>
                  <a:pt x="4813" y="2145"/>
                  <a:pt x="5678" y="2283"/>
                </a:cubicBezTo>
                <a:cubicBezTo>
                  <a:pt x="7388" y="2555"/>
                  <a:pt x="9089" y="2565"/>
                  <a:pt x="10814" y="2518"/>
                </a:cubicBezTo>
                <a:cubicBezTo>
                  <a:pt x="11756" y="2493"/>
                  <a:pt x="12703" y="2538"/>
                  <a:pt x="13642" y="2449"/>
                </a:cubicBezTo>
                <a:cubicBezTo>
                  <a:pt x="13649" y="2448"/>
                  <a:pt x="13661" y="2445"/>
                  <a:pt x="13667" y="2444"/>
                </a:cubicBezTo>
                <a:cubicBezTo>
                  <a:pt x="12935" y="2377"/>
                  <a:pt x="12207" y="2331"/>
                  <a:pt x="11472" y="2309"/>
                </a:cubicBezTo>
                <a:cubicBezTo>
                  <a:pt x="9488" y="2250"/>
                  <a:pt x="7501" y="2292"/>
                  <a:pt x="5518" y="2229"/>
                </a:cubicBezTo>
                <a:cubicBezTo>
                  <a:pt x="5203" y="2219"/>
                  <a:pt x="4899" y="2236"/>
                  <a:pt x="4586" y="2260"/>
                </a:cubicBezTo>
                <a:cubicBezTo>
                  <a:pt x="4218" y="2288"/>
                  <a:pt x="3847" y="2309"/>
                  <a:pt x="3479" y="2316"/>
                </a:cubicBezTo>
                <a:cubicBezTo>
                  <a:pt x="3178" y="2322"/>
                  <a:pt x="2927" y="2340"/>
                  <a:pt x="2635" y="241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6" name=""/>
          <p:cNvSpPr/>
          <p:nvPr/>
        </p:nvSpPr>
        <p:spPr>
          <a:xfrm>
            <a:off x="7893000" y="5872320"/>
            <a:ext cx="2136240" cy="80640"/>
          </a:xfrm>
          <a:custGeom>
            <a:avLst/>
            <a:gdLst/>
            <a:ahLst/>
            <a:rect l="0" t="0" r="r" b="b"/>
            <a:pathLst>
              <a:path fill="none" w="5934" h="224">
                <a:moveTo>
                  <a:pt x="113" y="192"/>
                </a:moveTo>
                <a:cubicBezTo>
                  <a:pt x="102" y="193"/>
                  <a:pt x="95" y="199"/>
                  <a:pt x="82" y="199"/>
                </a:cubicBezTo>
                <a:cubicBezTo>
                  <a:pt x="55" y="199"/>
                  <a:pt x="25" y="194"/>
                  <a:pt x="0" y="193"/>
                </a:cubicBezTo>
                <a:cubicBezTo>
                  <a:pt x="10" y="191"/>
                  <a:pt x="9" y="180"/>
                  <a:pt x="19" y="179"/>
                </a:cubicBezTo>
                <a:cubicBezTo>
                  <a:pt x="32" y="177"/>
                  <a:pt x="52" y="175"/>
                  <a:pt x="69" y="172"/>
                </a:cubicBezTo>
                <a:cubicBezTo>
                  <a:pt x="239" y="146"/>
                  <a:pt x="406" y="126"/>
                  <a:pt x="579" y="124"/>
                </a:cubicBezTo>
                <a:cubicBezTo>
                  <a:pt x="759" y="122"/>
                  <a:pt x="936" y="140"/>
                  <a:pt x="1116" y="151"/>
                </a:cubicBezTo>
                <a:cubicBezTo>
                  <a:pt x="1677" y="184"/>
                  <a:pt x="2252" y="258"/>
                  <a:pt x="2815" y="206"/>
                </a:cubicBezTo>
                <a:cubicBezTo>
                  <a:pt x="3095" y="180"/>
                  <a:pt x="3375" y="151"/>
                  <a:pt x="3655" y="126"/>
                </a:cubicBezTo>
                <a:cubicBezTo>
                  <a:pt x="3883" y="105"/>
                  <a:pt x="4103" y="87"/>
                  <a:pt x="4333" y="88"/>
                </a:cubicBezTo>
                <a:cubicBezTo>
                  <a:pt x="4643" y="89"/>
                  <a:pt x="4937" y="96"/>
                  <a:pt x="5248" y="67"/>
                </a:cubicBezTo>
                <a:cubicBezTo>
                  <a:pt x="5471" y="46"/>
                  <a:pt x="5728" y="29"/>
                  <a:pt x="5934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7" name=""/>
          <p:cNvSpPr/>
          <p:nvPr/>
        </p:nvSpPr>
        <p:spPr>
          <a:xfrm>
            <a:off x="1011240" y="3945960"/>
            <a:ext cx="3476160" cy="2047320"/>
          </a:xfrm>
          <a:custGeom>
            <a:avLst/>
            <a:gdLst/>
            <a:ahLst/>
            <a:rect l="0" t="0" r="r" b="b"/>
            <a:pathLst>
              <a:path fill="none" w="9656" h="5687">
                <a:moveTo>
                  <a:pt x="7067" y="389"/>
                </a:moveTo>
                <a:cubicBezTo>
                  <a:pt x="7079" y="369"/>
                  <a:pt x="7086" y="360"/>
                  <a:pt x="7088" y="337"/>
                </a:cubicBezTo>
                <a:cubicBezTo>
                  <a:pt x="7088" y="335"/>
                  <a:pt x="7088" y="333"/>
                  <a:pt x="7088" y="331"/>
                </a:cubicBezTo>
                <a:cubicBezTo>
                  <a:pt x="7042" y="325"/>
                  <a:pt x="7003" y="327"/>
                  <a:pt x="6958" y="342"/>
                </a:cubicBezTo>
                <a:cubicBezTo>
                  <a:pt x="6904" y="360"/>
                  <a:pt x="6825" y="389"/>
                  <a:pt x="6797" y="445"/>
                </a:cubicBezTo>
                <a:cubicBezTo>
                  <a:pt x="6772" y="496"/>
                  <a:pt x="6805" y="534"/>
                  <a:pt x="6843" y="562"/>
                </a:cubicBezTo>
                <a:cubicBezTo>
                  <a:pt x="6916" y="617"/>
                  <a:pt x="7018" y="646"/>
                  <a:pt x="7080" y="715"/>
                </a:cubicBezTo>
                <a:cubicBezTo>
                  <a:pt x="7091" y="735"/>
                  <a:pt x="7095" y="740"/>
                  <a:pt x="7092" y="755"/>
                </a:cubicBezTo>
                <a:cubicBezTo>
                  <a:pt x="7019" y="781"/>
                  <a:pt x="6948" y="780"/>
                  <a:pt x="6870" y="780"/>
                </a:cubicBezTo>
                <a:cubicBezTo>
                  <a:pt x="6783" y="780"/>
                  <a:pt x="6729" y="765"/>
                  <a:pt x="6649" y="736"/>
                </a:cubicBezTo>
                <a:moveTo>
                  <a:pt x="7004" y="234"/>
                </a:moveTo>
                <a:cubicBezTo>
                  <a:pt x="7106" y="214"/>
                  <a:pt x="7214" y="209"/>
                  <a:pt x="7320" y="218"/>
                </a:cubicBezTo>
                <a:cubicBezTo>
                  <a:pt x="7432" y="228"/>
                  <a:pt x="7543" y="256"/>
                  <a:pt x="7655" y="270"/>
                </a:cubicBezTo>
                <a:moveTo>
                  <a:pt x="8036" y="10"/>
                </a:moveTo>
                <a:cubicBezTo>
                  <a:pt x="8094" y="0"/>
                  <a:pt x="8160" y="-6"/>
                  <a:pt x="8218" y="9"/>
                </a:cubicBezTo>
                <a:cubicBezTo>
                  <a:pt x="8332" y="38"/>
                  <a:pt x="8420" y="124"/>
                  <a:pt x="8452" y="237"/>
                </a:cubicBezTo>
                <a:cubicBezTo>
                  <a:pt x="8491" y="375"/>
                  <a:pt x="8466" y="525"/>
                  <a:pt x="8397" y="647"/>
                </a:cubicBezTo>
                <a:cubicBezTo>
                  <a:pt x="8347" y="736"/>
                  <a:pt x="8260" y="818"/>
                  <a:pt x="8163" y="855"/>
                </a:cubicBezTo>
                <a:cubicBezTo>
                  <a:pt x="8124" y="870"/>
                  <a:pt x="8094" y="864"/>
                  <a:pt x="8057" y="855"/>
                </a:cubicBezTo>
                <a:moveTo>
                  <a:pt x="9048" y="116"/>
                </a:moveTo>
                <a:cubicBezTo>
                  <a:pt x="9096" y="113"/>
                  <a:pt x="9124" y="116"/>
                  <a:pt x="9158" y="155"/>
                </a:cubicBezTo>
                <a:cubicBezTo>
                  <a:pt x="9178" y="187"/>
                  <a:pt x="9184" y="197"/>
                  <a:pt x="9186" y="223"/>
                </a:cubicBezTo>
                <a:moveTo>
                  <a:pt x="8998" y="695"/>
                </a:moveTo>
                <a:cubicBezTo>
                  <a:pt x="8931" y="789"/>
                  <a:pt x="8876" y="891"/>
                  <a:pt x="8794" y="974"/>
                </a:cubicBezTo>
                <a:cubicBezTo>
                  <a:pt x="8698" y="1071"/>
                  <a:pt x="8590" y="1130"/>
                  <a:pt x="8474" y="1198"/>
                </a:cubicBezTo>
                <a:moveTo>
                  <a:pt x="6740" y="2514"/>
                </a:moveTo>
                <a:cubicBezTo>
                  <a:pt x="6670" y="2514"/>
                  <a:pt x="6601" y="2511"/>
                  <a:pt x="6531" y="2510"/>
                </a:cubicBezTo>
                <a:cubicBezTo>
                  <a:pt x="6516" y="2510"/>
                  <a:pt x="6514" y="2510"/>
                  <a:pt x="6506" y="2510"/>
                </a:cubicBezTo>
                <a:cubicBezTo>
                  <a:pt x="6568" y="2510"/>
                  <a:pt x="6626" y="2504"/>
                  <a:pt x="6688" y="2493"/>
                </a:cubicBezTo>
                <a:cubicBezTo>
                  <a:pt x="6885" y="2458"/>
                  <a:pt x="7080" y="2409"/>
                  <a:pt x="7280" y="2390"/>
                </a:cubicBezTo>
                <a:cubicBezTo>
                  <a:pt x="7289" y="2389"/>
                  <a:pt x="7299" y="2389"/>
                  <a:pt x="7308" y="2388"/>
                </a:cubicBezTo>
                <a:cubicBezTo>
                  <a:pt x="7225" y="2393"/>
                  <a:pt x="7146" y="2404"/>
                  <a:pt x="7064" y="2413"/>
                </a:cubicBezTo>
                <a:cubicBezTo>
                  <a:pt x="6905" y="2431"/>
                  <a:pt x="6745" y="2440"/>
                  <a:pt x="6586" y="2450"/>
                </a:cubicBezTo>
                <a:cubicBezTo>
                  <a:pt x="6452" y="2458"/>
                  <a:pt x="6318" y="2470"/>
                  <a:pt x="6184" y="2476"/>
                </a:cubicBezTo>
                <a:cubicBezTo>
                  <a:pt x="6174" y="2476"/>
                  <a:pt x="6164" y="2476"/>
                  <a:pt x="6154" y="2476"/>
                </a:cubicBezTo>
                <a:cubicBezTo>
                  <a:pt x="6241" y="2463"/>
                  <a:pt x="6328" y="2445"/>
                  <a:pt x="6415" y="2430"/>
                </a:cubicBezTo>
                <a:cubicBezTo>
                  <a:pt x="6580" y="2401"/>
                  <a:pt x="6743" y="2383"/>
                  <a:pt x="6910" y="2381"/>
                </a:cubicBezTo>
                <a:cubicBezTo>
                  <a:pt x="6835" y="2402"/>
                  <a:pt x="6762" y="2423"/>
                  <a:pt x="6685" y="2437"/>
                </a:cubicBezTo>
                <a:cubicBezTo>
                  <a:pt x="6576" y="2457"/>
                  <a:pt x="6466" y="2470"/>
                  <a:pt x="6357" y="2487"/>
                </a:cubicBezTo>
                <a:cubicBezTo>
                  <a:pt x="6331" y="2491"/>
                  <a:pt x="6328" y="2489"/>
                  <a:pt x="6315" y="2496"/>
                </a:cubicBezTo>
                <a:cubicBezTo>
                  <a:pt x="6393" y="2496"/>
                  <a:pt x="6462" y="2482"/>
                  <a:pt x="6539" y="2471"/>
                </a:cubicBezTo>
                <a:cubicBezTo>
                  <a:pt x="6599" y="2462"/>
                  <a:pt x="6729" y="2441"/>
                  <a:pt x="6751" y="2463"/>
                </a:cubicBezTo>
                <a:moveTo>
                  <a:pt x="922" y="5355"/>
                </a:moveTo>
                <a:cubicBezTo>
                  <a:pt x="843" y="5365"/>
                  <a:pt x="764" y="5376"/>
                  <a:pt x="685" y="5387"/>
                </a:cubicBezTo>
                <a:cubicBezTo>
                  <a:pt x="663" y="5390"/>
                  <a:pt x="640" y="5393"/>
                  <a:pt x="618" y="5396"/>
                </a:cubicBezTo>
                <a:cubicBezTo>
                  <a:pt x="632" y="5397"/>
                  <a:pt x="641" y="5405"/>
                  <a:pt x="655" y="5405"/>
                </a:cubicBezTo>
                <a:cubicBezTo>
                  <a:pt x="1954" y="5445"/>
                  <a:pt x="3262" y="5334"/>
                  <a:pt x="4562" y="5333"/>
                </a:cubicBezTo>
                <a:cubicBezTo>
                  <a:pt x="6147" y="5332"/>
                  <a:pt x="7830" y="5503"/>
                  <a:pt x="9408" y="5333"/>
                </a:cubicBezTo>
                <a:cubicBezTo>
                  <a:pt x="9456" y="5328"/>
                  <a:pt x="9629" y="5331"/>
                  <a:pt x="9656" y="5271"/>
                </a:cubicBezTo>
                <a:cubicBezTo>
                  <a:pt x="9621" y="5241"/>
                  <a:pt x="9597" y="5230"/>
                  <a:pt x="9556" y="5231"/>
                </a:cubicBezTo>
                <a:moveTo>
                  <a:pt x="779" y="5589"/>
                </a:moveTo>
                <a:cubicBezTo>
                  <a:pt x="808" y="5586"/>
                  <a:pt x="774" y="5576"/>
                  <a:pt x="803" y="5574"/>
                </a:cubicBezTo>
                <a:cubicBezTo>
                  <a:pt x="3291" y="5386"/>
                  <a:pt x="5869" y="5338"/>
                  <a:pt x="8358" y="5472"/>
                </a:cubicBezTo>
                <a:cubicBezTo>
                  <a:pt x="8645" y="5488"/>
                  <a:pt x="8933" y="5508"/>
                  <a:pt x="9217" y="5550"/>
                </a:cubicBezTo>
                <a:cubicBezTo>
                  <a:pt x="9217" y="5551"/>
                  <a:pt x="9216" y="5553"/>
                  <a:pt x="9216" y="5554"/>
                </a:cubicBezTo>
                <a:moveTo>
                  <a:pt x="0" y="5462"/>
                </a:moveTo>
                <a:cubicBezTo>
                  <a:pt x="429" y="5447"/>
                  <a:pt x="858" y="5442"/>
                  <a:pt x="1286" y="5416"/>
                </a:cubicBezTo>
                <a:cubicBezTo>
                  <a:pt x="3593" y="5275"/>
                  <a:pt x="5903" y="4999"/>
                  <a:pt x="8215" y="4967"/>
                </a:cubicBezTo>
                <a:cubicBezTo>
                  <a:pt x="8294" y="4966"/>
                  <a:pt x="8373" y="4967"/>
                  <a:pt x="8452" y="4966"/>
                </a:cubicBezTo>
                <a:moveTo>
                  <a:pt x="600" y="5458"/>
                </a:moveTo>
                <a:cubicBezTo>
                  <a:pt x="654" y="5449"/>
                  <a:pt x="709" y="5434"/>
                  <a:pt x="768" y="5431"/>
                </a:cubicBezTo>
                <a:cubicBezTo>
                  <a:pt x="1793" y="5379"/>
                  <a:pt x="2835" y="5466"/>
                  <a:pt x="3861" y="5466"/>
                </a:cubicBezTo>
                <a:cubicBezTo>
                  <a:pt x="4604" y="5466"/>
                  <a:pt x="6507" y="5888"/>
                  <a:pt x="7171" y="5565"/>
                </a:cubicBezTo>
                <a:cubicBezTo>
                  <a:pt x="7176" y="5562"/>
                  <a:pt x="7180" y="5573"/>
                  <a:pt x="7185" y="5570"/>
                </a:cubicBezTo>
                <a:cubicBezTo>
                  <a:pt x="7207" y="5558"/>
                  <a:pt x="7133" y="5528"/>
                  <a:pt x="7150" y="5510"/>
                </a:cubicBezTo>
                <a:cubicBezTo>
                  <a:pt x="7153" y="5520"/>
                  <a:pt x="7143" y="5525"/>
                  <a:pt x="7146" y="5535"/>
                </a:cubicBezTo>
                <a:cubicBezTo>
                  <a:pt x="7166" y="5595"/>
                  <a:pt x="7188" y="5615"/>
                  <a:pt x="7221" y="5663"/>
                </a:cubicBezTo>
                <a:lnTo>
                  <a:pt x="7222" y="5663"/>
                </a:lnTo>
                <a:cubicBezTo>
                  <a:pt x="7208" y="5647"/>
                  <a:pt x="7233" y="5613"/>
                  <a:pt x="7204" y="5605"/>
                </a:cubicBezTo>
                <a:cubicBezTo>
                  <a:pt x="7197" y="5603"/>
                  <a:pt x="7193" y="5597"/>
                  <a:pt x="7186" y="5596"/>
                </a:cubicBezTo>
                <a:cubicBezTo>
                  <a:pt x="7175" y="5594"/>
                  <a:pt x="7147" y="5605"/>
                  <a:pt x="7141" y="5602"/>
                </a:cubicBezTo>
                <a:moveTo>
                  <a:pt x="1911" y="5402"/>
                </a:moveTo>
                <a:cubicBezTo>
                  <a:pt x="1920" y="5402"/>
                  <a:pt x="1920" y="5397"/>
                  <a:pt x="1929" y="5397"/>
                </a:cubicBezTo>
                <a:cubicBezTo>
                  <a:pt x="2127" y="5395"/>
                  <a:pt x="2323" y="5399"/>
                  <a:pt x="2522" y="5387"/>
                </a:cubicBezTo>
                <a:cubicBezTo>
                  <a:pt x="4010" y="5299"/>
                  <a:pt x="5517" y="5257"/>
                  <a:pt x="7007" y="5251"/>
                </a:cubicBezTo>
                <a:cubicBezTo>
                  <a:pt x="7085" y="5251"/>
                  <a:pt x="7269" y="5180"/>
                  <a:pt x="7241" y="5253"/>
                </a:cubicBezTo>
                <a:cubicBezTo>
                  <a:pt x="7233" y="5274"/>
                  <a:pt x="7149" y="5272"/>
                  <a:pt x="7131" y="5276"/>
                </a:cubicBezTo>
                <a:moveTo>
                  <a:pt x="3751" y="5327"/>
                </a:moveTo>
                <a:cubicBezTo>
                  <a:pt x="3841" y="5321"/>
                  <a:pt x="3931" y="5318"/>
                  <a:pt x="4021" y="5317"/>
                </a:cubicBezTo>
                <a:cubicBezTo>
                  <a:pt x="4792" y="5311"/>
                  <a:pt x="5564" y="5297"/>
                  <a:pt x="6335" y="5293"/>
                </a:cubicBezTo>
                <a:cubicBezTo>
                  <a:pt x="6604" y="5292"/>
                  <a:pt x="6875" y="5285"/>
                  <a:pt x="7143" y="5297"/>
                </a:cubicBezTo>
                <a:cubicBezTo>
                  <a:pt x="7145" y="5297"/>
                  <a:pt x="7148" y="5297"/>
                  <a:pt x="7150" y="5297"/>
                </a:cubicBezTo>
                <a:cubicBezTo>
                  <a:pt x="7136" y="5293"/>
                  <a:pt x="7115" y="5313"/>
                  <a:pt x="7110" y="5300"/>
                </a:cubicBezTo>
                <a:cubicBezTo>
                  <a:pt x="7108" y="5294"/>
                  <a:pt x="7116" y="5302"/>
                  <a:pt x="7113" y="5296"/>
                </a:cubicBezTo>
                <a:cubicBezTo>
                  <a:pt x="7108" y="5287"/>
                  <a:pt x="7112" y="5259"/>
                  <a:pt x="7110" y="5252"/>
                </a:cubicBezTo>
                <a:cubicBezTo>
                  <a:pt x="7117" y="5262"/>
                  <a:pt x="7126" y="5277"/>
                  <a:pt x="7135" y="5289"/>
                </a:cubicBezTo>
                <a:cubicBezTo>
                  <a:pt x="7139" y="5294"/>
                  <a:pt x="7139" y="5283"/>
                  <a:pt x="7143" y="5289"/>
                </a:cubicBezTo>
                <a:cubicBezTo>
                  <a:pt x="7146" y="5294"/>
                  <a:pt x="7140" y="5281"/>
                  <a:pt x="7143" y="5286"/>
                </a:cubicBezTo>
                <a:cubicBezTo>
                  <a:pt x="7145" y="5289"/>
                  <a:pt x="7141" y="5296"/>
                  <a:pt x="7143" y="529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8" name=""/>
          <p:cNvSpPr/>
          <p:nvPr/>
        </p:nvSpPr>
        <p:spPr>
          <a:xfrm>
            <a:off x="5733720" y="190440"/>
            <a:ext cx="2212920" cy="2455560"/>
          </a:xfrm>
          <a:custGeom>
            <a:avLst/>
            <a:gdLst/>
            <a:ahLst/>
            <a:rect l="0" t="0" r="r" b="b"/>
            <a:pathLst>
              <a:path fill="none" w="6147" h="6821">
                <a:moveTo>
                  <a:pt x="6143" y="82"/>
                </a:moveTo>
                <a:cubicBezTo>
                  <a:pt x="6145" y="55"/>
                  <a:pt x="6146" y="27"/>
                  <a:pt x="6147" y="0"/>
                </a:cubicBezTo>
                <a:cubicBezTo>
                  <a:pt x="6121" y="120"/>
                  <a:pt x="6070" y="194"/>
                  <a:pt x="5992" y="301"/>
                </a:cubicBezTo>
                <a:cubicBezTo>
                  <a:pt x="5749" y="634"/>
                  <a:pt x="5459" y="894"/>
                  <a:pt x="5160" y="1176"/>
                </a:cubicBezTo>
                <a:moveTo>
                  <a:pt x="10" y="6563"/>
                </a:moveTo>
                <a:cubicBezTo>
                  <a:pt x="16" y="6571"/>
                  <a:pt x="-40" y="6598"/>
                  <a:pt x="62" y="6670"/>
                </a:cubicBezTo>
                <a:cubicBezTo>
                  <a:pt x="94" y="6693"/>
                  <a:pt x="146" y="6701"/>
                  <a:pt x="178" y="6713"/>
                </a:cubicBezTo>
                <a:cubicBezTo>
                  <a:pt x="181" y="6714"/>
                  <a:pt x="201" y="6730"/>
                  <a:pt x="217" y="6735"/>
                </a:cubicBezTo>
                <a:cubicBezTo>
                  <a:pt x="479" y="6818"/>
                  <a:pt x="824" y="6842"/>
                  <a:pt x="1093" y="6803"/>
                </a:cubicBezTo>
                <a:cubicBezTo>
                  <a:pt x="1511" y="6743"/>
                  <a:pt x="1861" y="6545"/>
                  <a:pt x="2045" y="6158"/>
                </a:cubicBezTo>
                <a:cubicBezTo>
                  <a:pt x="2331" y="5559"/>
                  <a:pt x="2176" y="4939"/>
                  <a:pt x="1930" y="4361"/>
                </a:cubicBezTo>
                <a:cubicBezTo>
                  <a:pt x="1834" y="4135"/>
                  <a:pt x="1598" y="3789"/>
                  <a:pt x="1650" y="3528"/>
                </a:cubicBezTo>
                <a:cubicBezTo>
                  <a:pt x="1679" y="3381"/>
                  <a:pt x="1776" y="3298"/>
                  <a:pt x="1871" y="3184"/>
                </a:cubicBezTo>
                <a:cubicBezTo>
                  <a:pt x="2029" y="2994"/>
                  <a:pt x="2192" y="2843"/>
                  <a:pt x="2380" y="2684"/>
                </a:cubicBezTo>
                <a:cubicBezTo>
                  <a:pt x="2519" y="2565"/>
                  <a:pt x="2596" y="2381"/>
                  <a:pt x="2738" y="2276"/>
                </a:cubicBezTo>
                <a:cubicBezTo>
                  <a:pt x="2947" y="2121"/>
                  <a:pt x="3311" y="2108"/>
                  <a:pt x="3557" y="2038"/>
                </a:cubicBezTo>
                <a:cubicBezTo>
                  <a:pt x="3911" y="1937"/>
                  <a:pt x="4251" y="1810"/>
                  <a:pt x="4601" y="1701"/>
                </a:cubicBezTo>
                <a:cubicBezTo>
                  <a:pt x="4794" y="1641"/>
                  <a:pt x="4991" y="1600"/>
                  <a:pt x="5188" y="1562"/>
                </a:cubicBezTo>
                <a:cubicBezTo>
                  <a:pt x="5177" y="1558"/>
                  <a:pt x="5139" y="1522"/>
                  <a:pt x="5112" y="1514"/>
                </a:cubicBezTo>
                <a:cubicBezTo>
                  <a:pt x="4980" y="1472"/>
                  <a:pt x="4844" y="1443"/>
                  <a:pt x="4710" y="1410"/>
                </a:cubicBezTo>
                <a:cubicBezTo>
                  <a:pt x="4961" y="1431"/>
                  <a:pt x="5195" y="1463"/>
                  <a:pt x="5431" y="1550"/>
                </a:cubicBezTo>
                <a:cubicBezTo>
                  <a:pt x="5432" y="1554"/>
                  <a:pt x="5433" y="1558"/>
                  <a:pt x="5434" y="1562"/>
                </a:cubicBezTo>
                <a:cubicBezTo>
                  <a:pt x="5394" y="1606"/>
                  <a:pt x="5354" y="1669"/>
                  <a:pt x="5303" y="1716"/>
                </a:cubicBezTo>
                <a:cubicBezTo>
                  <a:pt x="5145" y="1864"/>
                  <a:pt x="4960" y="1980"/>
                  <a:pt x="4810" y="2135"/>
                </a:cubicBezTo>
                <a:cubicBezTo>
                  <a:pt x="4798" y="2147"/>
                  <a:pt x="4795" y="2169"/>
                  <a:pt x="4784" y="2180"/>
                </a:cubicBezTo>
                <a:cubicBezTo>
                  <a:pt x="4749" y="2215"/>
                  <a:pt x="4708" y="2254"/>
                  <a:pt x="4675" y="229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79" name=""/>
          <p:cNvSpPr/>
          <p:nvPr/>
        </p:nvSpPr>
        <p:spPr>
          <a:xfrm>
            <a:off x="6978600" y="282600"/>
            <a:ext cx="711720" cy="712440"/>
          </a:xfrm>
          <a:custGeom>
            <a:avLst/>
            <a:gdLst/>
            <a:ahLst/>
            <a:rect l="0" t="0" r="r" b="b"/>
            <a:pathLst>
              <a:path fill="none" w="1977" h="1979">
                <a:moveTo>
                  <a:pt x="30" y="445"/>
                </a:moveTo>
                <a:cubicBezTo>
                  <a:pt x="22" y="434"/>
                  <a:pt x="13" y="424"/>
                  <a:pt x="7" y="411"/>
                </a:cubicBezTo>
                <a:cubicBezTo>
                  <a:pt x="7" y="410"/>
                  <a:pt x="7" y="409"/>
                  <a:pt x="7" y="408"/>
                </a:cubicBezTo>
                <a:cubicBezTo>
                  <a:pt x="7" y="479"/>
                  <a:pt x="10" y="549"/>
                  <a:pt x="11" y="620"/>
                </a:cubicBezTo>
                <a:cubicBezTo>
                  <a:pt x="12" y="694"/>
                  <a:pt x="16" y="770"/>
                  <a:pt x="7" y="843"/>
                </a:cubicBezTo>
                <a:cubicBezTo>
                  <a:pt x="5" y="862"/>
                  <a:pt x="2" y="882"/>
                  <a:pt x="0" y="901"/>
                </a:cubicBezTo>
                <a:cubicBezTo>
                  <a:pt x="16" y="861"/>
                  <a:pt x="36" y="825"/>
                  <a:pt x="60" y="787"/>
                </a:cubicBezTo>
                <a:cubicBezTo>
                  <a:pt x="112" y="704"/>
                  <a:pt x="152" y="613"/>
                  <a:pt x="205" y="531"/>
                </a:cubicBezTo>
                <a:cubicBezTo>
                  <a:pt x="245" y="468"/>
                  <a:pt x="283" y="433"/>
                  <a:pt x="350" y="404"/>
                </a:cubicBezTo>
                <a:moveTo>
                  <a:pt x="702" y="479"/>
                </a:moveTo>
                <a:cubicBezTo>
                  <a:pt x="703" y="499"/>
                  <a:pt x="704" y="519"/>
                  <a:pt x="703" y="539"/>
                </a:cubicBezTo>
                <a:cubicBezTo>
                  <a:pt x="700" y="606"/>
                  <a:pt x="667" y="669"/>
                  <a:pt x="642" y="730"/>
                </a:cubicBezTo>
                <a:cubicBezTo>
                  <a:pt x="620" y="785"/>
                  <a:pt x="596" y="838"/>
                  <a:pt x="591" y="898"/>
                </a:cubicBezTo>
                <a:cubicBezTo>
                  <a:pt x="589" y="925"/>
                  <a:pt x="585" y="953"/>
                  <a:pt x="618" y="958"/>
                </a:cubicBezTo>
                <a:cubicBezTo>
                  <a:pt x="664" y="965"/>
                  <a:pt x="713" y="958"/>
                  <a:pt x="753" y="936"/>
                </a:cubicBezTo>
                <a:cubicBezTo>
                  <a:pt x="813" y="902"/>
                  <a:pt x="857" y="849"/>
                  <a:pt x="885" y="786"/>
                </a:cubicBezTo>
                <a:cubicBezTo>
                  <a:pt x="912" y="725"/>
                  <a:pt x="914" y="659"/>
                  <a:pt x="910" y="594"/>
                </a:cubicBezTo>
                <a:cubicBezTo>
                  <a:pt x="907" y="536"/>
                  <a:pt x="865" y="516"/>
                  <a:pt x="811" y="507"/>
                </a:cubicBezTo>
                <a:cubicBezTo>
                  <a:pt x="761" y="499"/>
                  <a:pt x="707" y="500"/>
                  <a:pt x="660" y="514"/>
                </a:cubicBezTo>
                <a:moveTo>
                  <a:pt x="1161" y="507"/>
                </a:moveTo>
                <a:cubicBezTo>
                  <a:pt x="1162" y="505"/>
                  <a:pt x="1163" y="502"/>
                  <a:pt x="1164" y="500"/>
                </a:cubicBezTo>
                <a:cubicBezTo>
                  <a:pt x="1170" y="514"/>
                  <a:pt x="1170" y="481"/>
                  <a:pt x="1170" y="531"/>
                </a:cubicBezTo>
                <a:cubicBezTo>
                  <a:pt x="1170" y="597"/>
                  <a:pt x="1156" y="648"/>
                  <a:pt x="1134" y="710"/>
                </a:cubicBezTo>
                <a:cubicBezTo>
                  <a:pt x="1121" y="746"/>
                  <a:pt x="1103" y="783"/>
                  <a:pt x="1093" y="820"/>
                </a:cubicBezTo>
                <a:cubicBezTo>
                  <a:pt x="1089" y="836"/>
                  <a:pt x="1100" y="808"/>
                  <a:pt x="1107" y="793"/>
                </a:cubicBezTo>
                <a:moveTo>
                  <a:pt x="1198" y="202"/>
                </a:moveTo>
                <a:cubicBezTo>
                  <a:pt x="1201" y="187"/>
                  <a:pt x="1200" y="184"/>
                  <a:pt x="1207" y="178"/>
                </a:cubicBezTo>
                <a:cubicBezTo>
                  <a:pt x="1221" y="184"/>
                  <a:pt x="1219" y="222"/>
                  <a:pt x="1222" y="235"/>
                </a:cubicBezTo>
                <a:cubicBezTo>
                  <a:pt x="1225" y="245"/>
                  <a:pt x="1228" y="255"/>
                  <a:pt x="1231" y="265"/>
                </a:cubicBezTo>
                <a:moveTo>
                  <a:pt x="1848" y="467"/>
                </a:moveTo>
                <a:cubicBezTo>
                  <a:pt x="1817" y="484"/>
                  <a:pt x="1782" y="500"/>
                  <a:pt x="1748" y="515"/>
                </a:cubicBezTo>
                <a:cubicBezTo>
                  <a:pt x="1677" y="546"/>
                  <a:pt x="1602" y="575"/>
                  <a:pt x="1535" y="615"/>
                </a:cubicBezTo>
                <a:cubicBezTo>
                  <a:pt x="1482" y="646"/>
                  <a:pt x="1397" y="697"/>
                  <a:pt x="1384" y="764"/>
                </a:cubicBezTo>
                <a:cubicBezTo>
                  <a:pt x="1384" y="780"/>
                  <a:pt x="1384" y="785"/>
                  <a:pt x="1384" y="795"/>
                </a:cubicBezTo>
                <a:cubicBezTo>
                  <a:pt x="1426" y="800"/>
                  <a:pt x="1474" y="810"/>
                  <a:pt x="1517" y="799"/>
                </a:cubicBezTo>
                <a:cubicBezTo>
                  <a:pt x="1638" y="767"/>
                  <a:pt x="1732" y="675"/>
                  <a:pt x="1786" y="566"/>
                </a:cubicBezTo>
                <a:cubicBezTo>
                  <a:pt x="1835" y="467"/>
                  <a:pt x="1855" y="355"/>
                  <a:pt x="1885" y="250"/>
                </a:cubicBezTo>
                <a:cubicBezTo>
                  <a:pt x="1907" y="173"/>
                  <a:pt x="1932" y="98"/>
                  <a:pt x="1962" y="24"/>
                </a:cubicBezTo>
                <a:cubicBezTo>
                  <a:pt x="1979" y="-7"/>
                  <a:pt x="1986" y="-13"/>
                  <a:pt x="1959" y="33"/>
                </a:cubicBezTo>
                <a:cubicBezTo>
                  <a:pt x="1905" y="126"/>
                  <a:pt x="1849" y="217"/>
                  <a:pt x="1808" y="317"/>
                </a:cubicBezTo>
                <a:cubicBezTo>
                  <a:pt x="1757" y="440"/>
                  <a:pt x="1738" y="561"/>
                  <a:pt x="1735" y="693"/>
                </a:cubicBezTo>
                <a:moveTo>
                  <a:pt x="1131" y="1383"/>
                </a:moveTo>
                <a:cubicBezTo>
                  <a:pt x="1141" y="1363"/>
                  <a:pt x="1148" y="1348"/>
                  <a:pt x="1156" y="1331"/>
                </a:cubicBezTo>
                <a:cubicBezTo>
                  <a:pt x="1114" y="1328"/>
                  <a:pt x="1066" y="1320"/>
                  <a:pt x="1024" y="1329"/>
                </a:cubicBezTo>
                <a:cubicBezTo>
                  <a:pt x="953" y="1344"/>
                  <a:pt x="860" y="1382"/>
                  <a:pt x="814" y="1440"/>
                </a:cubicBezTo>
                <a:cubicBezTo>
                  <a:pt x="800" y="1458"/>
                  <a:pt x="799" y="1482"/>
                  <a:pt x="819" y="1493"/>
                </a:cubicBezTo>
                <a:cubicBezTo>
                  <a:pt x="863" y="1516"/>
                  <a:pt x="958" y="1501"/>
                  <a:pt x="989" y="1544"/>
                </a:cubicBezTo>
                <a:cubicBezTo>
                  <a:pt x="1008" y="1572"/>
                  <a:pt x="950" y="1600"/>
                  <a:pt x="935" y="1610"/>
                </a:cubicBezTo>
                <a:cubicBezTo>
                  <a:pt x="897" y="1635"/>
                  <a:pt x="857" y="1653"/>
                  <a:pt x="812" y="1662"/>
                </a:cubicBezTo>
                <a:cubicBezTo>
                  <a:pt x="797" y="1665"/>
                  <a:pt x="785" y="1664"/>
                  <a:pt x="770" y="1665"/>
                </a:cubicBezTo>
                <a:cubicBezTo>
                  <a:pt x="778" y="1666"/>
                  <a:pt x="786" y="1661"/>
                  <a:pt x="793" y="1665"/>
                </a:cubicBezTo>
                <a:cubicBezTo>
                  <a:pt x="817" y="1678"/>
                  <a:pt x="821" y="1742"/>
                  <a:pt x="824" y="1764"/>
                </a:cubicBezTo>
                <a:cubicBezTo>
                  <a:pt x="829" y="1808"/>
                  <a:pt x="829" y="1852"/>
                  <a:pt x="835" y="1896"/>
                </a:cubicBezTo>
                <a:cubicBezTo>
                  <a:pt x="838" y="1922"/>
                  <a:pt x="841" y="1942"/>
                  <a:pt x="866" y="1956"/>
                </a:cubicBezTo>
                <a:cubicBezTo>
                  <a:pt x="892" y="1970"/>
                  <a:pt x="920" y="1973"/>
                  <a:pt x="948" y="197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0" name=""/>
          <p:cNvSpPr/>
          <p:nvPr/>
        </p:nvSpPr>
        <p:spPr>
          <a:xfrm>
            <a:off x="8061480" y="330120"/>
            <a:ext cx="1231560" cy="406080"/>
          </a:xfrm>
          <a:custGeom>
            <a:avLst/>
            <a:gdLst/>
            <a:ahLst/>
            <a:rect l="0" t="0" r="r" b="b"/>
            <a:pathLst>
              <a:path fill="none" w="3421" h="1128">
                <a:moveTo>
                  <a:pt x="481" y="612"/>
                </a:moveTo>
                <a:cubicBezTo>
                  <a:pt x="487" y="598"/>
                  <a:pt x="497" y="588"/>
                  <a:pt x="501" y="573"/>
                </a:cubicBezTo>
                <a:cubicBezTo>
                  <a:pt x="504" y="562"/>
                  <a:pt x="505" y="549"/>
                  <a:pt x="506" y="539"/>
                </a:cubicBezTo>
                <a:cubicBezTo>
                  <a:pt x="508" y="526"/>
                  <a:pt x="509" y="508"/>
                  <a:pt x="498" y="500"/>
                </a:cubicBezTo>
                <a:cubicBezTo>
                  <a:pt x="458" y="470"/>
                  <a:pt x="358" y="475"/>
                  <a:pt x="316" y="490"/>
                </a:cubicBezTo>
                <a:cubicBezTo>
                  <a:pt x="202" y="531"/>
                  <a:pt x="42" y="672"/>
                  <a:pt x="6" y="792"/>
                </a:cubicBezTo>
                <a:cubicBezTo>
                  <a:pt x="1" y="815"/>
                  <a:pt x="-1" y="820"/>
                  <a:pt x="0" y="834"/>
                </a:cubicBezTo>
                <a:cubicBezTo>
                  <a:pt x="53" y="840"/>
                  <a:pt x="103" y="843"/>
                  <a:pt x="161" y="827"/>
                </a:cubicBezTo>
                <a:cubicBezTo>
                  <a:pt x="291" y="790"/>
                  <a:pt x="427" y="715"/>
                  <a:pt x="513" y="609"/>
                </a:cubicBezTo>
                <a:cubicBezTo>
                  <a:pt x="611" y="488"/>
                  <a:pt x="678" y="331"/>
                  <a:pt x="729" y="186"/>
                </a:cubicBezTo>
                <a:cubicBezTo>
                  <a:pt x="750" y="125"/>
                  <a:pt x="765" y="63"/>
                  <a:pt x="782" y="1"/>
                </a:cubicBezTo>
                <a:lnTo>
                  <a:pt x="782" y="0"/>
                </a:lnTo>
                <a:cubicBezTo>
                  <a:pt x="748" y="56"/>
                  <a:pt x="710" y="114"/>
                  <a:pt x="680" y="173"/>
                </a:cubicBezTo>
                <a:cubicBezTo>
                  <a:pt x="613" y="307"/>
                  <a:pt x="496" y="574"/>
                  <a:pt x="602" y="716"/>
                </a:cubicBezTo>
                <a:cubicBezTo>
                  <a:pt x="664" y="800"/>
                  <a:pt x="815" y="826"/>
                  <a:pt x="911" y="801"/>
                </a:cubicBezTo>
                <a:cubicBezTo>
                  <a:pt x="978" y="784"/>
                  <a:pt x="1021" y="725"/>
                  <a:pt x="1051" y="668"/>
                </a:cubicBezTo>
                <a:cubicBezTo>
                  <a:pt x="1066" y="640"/>
                  <a:pt x="1075" y="611"/>
                  <a:pt x="1086" y="582"/>
                </a:cubicBezTo>
                <a:cubicBezTo>
                  <a:pt x="1071" y="646"/>
                  <a:pt x="1045" y="706"/>
                  <a:pt x="1027" y="770"/>
                </a:cubicBezTo>
                <a:cubicBezTo>
                  <a:pt x="1012" y="821"/>
                  <a:pt x="1010" y="868"/>
                  <a:pt x="1008" y="920"/>
                </a:cubicBezTo>
                <a:moveTo>
                  <a:pt x="1387" y="237"/>
                </a:moveTo>
                <a:cubicBezTo>
                  <a:pt x="1389" y="230"/>
                  <a:pt x="1391" y="224"/>
                  <a:pt x="1393" y="217"/>
                </a:cubicBezTo>
                <a:cubicBezTo>
                  <a:pt x="1389" y="274"/>
                  <a:pt x="1360" y="322"/>
                  <a:pt x="1354" y="379"/>
                </a:cubicBezTo>
                <a:cubicBezTo>
                  <a:pt x="1350" y="412"/>
                  <a:pt x="1352" y="448"/>
                  <a:pt x="1359" y="480"/>
                </a:cubicBezTo>
                <a:cubicBezTo>
                  <a:pt x="1360" y="485"/>
                  <a:pt x="1362" y="496"/>
                  <a:pt x="1364" y="502"/>
                </a:cubicBezTo>
                <a:cubicBezTo>
                  <a:pt x="1371" y="521"/>
                  <a:pt x="1388" y="539"/>
                  <a:pt x="1399" y="555"/>
                </a:cubicBezTo>
                <a:cubicBezTo>
                  <a:pt x="1434" y="606"/>
                  <a:pt x="1477" y="647"/>
                  <a:pt x="1520" y="691"/>
                </a:cubicBezTo>
                <a:cubicBezTo>
                  <a:pt x="1563" y="735"/>
                  <a:pt x="1606" y="778"/>
                  <a:pt x="1614" y="841"/>
                </a:cubicBezTo>
                <a:cubicBezTo>
                  <a:pt x="1622" y="905"/>
                  <a:pt x="1535" y="924"/>
                  <a:pt x="1487" y="937"/>
                </a:cubicBezTo>
                <a:cubicBezTo>
                  <a:pt x="1421" y="955"/>
                  <a:pt x="1358" y="959"/>
                  <a:pt x="1290" y="959"/>
                </a:cubicBezTo>
                <a:moveTo>
                  <a:pt x="1596" y="619"/>
                </a:moveTo>
                <a:cubicBezTo>
                  <a:pt x="1644" y="601"/>
                  <a:pt x="1705" y="573"/>
                  <a:pt x="1749" y="617"/>
                </a:cubicBezTo>
                <a:cubicBezTo>
                  <a:pt x="1800" y="667"/>
                  <a:pt x="1782" y="780"/>
                  <a:pt x="1780" y="843"/>
                </a:cubicBezTo>
                <a:cubicBezTo>
                  <a:pt x="1778" y="911"/>
                  <a:pt x="1763" y="977"/>
                  <a:pt x="1759" y="1045"/>
                </a:cubicBezTo>
                <a:cubicBezTo>
                  <a:pt x="1758" y="1069"/>
                  <a:pt x="1753" y="1096"/>
                  <a:pt x="1768" y="1053"/>
                </a:cubicBezTo>
                <a:moveTo>
                  <a:pt x="1774" y="851"/>
                </a:moveTo>
                <a:cubicBezTo>
                  <a:pt x="1782" y="755"/>
                  <a:pt x="1793" y="666"/>
                  <a:pt x="1832" y="576"/>
                </a:cubicBezTo>
                <a:cubicBezTo>
                  <a:pt x="1853" y="527"/>
                  <a:pt x="1886" y="465"/>
                  <a:pt x="1948" y="476"/>
                </a:cubicBezTo>
                <a:cubicBezTo>
                  <a:pt x="2014" y="488"/>
                  <a:pt x="2008" y="592"/>
                  <a:pt x="2006" y="640"/>
                </a:cubicBezTo>
                <a:cubicBezTo>
                  <a:pt x="2003" y="717"/>
                  <a:pt x="1975" y="787"/>
                  <a:pt x="1945" y="857"/>
                </a:cubicBezTo>
                <a:cubicBezTo>
                  <a:pt x="1938" y="872"/>
                  <a:pt x="1926" y="908"/>
                  <a:pt x="1902" y="902"/>
                </a:cubicBezTo>
                <a:cubicBezTo>
                  <a:pt x="1891" y="889"/>
                  <a:pt x="1888" y="879"/>
                  <a:pt x="1895" y="863"/>
                </a:cubicBezTo>
                <a:moveTo>
                  <a:pt x="2387" y="204"/>
                </a:moveTo>
                <a:cubicBezTo>
                  <a:pt x="2382" y="287"/>
                  <a:pt x="2352" y="355"/>
                  <a:pt x="2323" y="433"/>
                </a:cubicBezTo>
                <a:cubicBezTo>
                  <a:pt x="2290" y="521"/>
                  <a:pt x="2260" y="608"/>
                  <a:pt x="2255" y="703"/>
                </a:cubicBezTo>
                <a:cubicBezTo>
                  <a:pt x="2255" y="742"/>
                  <a:pt x="2254" y="754"/>
                  <a:pt x="2263" y="778"/>
                </a:cubicBezTo>
                <a:moveTo>
                  <a:pt x="2927" y="544"/>
                </a:moveTo>
                <a:cubicBezTo>
                  <a:pt x="2916" y="535"/>
                  <a:pt x="2876" y="562"/>
                  <a:pt x="2834" y="586"/>
                </a:cubicBezTo>
                <a:cubicBezTo>
                  <a:pt x="2737" y="640"/>
                  <a:pt x="2637" y="694"/>
                  <a:pt x="2545" y="757"/>
                </a:cubicBezTo>
                <a:cubicBezTo>
                  <a:pt x="2512" y="780"/>
                  <a:pt x="2499" y="792"/>
                  <a:pt x="2485" y="824"/>
                </a:cubicBezTo>
                <a:cubicBezTo>
                  <a:pt x="2542" y="830"/>
                  <a:pt x="2590" y="826"/>
                  <a:pt x="2645" y="806"/>
                </a:cubicBezTo>
                <a:cubicBezTo>
                  <a:pt x="2717" y="780"/>
                  <a:pt x="2776" y="735"/>
                  <a:pt x="2840" y="695"/>
                </a:cubicBezTo>
                <a:cubicBezTo>
                  <a:pt x="2854" y="687"/>
                  <a:pt x="2851" y="692"/>
                  <a:pt x="2861" y="688"/>
                </a:cubicBezTo>
                <a:cubicBezTo>
                  <a:pt x="2861" y="764"/>
                  <a:pt x="2861" y="839"/>
                  <a:pt x="2861" y="915"/>
                </a:cubicBezTo>
                <a:moveTo>
                  <a:pt x="3132" y="651"/>
                </a:moveTo>
                <a:cubicBezTo>
                  <a:pt x="3143" y="628"/>
                  <a:pt x="3151" y="608"/>
                  <a:pt x="3167" y="592"/>
                </a:cubicBezTo>
                <a:cubicBezTo>
                  <a:pt x="3167" y="634"/>
                  <a:pt x="3146" y="750"/>
                  <a:pt x="3176" y="781"/>
                </a:cubicBezTo>
                <a:cubicBezTo>
                  <a:pt x="3184" y="785"/>
                  <a:pt x="3192" y="788"/>
                  <a:pt x="3200" y="792"/>
                </a:cubicBezTo>
                <a:moveTo>
                  <a:pt x="3314" y="750"/>
                </a:moveTo>
                <a:cubicBezTo>
                  <a:pt x="3345" y="717"/>
                  <a:pt x="3372" y="684"/>
                  <a:pt x="3399" y="647"/>
                </a:cubicBezTo>
                <a:cubicBezTo>
                  <a:pt x="3409" y="634"/>
                  <a:pt x="3411" y="634"/>
                  <a:pt x="3421" y="627"/>
                </a:cubicBezTo>
                <a:cubicBezTo>
                  <a:pt x="3421" y="675"/>
                  <a:pt x="3418" y="712"/>
                  <a:pt x="3407" y="760"/>
                </a:cubicBezTo>
                <a:cubicBezTo>
                  <a:pt x="3389" y="833"/>
                  <a:pt x="3372" y="905"/>
                  <a:pt x="3358" y="979"/>
                </a:cubicBezTo>
                <a:cubicBezTo>
                  <a:pt x="3349" y="1025"/>
                  <a:pt x="3336" y="1073"/>
                  <a:pt x="3334" y="1120"/>
                </a:cubicBezTo>
                <a:cubicBezTo>
                  <a:pt x="3334" y="1123"/>
                  <a:pt x="3334" y="1125"/>
                  <a:pt x="3334" y="112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1" name=""/>
          <p:cNvSpPr/>
          <p:nvPr/>
        </p:nvSpPr>
        <p:spPr>
          <a:xfrm>
            <a:off x="9462960" y="427320"/>
            <a:ext cx="852120" cy="279000"/>
          </a:xfrm>
          <a:custGeom>
            <a:avLst/>
            <a:gdLst/>
            <a:ahLst/>
            <a:rect l="0" t="0" r="r" b="b"/>
            <a:pathLst>
              <a:path fill="none" w="2367" h="775">
                <a:moveTo>
                  <a:pt x="436" y="26"/>
                </a:moveTo>
                <a:cubicBezTo>
                  <a:pt x="426" y="8"/>
                  <a:pt x="449" y="-14"/>
                  <a:pt x="402" y="11"/>
                </a:cubicBezTo>
                <a:cubicBezTo>
                  <a:pt x="299" y="66"/>
                  <a:pt x="198" y="180"/>
                  <a:pt x="127" y="272"/>
                </a:cubicBezTo>
                <a:cubicBezTo>
                  <a:pt x="55" y="364"/>
                  <a:pt x="-39" y="532"/>
                  <a:pt x="18" y="656"/>
                </a:cubicBezTo>
                <a:cubicBezTo>
                  <a:pt x="58" y="742"/>
                  <a:pt x="163" y="757"/>
                  <a:pt x="243" y="775"/>
                </a:cubicBezTo>
                <a:moveTo>
                  <a:pt x="769" y="337"/>
                </a:moveTo>
                <a:cubicBezTo>
                  <a:pt x="778" y="374"/>
                  <a:pt x="784" y="409"/>
                  <a:pt x="781" y="451"/>
                </a:cubicBezTo>
                <a:cubicBezTo>
                  <a:pt x="777" y="504"/>
                  <a:pt x="757" y="557"/>
                  <a:pt x="727" y="602"/>
                </a:cubicBezTo>
                <a:cubicBezTo>
                  <a:pt x="719" y="611"/>
                  <a:pt x="718" y="614"/>
                  <a:pt x="711" y="617"/>
                </a:cubicBezTo>
                <a:moveTo>
                  <a:pt x="906" y="32"/>
                </a:moveTo>
                <a:cubicBezTo>
                  <a:pt x="912" y="25"/>
                  <a:pt x="913" y="23"/>
                  <a:pt x="920" y="25"/>
                </a:cubicBezTo>
                <a:cubicBezTo>
                  <a:pt x="944" y="45"/>
                  <a:pt x="941" y="85"/>
                  <a:pt x="946" y="117"/>
                </a:cubicBezTo>
                <a:cubicBezTo>
                  <a:pt x="948" y="132"/>
                  <a:pt x="951" y="146"/>
                  <a:pt x="953" y="161"/>
                </a:cubicBezTo>
                <a:moveTo>
                  <a:pt x="1248" y="330"/>
                </a:moveTo>
                <a:cubicBezTo>
                  <a:pt x="1286" y="330"/>
                  <a:pt x="1318" y="325"/>
                  <a:pt x="1342" y="361"/>
                </a:cubicBezTo>
                <a:cubicBezTo>
                  <a:pt x="1382" y="419"/>
                  <a:pt x="1362" y="508"/>
                  <a:pt x="1364" y="574"/>
                </a:cubicBezTo>
                <a:cubicBezTo>
                  <a:pt x="1365" y="628"/>
                  <a:pt x="1385" y="665"/>
                  <a:pt x="1442" y="671"/>
                </a:cubicBezTo>
                <a:cubicBezTo>
                  <a:pt x="1515" y="678"/>
                  <a:pt x="1580" y="660"/>
                  <a:pt x="1648" y="635"/>
                </a:cubicBezTo>
                <a:cubicBezTo>
                  <a:pt x="1695" y="617"/>
                  <a:pt x="1753" y="588"/>
                  <a:pt x="1806" y="600"/>
                </a:cubicBezTo>
                <a:cubicBezTo>
                  <a:pt x="1842" y="609"/>
                  <a:pt x="1859" y="636"/>
                  <a:pt x="1891" y="656"/>
                </a:cubicBezTo>
                <a:cubicBezTo>
                  <a:pt x="1961" y="698"/>
                  <a:pt x="2053" y="710"/>
                  <a:pt x="2133" y="699"/>
                </a:cubicBezTo>
                <a:cubicBezTo>
                  <a:pt x="2209" y="688"/>
                  <a:pt x="2271" y="632"/>
                  <a:pt x="2296" y="559"/>
                </a:cubicBezTo>
                <a:cubicBezTo>
                  <a:pt x="2321" y="487"/>
                  <a:pt x="2312" y="383"/>
                  <a:pt x="2294" y="311"/>
                </a:cubicBezTo>
                <a:cubicBezTo>
                  <a:pt x="2283" y="265"/>
                  <a:pt x="2262" y="230"/>
                  <a:pt x="2237" y="195"/>
                </a:cubicBezTo>
                <a:cubicBezTo>
                  <a:pt x="2214" y="221"/>
                  <a:pt x="2196" y="252"/>
                  <a:pt x="2185" y="294"/>
                </a:cubicBezTo>
                <a:cubicBezTo>
                  <a:pt x="2169" y="354"/>
                  <a:pt x="2160" y="431"/>
                  <a:pt x="2169" y="493"/>
                </a:cubicBezTo>
                <a:cubicBezTo>
                  <a:pt x="2178" y="552"/>
                  <a:pt x="2212" y="609"/>
                  <a:pt x="2234" y="664"/>
                </a:cubicBezTo>
                <a:moveTo>
                  <a:pt x="2035" y="485"/>
                </a:moveTo>
                <a:cubicBezTo>
                  <a:pt x="2044" y="464"/>
                  <a:pt x="2099" y="467"/>
                  <a:pt x="2118" y="466"/>
                </a:cubicBezTo>
                <a:cubicBezTo>
                  <a:pt x="2204" y="463"/>
                  <a:pt x="2281" y="472"/>
                  <a:pt x="2367" y="48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2" name=""/>
          <p:cNvSpPr/>
          <p:nvPr/>
        </p:nvSpPr>
        <p:spPr>
          <a:xfrm>
            <a:off x="10588320" y="500040"/>
            <a:ext cx="195120" cy="140760"/>
          </a:xfrm>
          <a:custGeom>
            <a:avLst/>
            <a:gdLst/>
            <a:ahLst/>
            <a:rect l="0" t="0" r="r" b="b"/>
            <a:pathLst>
              <a:path fill="none" w="542" h="391">
                <a:moveTo>
                  <a:pt x="9" y="119"/>
                </a:moveTo>
                <a:cubicBezTo>
                  <a:pt x="6" y="111"/>
                  <a:pt x="-6" y="99"/>
                  <a:pt x="3" y="89"/>
                </a:cubicBezTo>
                <a:cubicBezTo>
                  <a:pt x="23" y="66"/>
                  <a:pt x="86" y="70"/>
                  <a:pt x="110" y="70"/>
                </a:cubicBezTo>
                <a:cubicBezTo>
                  <a:pt x="155" y="69"/>
                  <a:pt x="199" y="75"/>
                  <a:pt x="219" y="122"/>
                </a:cubicBezTo>
                <a:cubicBezTo>
                  <a:pt x="241" y="175"/>
                  <a:pt x="223" y="236"/>
                  <a:pt x="196" y="282"/>
                </a:cubicBezTo>
                <a:cubicBezTo>
                  <a:pt x="164" y="335"/>
                  <a:pt x="117" y="380"/>
                  <a:pt x="55" y="385"/>
                </a:cubicBezTo>
                <a:cubicBezTo>
                  <a:pt x="18" y="388"/>
                  <a:pt x="16" y="388"/>
                  <a:pt x="1" y="364"/>
                </a:cubicBezTo>
                <a:cubicBezTo>
                  <a:pt x="15" y="312"/>
                  <a:pt x="66" y="297"/>
                  <a:pt x="115" y="274"/>
                </a:cubicBezTo>
                <a:cubicBezTo>
                  <a:pt x="214" y="229"/>
                  <a:pt x="315" y="189"/>
                  <a:pt x="410" y="136"/>
                </a:cubicBezTo>
                <a:cubicBezTo>
                  <a:pt x="456" y="110"/>
                  <a:pt x="523" y="76"/>
                  <a:pt x="542" y="21"/>
                </a:cubicBezTo>
                <a:cubicBezTo>
                  <a:pt x="542" y="9"/>
                  <a:pt x="542" y="7"/>
                  <a:pt x="542" y="0"/>
                </a:cubicBezTo>
                <a:cubicBezTo>
                  <a:pt x="479" y="3"/>
                  <a:pt x="443" y="27"/>
                  <a:pt x="396" y="71"/>
                </a:cubicBezTo>
                <a:cubicBezTo>
                  <a:pt x="347" y="116"/>
                  <a:pt x="297" y="175"/>
                  <a:pt x="286" y="243"/>
                </a:cubicBezTo>
                <a:cubicBezTo>
                  <a:pt x="278" y="290"/>
                  <a:pt x="283" y="331"/>
                  <a:pt x="326" y="356"/>
                </a:cubicBezTo>
                <a:cubicBezTo>
                  <a:pt x="368" y="381"/>
                  <a:pt x="418" y="384"/>
                  <a:pt x="464" y="39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3" name=""/>
          <p:cNvSpPr/>
          <p:nvPr/>
        </p:nvSpPr>
        <p:spPr>
          <a:xfrm>
            <a:off x="10969560" y="403200"/>
            <a:ext cx="115560" cy="312480"/>
          </a:xfrm>
          <a:custGeom>
            <a:avLst/>
            <a:gdLst/>
            <a:ahLst/>
            <a:rect l="0" t="0" r="r" b="b"/>
            <a:pathLst>
              <a:path fill="none" w="321" h="868">
                <a:moveTo>
                  <a:pt x="70" y="0"/>
                </a:moveTo>
                <a:cubicBezTo>
                  <a:pt x="104" y="4"/>
                  <a:pt x="114" y="9"/>
                  <a:pt x="140" y="38"/>
                </a:cubicBezTo>
                <a:cubicBezTo>
                  <a:pt x="208" y="113"/>
                  <a:pt x="256" y="216"/>
                  <a:pt x="286" y="311"/>
                </a:cubicBezTo>
                <a:cubicBezTo>
                  <a:pt x="323" y="426"/>
                  <a:pt x="346" y="567"/>
                  <a:pt x="274" y="672"/>
                </a:cubicBezTo>
                <a:cubicBezTo>
                  <a:pt x="209" y="767"/>
                  <a:pt x="96" y="813"/>
                  <a:pt x="0" y="86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4" name=""/>
          <p:cNvSpPr/>
          <p:nvPr/>
        </p:nvSpPr>
        <p:spPr>
          <a:xfrm>
            <a:off x="3971880" y="1047600"/>
            <a:ext cx="942480" cy="620280"/>
          </a:xfrm>
          <a:custGeom>
            <a:avLst/>
            <a:gdLst/>
            <a:ahLst/>
            <a:rect l="0" t="0" r="r" b="b"/>
            <a:pathLst>
              <a:path fill="none" w="2618" h="1723">
                <a:moveTo>
                  <a:pt x="1019" y="333"/>
                </a:moveTo>
                <a:cubicBezTo>
                  <a:pt x="1025" y="355"/>
                  <a:pt x="1025" y="417"/>
                  <a:pt x="1025" y="446"/>
                </a:cubicBezTo>
                <a:cubicBezTo>
                  <a:pt x="1024" y="634"/>
                  <a:pt x="1044" y="834"/>
                  <a:pt x="1018" y="1020"/>
                </a:cubicBezTo>
                <a:cubicBezTo>
                  <a:pt x="1013" y="1053"/>
                  <a:pt x="1005" y="1085"/>
                  <a:pt x="997" y="1117"/>
                </a:cubicBezTo>
                <a:moveTo>
                  <a:pt x="1027" y="433"/>
                </a:moveTo>
                <a:cubicBezTo>
                  <a:pt x="1045" y="380"/>
                  <a:pt x="1061" y="344"/>
                  <a:pt x="1116" y="320"/>
                </a:cubicBezTo>
                <a:cubicBezTo>
                  <a:pt x="1156" y="303"/>
                  <a:pt x="1219" y="293"/>
                  <a:pt x="1235" y="343"/>
                </a:cubicBezTo>
                <a:cubicBezTo>
                  <a:pt x="1257" y="409"/>
                  <a:pt x="1238" y="491"/>
                  <a:pt x="1200" y="546"/>
                </a:cubicBezTo>
                <a:cubicBezTo>
                  <a:pt x="1148" y="622"/>
                  <a:pt x="1053" y="690"/>
                  <a:pt x="961" y="701"/>
                </a:cubicBezTo>
                <a:cubicBezTo>
                  <a:pt x="950" y="701"/>
                  <a:pt x="938" y="701"/>
                  <a:pt x="927" y="701"/>
                </a:cubicBezTo>
                <a:moveTo>
                  <a:pt x="1581" y="0"/>
                </a:moveTo>
                <a:cubicBezTo>
                  <a:pt x="1581" y="62"/>
                  <a:pt x="1582" y="122"/>
                  <a:pt x="1574" y="183"/>
                </a:cubicBezTo>
                <a:cubicBezTo>
                  <a:pt x="1560" y="290"/>
                  <a:pt x="1535" y="395"/>
                  <a:pt x="1520" y="502"/>
                </a:cubicBezTo>
                <a:cubicBezTo>
                  <a:pt x="1502" y="628"/>
                  <a:pt x="1500" y="760"/>
                  <a:pt x="1510" y="887"/>
                </a:cubicBezTo>
                <a:cubicBezTo>
                  <a:pt x="1512" y="918"/>
                  <a:pt x="1518" y="946"/>
                  <a:pt x="1526" y="976"/>
                </a:cubicBezTo>
                <a:moveTo>
                  <a:pt x="1489" y="715"/>
                </a:moveTo>
                <a:cubicBezTo>
                  <a:pt x="1556" y="715"/>
                  <a:pt x="1617" y="720"/>
                  <a:pt x="1680" y="694"/>
                </a:cubicBezTo>
                <a:cubicBezTo>
                  <a:pt x="1761" y="661"/>
                  <a:pt x="1834" y="623"/>
                  <a:pt x="1907" y="578"/>
                </a:cubicBezTo>
                <a:cubicBezTo>
                  <a:pt x="1910" y="576"/>
                  <a:pt x="1913" y="576"/>
                  <a:pt x="1918" y="573"/>
                </a:cubicBezTo>
                <a:cubicBezTo>
                  <a:pt x="1963" y="546"/>
                  <a:pt x="2006" y="521"/>
                  <a:pt x="2049" y="489"/>
                </a:cubicBezTo>
                <a:cubicBezTo>
                  <a:pt x="2127" y="431"/>
                  <a:pt x="2165" y="345"/>
                  <a:pt x="2159" y="247"/>
                </a:cubicBezTo>
                <a:cubicBezTo>
                  <a:pt x="2157" y="214"/>
                  <a:pt x="2150" y="215"/>
                  <a:pt x="2119" y="209"/>
                </a:cubicBezTo>
                <a:cubicBezTo>
                  <a:pt x="2091" y="204"/>
                  <a:pt x="2067" y="211"/>
                  <a:pt x="2055" y="238"/>
                </a:cubicBezTo>
                <a:cubicBezTo>
                  <a:pt x="2039" y="275"/>
                  <a:pt x="2064" y="296"/>
                  <a:pt x="2091" y="312"/>
                </a:cubicBezTo>
                <a:cubicBezTo>
                  <a:pt x="2137" y="340"/>
                  <a:pt x="2197" y="350"/>
                  <a:pt x="2248" y="363"/>
                </a:cubicBezTo>
                <a:cubicBezTo>
                  <a:pt x="2296" y="376"/>
                  <a:pt x="2358" y="388"/>
                  <a:pt x="2395" y="424"/>
                </a:cubicBezTo>
                <a:cubicBezTo>
                  <a:pt x="2429" y="457"/>
                  <a:pt x="2424" y="519"/>
                  <a:pt x="2413" y="560"/>
                </a:cubicBezTo>
                <a:cubicBezTo>
                  <a:pt x="2395" y="632"/>
                  <a:pt x="2367" y="695"/>
                  <a:pt x="2362" y="770"/>
                </a:cubicBezTo>
                <a:cubicBezTo>
                  <a:pt x="2358" y="823"/>
                  <a:pt x="2359" y="863"/>
                  <a:pt x="2414" y="885"/>
                </a:cubicBezTo>
                <a:cubicBezTo>
                  <a:pt x="2475" y="909"/>
                  <a:pt x="2553" y="903"/>
                  <a:pt x="2618" y="910"/>
                </a:cubicBezTo>
                <a:moveTo>
                  <a:pt x="610" y="380"/>
                </a:moveTo>
                <a:cubicBezTo>
                  <a:pt x="609" y="380"/>
                  <a:pt x="599" y="370"/>
                  <a:pt x="593" y="368"/>
                </a:cubicBezTo>
                <a:cubicBezTo>
                  <a:pt x="554" y="358"/>
                  <a:pt x="512" y="355"/>
                  <a:pt x="474" y="371"/>
                </a:cubicBezTo>
                <a:cubicBezTo>
                  <a:pt x="405" y="400"/>
                  <a:pt x="369" y="537"/>
                  <a:pt x="350" y="598"/>
                </a:cubicBezTo>
                <a:cubicBezTo>
                  <a:pt x="292" y="783"/>
                  <a:pt x="285" y="975"/>
                  <a:pt x="289" y="1167"/>
                </a:cubicBezTo>
                <a:cubicBezTo>
                  <a:pt x="291" y="1259"/>
                  <a:pt x="300" y="1349"/>
                  <a:pt x="300" y="1441"/>
                </a:cubicBezTo>
                <a:cubicBezTo>
                  <a:pt x="300" y="1519"/>
                  <a:pt x="275" y="1586"/>
                  <a:pt x="219" y="1642"/>
                </a:cubicBezTo>
                <a:cubicBezTo>
                  <a:pt x="172" y="1689"/>
                  <a:pt x="117" y="1708"/>
                  <a:pt x="55" y="1723"/>
                </a:cubicBezTo>
                <a:moveTo>
                  <a:pt x="0" y="1196"/>
                </a:moveTo>
                <a:cubicBezTo>
                  <a:pt x="10" y="1158"/>
                  <a:pt x="22" y="1134"/>
                  <a:pt x="55" y="1110"/>
                </a:cubicBezTo>
                <a:cubicBezTo>
                  <a:pt x="135" y="1053"/>
                  <a:pt x="237" y="1051"/>
                  <a:pt x="331" y="1050"/>
                </a:cubicBezTo>
                <a:cubicBezTo>
                  <a:pt x="407" y="1049"/>
                  <a:pt x="474" y="1047"/>
                  <a:pt x="546" y="1074"/>
                </a:cubicBezTo>
                <a:cubicBezTo>
                  <a:pt x="553" y="1077"/>
                  <a:pt x="560" y="1081"/>
                  <a:pt x="567" y="10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5" name=""/>
          <p:cNvSpPr/>
          <p:nvPr/>
        </p:nvSpPr>
        <p:spPr>
          <a:xfrm>
            <a:off x="9526680" y="1231920"/>
            <a:ext cx="1265040" cy="110880"/>
          </a:xfrm>
          <a:custGeom>
            <a:avLst/>
            <a:gdLst/>
            <a:ahLst/>
            <a:rect l="0" t="0" r="r" b="b"/>
            <a:pathLst>
              <a:path fill="none" w="3514" h="308">
                <a:moveTo>
                  <a:pt x="64" y="302"/>
                </a:moveTo>
                <a:cubicBezTo>
                  <a:pt x="61" y="290"/>
                  <a:pt x="15" y="305"/>
                  <a:pt x="0" y="308"/>
                </a:cubicBezTo>
                <a:moveTo>
                  <a:pt x="3514" y="0"/>
                </a:moveTo>
                <a:cubicBezTo>
                  <a:pt x="3510" y="23"/>
                  <a:pt x="3502" y="32"/>
                  <a:pt x="3489" y="5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6" name=""/>
          <p:cNvSpPr/>
          <p:nvPr/>
        </p:nvSpPr>
        <p:spPr>
          <a:xfrm>
            <a:off x="5307120" y="1046160"/>
            <a:ext cx="417240" cy="639360"/>
          </a:xfrm>
          <a:custGeom>
            <a:avLst/>
            <a:gdLst/>
            <a:ahLst/>
            <a:rect l="0" t="0" r="r" b="b"/>
            <a:pathLst>
              <a:path fill="none" w="1159" h="1776">
                <a:moveTo>
                  <a:pt x="934" y="179"/>
                </a:moveTo>
                <a:cubicBezTo>
                  <a:pt x="976" y="151"/>
                  <a:pt x="978" y="141"/>
                  <a:pt x="979" y="91"/>
                </a:cubicBezTo>
                <a:cubicBezTo>
                  <a:pt x="979" y="63"/>
                  <a:pt x="972" y="42"/>
                  <a:pt x="952" y="22"/>
                </a:cubicBezTo>
                <a:cubicBezTo>
                  <a:pt x="944" y="14"/>
                  <a:pt x="932" y="8"/>
                  <a:pt x="924" y="0"/>
                </a:cubicBezTo>
                <a:cubicBezTo>
                  <a:pt x="950" y="1"/>
                  <a:pt x="972" y="6"/>
                  <a:pt x="998" y="12"/>
                </a:cubicBezTo>
                <a:cubicBezTo>
                  <a:pt x="1043" y="22"/>
                  <a:pt x="1088" y="30"/>
                  <a:pt x="1132" y="45"/>
                </a:cubicBezTo>
                <a:cubicBezTo>
                  <a:pt x="1141" y="48"/>
                  <a:pt x="1150" y="52"/>
                  <a:pt x="1159" y="55"/>
                </a:cubicBezTo>
                <a:moveTo>
                  <a:pt x="660" y="1225"/>
                </a:moveTo>
                <a:cubicBezTo>
                  <a:pt x="579" y="1312"/>
                  <a:pt x="498" y="1395"/>
                  <a:pt x="404" y="1470"/>
                </a:cubicBezTo>
                <a:cubicBezTo>
                  <a:pt x="272" y="1577"/>
                  <a:pt x="136" y="1676"/>
                  <a:pt x="0" y="177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7" name=""/>
          <p:cNvSpPr/>
          <p:nvPr/>
        </p:nvSpPr>
        <p:spPr>
          <a:xfrm>
            <a:off x="7245360" y="1487520"/>
            <a:ext cx="118800" cy="255240"/>
          </a:xfrm>
          <a:custGeom>
            <a:avLst/>
            <a:gdLst/>
            <a:ahLst/>
            <a:rect l="0" t="0" r="r" b="b"/>
            <a:pathLst>
              <a:path fill="none" w="330" h="709">
                <a:moveTo>
                  <a:pt x="80" y="58"/>
                </a:moveTo>
                <a:cubicBezTo>
                  <a:pt x="80" y="42"/>
                  <a:pt x="81" y="27"/>
                  <a:pt x="82" y="12"/>
                </a:cubicBezTo>
                <a:cubicBezTo>
                  <a:pt x="82" y="8"/>
                  <a:pt x="83" y="4"/>
                  <a:pt x="83" y="0"/>
                </a:cubicBezTo>
                <a:cubicBezTo>
                  <a:pt x="119" y="0"/>
                  <a:pt x="151" y="6"/>
                  <a:pt x="187" y="10"/>
                </a:cubicBezTo>
                <a:cubicBezTo>
                  <a:pt x="234" y="16"/>
                  <a:pt x="282" y="14"/>
                  <a:pt x="330" y="14"/>
                </a:cubicBezTo>
                <a:cubicBezTo>
                  <a:pt x="324" y="34"/>
                  <a:pt x="331" y="29"/>
                  <a:pt x="312" y="51"/>
                </a:cubicBezTo>
                <a:cubicBezTo>
                  <a:pt x="267" y="103"/>
                  <a:pt x="211" y="142"/>
                  <a:pt x="170" y="198"/>
                </a:cubicBezTo>
                <a:cubicBezTo>
                  <a:pt x="148" y="227"/>
                  <a:pt x="126" y="274"/>
                  <a:pt x="137" y="312"/>
                </a:cubicBezTo>
                <a:cubicBezTo>
                  <a:pt x="147" y="345"/>
                  <a:pt x="193" y="362"/>
                  <a:pt x="218" y="380"/>
                </a:cubicBezTo>
                <a:cubicBezTo>
                  <a:pt x="249" y="402"/>
                  <a:pt x="278" y="427"/>
                  <a:pt x="298" y="460"/>
                </a:cubicBezTo>
                <a:cubicBezTo>
                  <a:pt x="311" y="482"/>
                  <a:pt x="320" y="520"/>
                  <a:pt x="313" y="545"/>
                </a:cubicBezTo>
                <a:cubicBezTo>
                  <a:pt x="302" y="583"/>
                  <a:pt x="237" y="608"/>
                  <a:pt x="206" y="623"/>
                </a:cubicBezTo>
                <a:cubicBezTo>
                  <a:pt x="140" y="656"/>
                  <a:pt x="71" y="687"/>
                  <a:pt x="0" y="70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8" name=""/>
          <p:cNvSpPr/>
          <p:nvPr/>
        </p:nvSpPr>
        <p:spPr>
          <a:xfrm>
            <a:off x="7754760" y="1025640"/>
            <a:ext cx="2970000" cy="495000"/>
          </a:xfrm>
          <a:custGeom>
            <a:avLst/>
            <a:gdLst/>
            <a:ahLst/>
            <a:rect l="0" t="0" r="r" b="b"/>
            <a:pathLst>
              <a:path fill="none" w="8250" h="1375">
                <a:moveTo>
                  <a:pt x="0" y="646"/>
                </a:moveTo>
                <a:cubicBezTo>
                  <a:pt x="21" y="669"/>
                  <a:pt x="29" y="702"/>
                  <a:pt x="33" y="740"/>
                </a:cubicBezTo>
                <a:cubicBezTo>
                  <a:pt x="42" y="824"/>
                  <a:pt x="38" y="912"/>
                  <a:pt x="34" y="996"/>
                </a:cubicBezTo>
                <a:cubicBezTo>
                  <a:pt x="32" y="1026"/>
                  <a:pt x="14" y="1112"/>
                  <a:pt x="33" y="1140"/>
                </a:cubicBezTo>
                <a:cubicBezTo>
                  <a:pt x="49" y="1148"/>
                  <a:pt x="56" y="1150"/>
                  <a:pt x="69" y="1147"/>
                </a:cubicBezTo>
                <a:moveTo>
                  <a:pt x="175" y="671"/>
                </a:moveTo>
                <a:cubicBezTo>
                  <a:pt x="193" y="595"/>
                  <a:pt x="201" y="506"/>
                  <a:pt x="274" y="461"/>
                </a:cubicBezTo>
                <a:cubicBezTo>
                  <a:pt x="308" y="440"/>
                  <a:pt x="381" y="436"/>
                  <a:pt x="404" y="474"/>
                </a:cubicBezTo>
                <a:cubicBezTo>
                  <a:pt x="450" y="550"/>
                  <a:pt x="407" y="660"/>
                  <a:pt x="371" y="728"/>
                </a:cubicBezTo>
                <a:cubicBezTo>
                  <a:pt x="335" y="798"/>
                  <a:pt x="284" y="853"/>
                  <a:pt x="215" y="890"/>
                </a:cubicBezTo>
                <a:cubicBezTo>
                  <a:pt x="189" y="901"/>
                  <a:pt x="183" y="905"/>
                  <a:pt x="166" y="908"/>
                </a:cubicBezTo>
                <a:moveTo>
                  <a:pt x="646" y="978"/>
                </a:moveTo>
                <a:cubicBezTo>
                  <a:pt x="647" y="997"/>
                  <a:pt x="647" y="1015"/>
                  <a:pt x="647" y="1035"/>
                </a:cubicBezTo>
                <a:cubicBezTo>
                  <a:pt x="663" y="1000"/>
                  <a:pt x="679" y="970"/>
                  <a:pt x="708" y="942"/>
                </a:cubicBezTo>
                <a:cubicBezTo>
                  <a:pt x="750" y="901"/>
                  <a:pt x="803" y="869"/>
                  <a:pt x="862" y="862"/>
                </a:cubicBezTo>
                <a:cubicBezTo>
                  <a:pt x="914" y="856"/>
                  <a:pt x="948" y="865"/>
                  <a:pt x="988" y="897"/>
                </a:cubicBezTo>
                <a:cubicBezTo>
                  <a:pt x="1027" y="929"/>
                  <a:pt x="1060" y="959"/>
                  <a:pt x="1111" y="969"/>
                </a:cubicBezTo>
                <a:cubicBezTo>
                  <a:pt x="1157" y="978"/>
                  <a:pt x="1211" y="977"/>
                  <a:pt x="1254" y="958"/>
                </a:cubicBezTo>
                <a:cubicBezTo>
                  <a:pt x="1298" y="938"/>
                  <a:pt x="1337" y="906"/>
                  <a:pt x="1384" y="893"/>
                </a:cubicBezTo>
                <a:cubicBezTo>
                  <a:pt x="1408" y="886"/>
                  <a:pt x="1451" y="880"/>
                  <a:pt x="1466" y="904"/>
                </a:cubicBezTo>
                <a:cubicBezTo>
                  <a:pt x="1484" y="933"/>
                  <a:pt x="1480" y="978"/>
                  <a:pt x="1480" y="1010"/>
                </a:cubicBezTo>
                <a:cubicBezTo>
                  <a:pt x="1480" y="1016"/>
                  <a:pt x="1480" y="1021"/>
                  <a:pt x="1480" y="1027"/>
                </a:cubicBezTo>
                <a:moveTo>
                  <a:pt x="1392" y="740"/>
                </a:moveTo>
                <a:cubicBezTo>
                  <a:pt x="1390" y="697"/>
                  <a:pt x="1371" y="622"/>
                  <a:pt x="1408" y="591"/>
                </a:cubicBezTo>
                <a:cubicBezTo>
                  <a:pt x="1447" y="558"/>
                  <a:pt x="1487" y="601"/>
                  <a:pt x="1508" y="629"/>
                </a:cubicBezTo>
                <a:cubicBezTo>
                  <a:pt x="1563" y="703"/>
                  <a:pt x="1585" y="813"/>
                  <a:pt x="1681" y="846"/>
                </a:cubicBezTo>
                <a:cubicBezTo>
                  <a:pt x="1722" y="860"/>
                  <a:pt x="1766" y="847"/>
                  <a:pt x="1808" y="852"/>
                </a:cubicBezTo>
                <a:cubicBezTo>
                  <a:pt x="1852" y="857"/>
                  <a:pt x="1864" y="869"/>
                  <a:pt x="1893" y="903"/>
                </a:cubicBezTo>
                <a:cubicBezTo>
                  <a:pt x="1924" y="939"/>
                  <a:pt x="1935" y="975"/>
                  <a:pt x="1982" y="996"/>
                </a:cubicBezTo>
                <a:cubicBezTo>
                  <a:pt x="2059" y="1030"/>
                  <a:pt x="2149" y="1021"/>
                  <a:pt x="2231" y="1021"/>
                </a:cubicBezTo>
                <a:cubicBezTo>
                  <a:pt x="2331" y="1020"/>
                  <a:pt x="2425" y="1001"/>
                  <a:pt x="2514" y="955"/>
                </a:cubicBezTo>
                <a:cubicBezTo>
                  <a:pt x="2629" y="896"/>
                  <a:pt x="2681" y="788"/>
                  <a:pt x="2745" y="683"/>
                </a:cubicBezTo>
                <a:cubicBezTo>
                  <a:pt x="2755" y="667"/>
                  <a:pt x="2767" y="649"/>
                  <a:pt x="2774" y="632"/>
                </a:cubicBezTo>
                <a:cubicBezTo>
                  <a:pt x="2775" y="630"/>
                  <a:pt x="2773" y="628"/>
                  <a:pt x="2774" y="626"/>
                </a:cubicBezTo>
                <a:cubicBezTo>
                  <a:pt x="2755" y="627"/>
                  <a:pt x="2730" y="618"/>
                  <a:pt x="2713" y="631"/>
                </a:cubicBezTo>
                <a:cubicBezTo>
                  <a:pt x="2697" y="643"/>
                  <a:pt x="2701" y="658"/>
                  <a:pt x="2700" y="676"/>
                </a:cubicBezTo>
                <a:cubicBezTo>
                  <a:pt x="2693" y="769"/>
                  <a:pt x="2703" y="866"/>
                  <a:pt x="2712" y="959"/>
                </a:cubicBezTo>
                <a:cubicBezTo>
                  <a:pt x="2715" y="994"/>
                  <a:pt x="2720" y="1028"/>
                  <a:pt x="2724" y="1064"/>
                </a:cubicBezTo>
                <a:moveTo>
                  <a:pt x="2497" y="913"/>
                </a:moveTo>
                <a:cubicBezTo>
                  <a:pt x="2516" y="887"/>
                  <a:pt x="2531" y="894"/>
                  <a:pt x="2575" y="890"/>
                </a:cubicBezTo>
                <a:cubicBezTo>
                  <a:pt x="2675" y="881"/>
                  <a:pt x="2773" y="868"/>
                  <a:pt x="2873" y="863"/>
                </a:cubicBezTo>
                <a:cubicBezTo>
                  <a:pt x="2908" y="862"/>
                  <a:pt x="2944" y="860"/>
                  <a:pt x="2979" y="859"/>
                </a:cubicBezTo>
                <a:moveTo>
                  <a:pt x="3607" y="653"/>
                </a:moveTo>
                <a:cubicBezTo>
                  <a:pt x="3629" y="627"/>
                  <a:pt x="3635" y="616"/>
                  <a:pt x="3648" y="592"/>
                </a:cubicBezTo>
                <a:cubicBezTo>
                  <a:pt x="3592" y="588"/>
                  <a:pt x="3542" y="582"/>
                  <a:pt x="3486" y="605"/>
                </a:cubicBezTo>
                <a:cubicBezTo>
                  <a:pt x="3347" y="662"/>
                  <a:pt x="3216" y="804"/>
                  <a:pt x="3196" y="955"/>
                </a:cubicBezTo>
                <a:cubicBezTo>
                  <a:pt x="3183" y="1050"/>
                  <a:pt x="3228" y="1101"/>
                  <a:pt x="3313" y="1133"/>
                </a:cubicBezTo>
                <a:cubicBezTo>
                  <a:pt x="3433" y="1178"/>
                  <a:pt x="3580" y="1159"/>
                  <a:pt x="3705" y="1159"/>
                </a:cubicBezTo>
                <a:moveTo>
                  <a:pt x="3237" y="315"/>
                </a:moveTo>
                <a:cubicBezTo>
                  <a:pt x="3217" y="351"/>
                  <a:pt x="3190" y="402"/>
                  <a:pt x="3171" y="442"/>
                </a:cubicBezTo>
                <a:cubicBezTo>
                  <a:pt x="3110" y="570"/>
                  <a:pt x="3052" y="708"/>
                  <a:pt x="3030" y="849"/>
                </a:cubicBezTo>
                <a:cubicBezTo>
                  <a:pt x="3018" y="923"/>
                  <a:pt x="3026" y="999"/>
                  <a:pt x="3016" y="1075"/>
                </a:cubicBezTo>
                <a:cubicBezTo>
                  <a:pt x="2999" y="1206"/>
                  <a:pt x="2918" y="1298"/>
                  <a:pt x="2795" y="1343"/>
                </a:cubicBezTo>
                <a:cubicBezTo>
                  <a:pt x="2741" y="1363"/>
                  <a:pt x="2685" y="1371"/>
                  <a:pt x="2628" y="1375"/>
                </a:cubicBezTo>
                <a:moveTo>
                  <a:pt x="2732" y="1079"/>
                </a:moveTo>
                <a:cubicBezTo>
                  <a:pt x="2820" y="1058"/>
                  <a:pt x="2907" y="1054"/>
                  <a:pt x="2997" y="1042"/>
                </a:cubicBezTo>
                <a:cubicBezTo>
                  <a:pt x="3027" y="1037"/>
                  <a:pt x="3056" y="1033"/>
                  <a:pt x="3086" y="1027"/>
                </a:cubicBezTo>
                <a:moveTo>
                  <a:pt x="3972" y="0"/>
                </a:moveTo>
                <a:cubicBezTo>
                  <a:pt x="3972" y="72"/>
                  <a:pt x="3961" y="131"/>
                  <a:pt x="3936" y="199"/>
                </a:cubicBezTo>
                <a:cubicBezTo>
                  <a:pt x="3930" y="215"/>
                  <a:pt x="3923" y="231"/>
                  <a:pt x="3917" y="247"/>
                </a:cubicBezTo>
                <a:moveTo>
                  <a:pt x="4141" y="49"/>
                </a:moveTo>
                <a:cubicBezTo>
                  <a:pt x="4139" y="67"/>
                  <a:pt x="4126" y="101"/>
                  <a:pt x="4117" y="123"/>
                </a:cubicBezTo>
                <a:cubicBezTo>
                  <a:pt x="4089" y="190"/>
                  <a:pt x="4079" y="248"/>
                  <a:pt x="4076" y="320"/>
                </a:cubicBezTo>
                <a:moveTo>
                  <a:pt x="4840" y="453"/>
                </a:moveTo>
                <a:cubicBezTo>
                  <a:pt x="4786" y="479"/>
                  <a:pt x="4761" y="510"/>
                  <a:pt x="4716" y="550"/>
                </a:cubicBezTo>
                <a:cubicBezTo>
                  <a:pt x="4622" y="634"/>
                  <a:pt x="4529" y="719"/>
                  <a:pt x="4436" y="804"/>
                </a:cubicBezTo>
                <a:cubicBezTo>
                  <a:pt x="4389" y="847"/>
                  <a:pt x="4346" y="892"/>
                  <a:pt x="4303" y="938"/>
                </a:cubicBezTo>
                <a:moveTo>
                  <a:pt x="4265" y="759"/>
                </a:moveTo>
                <a:cubicBezTo>
                  <a:pt x="4271" y="728"/>
                  <a:pt x="4272" y="678"/>
                  <a:pt x="4297" y="654"/>
                </a:cubicBezTo>
                <a:cubicBezTo>
                  <a:pt x="4312" y="639"/>
                  <a:pt x="4335" y="672"/>
                  <a:pt x="4339" y="677"/>
                </a:cubicBezTo>
                <a:moveTo>
                  <a:pt x="5427" y="729"/>
                </a:moveTo>
                <a:cubicBezTo>
                  <a:pt x="5441" y="714"/>
                  <a:pt x="5442" y="712"/>
                  <a:pt x="5452" y="696"/>
                </a:cubicBezTo>
                <a:cubicBezTo>
                  <a:pt x="5427" y="669"/>
                  <a:pt x="5414" y="671"/>
                  <a:pt x="5367" y="670"/>
                </a:cubicBezTo>
                <a:cubicBezTo>
                  <a:pt x="5287" y="669"/>
                  <a:pt x="5215" y="694"/>
                  <a:pt x="5151" y="742"/>
                </a:cubicBezTo>
                <a:cubicBezTo>
                  <a:pt x="5116" y="768"/>
                  <a:pt x="5106" y="788"/>
                  <a:pt x="5094" y="826"/>
                </a:cubicBezTo>
                <a:cubicBezTo>
                  <a:pt x="5128" y="865"/>
                  <a:pt x="5136" y="867"/>
                  <a:pt x="5206" y="869"/>
                </a:cubicBezTo>
                <a:cubicBezTo>
                  <a:pt x="5320" y="872"/>
                  <a:pt x="5425" y="862"/>
                  <a:pt x="5528" y="808"/>
                </a:cubicBezTo>
                <a:cubicBezTo>
                  <a:pt x="5629" y="756"/>
                  <a:pt x="5687" y="663"/>
                  <a:pt x="5707" y="553"/>
                </a:cubicBezTo>
                <a:cubicBezTo>
                  <a:pt x="5727" y="443"/>
                  <a:pt x="5715" y="323"/>
                  <a:pt x="5697" y="214"/>
                </a:cubicBezTo>
                <a:cubicBezTo>
                  <a:pt x="5690" y="172"/>
                  <a:pt x="5679" y="114"/>
                  <a:pt x="5671" y="76"/>
                </a:cubicBezTo>
                <a:cubicBezTo>
                  <a:pt x="5663" y="113"/>
                  <a:pt x="5657" y="156"/>
                  <a:pt x="5652" y="195"/>
                </a:cubicBezTo>
                <a:cubicBezTo>
                  <a:pt x="5642" y="272"/>
                  <a:pt x="5641" y="348"/>
                  <a:pt x="5641" y="426"/>
                </a:cubicBezTo>
                <a:cubicBezTo>
                  <a:pt x="5641" y="494"/>
                  <a:pt x="5633" y="611"/>
                  <a:pt x="5667" y="673"/>
                </a:cubicBezTo>
                <a:cubicBezTo>
                  <a:pt x="5672" y="678"/>
                  <a:pt x="5676" y="682"/>
                  <a:pt x="5681" y="687"/>
                </a:cubicBezTo>
                <a:moveTo>
                  <a:pt x="6178" y="19"/>
                </a:moveTo>
                <a:cubicBezTo>
                  <a:pt x="6151" y="54"/>
                  <a:pt x="6124" y="87"/>
                  <a:pt x="6095" y="120"/>
                </a:cubicBezTo>
                <a:cubicBezTo>
                  <a:pt x="6063" y="156"/>
                  <a:pt x="6053" y="167"/>
                  <a:pt x="6035" y="192"/>
                </a:cubicBezTo>
                <a:moveTo>
                  <a:pt x="6335" y="165"/>
                </a:moveTo>
                <a:cubicBezTo>
                  <a:pt x="6364" y="183"/>
                  <a:pt x="6322" y="241"/>
                  <a:pt x="6308" y="264"/>
                </a:cubicBezTo>
                <a:cubicBezTo>
                  <a:pt x="6275" y="316"/>
                  <a:pt x="6264" y="333"/>
                  <a:pt x="6239" y="367"/>
                </a:cubicBezTo>
                <a:moveTo>
                  <a:pt x="6502" y="760"/>
                </a:moveTo>
                <a:cubicBezTo>
                  <a:pt x="6516" y="792"/>
                  <a:pt x="6523" y="838"/>
                  <a:pt x="6508" y="872"/>
                </a:cubicBezTo>
                <a:cubicBezTo>
                  <a:pt x="6476" y="947"/>
                  <a:pt x="6388" y="1000"/>
                  <a:pt x="6324" y="1045"/>
                </a:cubicBezTo>
                <a:cubicBezTo>
                  <a:pt x="6272" y="1080"/>
                  <a:pt x="6215" y="1107"/>
                  <a:pt x="6174" y="1154"/>
                </a:cubicBezTo>
                <a:moveTo>
                  <a:pt x="6885" y="681"/>
                </a:moveTo>
                <a:cubicBezTo>
                  <a:pt x="6898" y="647"/>
                  <a:pt x="6910" y="616"/>
                  <a:pt x="6937" y="591"/>
                </a:cubicBezTo>
                <a:cubicBezTo>
                  <a:pt x="6967" y="563"/>
                  <a:pt x="7002" y="565"/>
                  <a:pt x="7040" y="565"/>
                </a:cubicBezTo>
                <a:cubicBezTo>
                  <a:pt x="7082" y="565"/>
                  <a:pt x="7095" y="587"/>
                  <a:pt x="7085" y="632"/>
                </a:cubicBezTo>
                <a:cubicBezTo>
                  <a:pt x="7068" y="709"/>
                  <a:pt x="7002" y="775"/>
                  <a:pt x="6951" y="831"/>
                </a:cubicBezTo>
                <a:cubicBezTo>
                  <a:pt x="6932" y="851"/>
                  <a:pt x="6911" y="870"/>
                  <a:pt x="6891" y="888"/>
                </a:cubicBezTo>
                <a:cubicBezTo>
                  <a:pt x="6946" y="868"/>
                  <a:pt x="7001" y="844"/>
                  <a:pt x="7055" y="819"/>
                </a:cubicBezTo>
                <a:cubicBezTo>
                  <a:pt x="7176" y="763"/>
                  <a:pt x="7270" y="695"/>
                  <a:pt x="7357" y="595"/>
                </a:cubicBezTo>
                <a:cubicBezTo>
                  <a:pt x="7374" y="575"/>
                  <a:pt x="7387" y="555"/>
                  <a:pt x="7401" y="535"/>
                </a:cubicBezTo>
                <a:cubicBezTo>
                  <a:pt x="7351" y="550"/>
                  <a:pt x="7319" y="563"/>
                  <a:pt x="7278" y="601"/>
                </a:cubicBezTo>
                <a:cubicBezTo>
                  <a:pt x="7238" y="638"/>
                  <a:pt x="7205" y="685"/>
                  <a:pt x="7198" y="740"/>
                </a:cubicBezTo>
                <a:cubicBezTo>
                  <a:pt x="7192" y="785"/>
                  <a:pt x="7204" y="805"/>
                  <a:pt x="7246" y="824"/>
                </a:cubicBezTo>
                <a:cubicBezTo>
                  <a:pt x="7290" y="840"/>
                  <a:pt x="7307" y="845"/>
                  <a:pt x="7340" y="846"/>
                </a:cubicBezTo>
                <a:moveTo>
                  <a:pt x="7883" y="336"/>
                </a:moveTo>
                <a:cubicBezTo>
                  <a:pt x="7930" y="336"/>
                  <a:pt x="7987" y="325"/>
                  <a:pt x="8007" y="383"/>
                </a:cubicBezTo>
                <a:cubicBezTo>
                  <a:pt x="8033" y="456"/>
                  <a:pt x="7993" y="542"/>
                  <a:pt x="7961" y="605"/>
                </a:cubicBezTo>
                <a:cubicBezTo>
                  <a:pt x="7907" y="712"/>
                  <a:pt x="7835" y="835"/>
                  <a:pt x="7730" y="899"/>
                </a:cubicBezTo>
                <a:cubicBezTo>
                  <a:pt x="7696" y="920"/>
                  <a:pt x="7661" y="926"/>
                  <a:pt x="7623" y="930"/>
                </a:cubicBezTo>
                <a:moveTo>
                  <a:pt x="8250" y="1042"/>
                </a:moveTo>
                <a:cubicBezTo>
                  <a:pt x="8213" y="1113"/>
                  <a:pt x="8179" y="1178"/>
                  <a:pt x="8126" y="1239"/>
                </a:cubicBezTo>
                <a:cubicBezTo>
                  <a:pt x="8078" y="1290"/>
                  <a:pt x="8062" y="1307"/>
                  <a:pt x="8023" y="133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89" name=""/>
          <p:cNvSpPr/>
          <p:nvPr/>
        </p:nvSpPr>
        <p:spPr>
          <a:xfrm>
            <a:off x="8013600" y="2062080"/>
            <a:ext cx="37800" cy="33120"/>
          </a:xfrm>
          <a:custGeom>
            <a:avLst/>
            <a:gdLst/>
            <a:ahLst/>
            <a:rect l="0" t="0" r="r" b="b"/>
            <a:pathLst>
              <a:path fill="none" w="105" h="92">
                <a:moveTo>
                  <a:pt x="0" y="92"/>
                </a:moveTo>
                <a:cubicBezTo>
                  <a:pt x="22" y="44"/>
                  <a:pt x="22" y="27"/>
                  <a:pt x="62" y="0"/>
                </a:cubicBezTo>
                <a:cubicBezTo>
                  <a:pt x="93" y="12"/>
                  <a:pt x="90" y="23"/>
                  <a:pt x="105" y="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0" name=""/>
          <p:cNvSpPr/>
          <p:nvPr/>
        </p:nvSpPr>
        <p:spPr>
          <a:xfrm>
            <a:off x="4273560" y="1878120"/>
            <a:ext cx="1977840" cy="412560"/>
          </a:xfrm>
          <a:custGeom>
            <a:avLst/>
            <a:gdLst/>
            <a:ahLst/>
            <a:rect l="0" t="0" r="r" b="b"/>
            <a:pathLst>
              <a:path fill="none" w="5494" h="1146">
                <a:moveTo>
                  <a:pt x="532" y="577"/>
                </a:moveTo>
                <a:cubicBezTo>
                  <a:pt x="510" y="541"/>
                  <a:pt x="498" y="514"/>
                  <a:pt x="456" y="499"/>
                </a:cubicBezTo>
                <a:cubicBezTo>
                  <a:pt x="421" y="486"/>
                  <a:pt x="351" y="483"/>
                  <a:pt x="316" y="496"/>
                </a:cubicBezTo>
                <a:cubicBezTo>
                  <a:pt x="227" y="528"/>
                  <a:pt x="156" y="622"/>
                  <a:pt x="100" y="692"/>
                </a:cubicBezTo>
                <a:cubicBezTo>
                  <a:pt x="57" y="745"/>
                  <a:pt x="12" y="803"/>
                  <a:pt x="0" y="872"/>
                </a:cubicBezTo>
                <a:cubicBezTo>
                  <a:pt x="0" y="876"/>
                  <a:pt x="0" y="880"/>
                  <a:pt x="0" y="884"/>
                </a:cubicBezTo>
                <a:cubicBezTo>
                  <a:pt x="80" y="881"/>
                  <a:pt x="137" y="851"/>
                  <a:pt x="208" y="813"/>
                </a:cubicBezTo>
                <a:cubicBezTo>
                  <a:pt x="320" y="754"/>
                  <a:pt x="422" y="684"/>
                  <a:pt x="520" y="604"/>
                </a:cubicBezTo>
                <a:cubicBezTo>
                  <a:pt x="571" y="564"/>
                  <a:pt x="621" y="507"/>
                  <a:pt x="678" y="474"/>
                </a:cubicBezTo>
                <a:cubicBezTo>
                  <a:pt x="680" y="474"/>
                  <a:pt x="682" y="474"/>
                  <a:pt x="684" y="474"/>
                </a:cubicBezTo>
                <a:cubicBezTo>
                  <a:pt x="673" y="541"/>
                  <a:pt x="655" y="592"/>
                  <a:pt x="629" y="657"/>
                </a:cubicBezTo>
                <a:cubicBezTo>
                  <a:pt x="612" y="700"/>
                  <a:pt x="535" y="841"/>
                  <a:pt x="574" y="893"/>
                </a:cubicBezTo>
                <a:cubicBezTo>
                  <a:pt x="583" y="899"/>
                  <a:pt x="593" y="904"/>
                  <a:pt x="602" y="910"/>
                </a:cubicBezTo>
                <a:moveTo>
                  <a:pt x="1287" y="729"/>
                </a:moveTo>
                <a:cubicBezTo>
                  <a:pt x="1299" y="700"/>
                  <a:pt x="1318" y="711"/>
                  <a:pt x="1279" y="706"/>
                </a:cubicBezTo>
                <a:cubicBezTo>
                  <a:pt x="1242" y="702"/>
                  <a:pt x="1191" y="722"/>
                  <a:pt x="1157" y="713"/>
                </a:cubicBezTo>
                <a:cubicBezTo>
                  <a:pt x="1148" y="711"/>
                  <a:pt x="1146" y="715"/>
                  <a:pt x="1142" y="710"/>
                </a:cubicBezTo>
                <a:cubicBezTo>
                  <a:pt x="1131" y="698"/>
                  <a:pt x="1150" y="666"/>
                  <a:pt x="1117" y="669"/>
                </a:cubicBezTo>
                <a:cubicBezTo>
                  <a:pt x="1072" y="672"/>
                  <a:pt x="1028" y="728"/>
                  <a:pt x="997" y="758"/>
                </a:cubicBezTo>
                <a:cubicBezTo>
                  <a:pt x="942" y="811"/>
                  <a:pt x="866" y="876"/>
                  <a:pt x="854" y="957"/>
                </a:cubicBezTo>
                <a:cubicBezTo>
                  <a:pt x="853" y="977"/>
                  <a:pt x="853" y="982"/>
                  <a:pt x="853" y="995"/>
                </a:cubicBezTo>
                <a:cubicBezTo>
                  <a:pt x="906" y="997"/>
                  <a:pt x="933" y="994"/>
                  <a:pt x="984" y="965"/>
                </a:cubicBezTo>
                <a:cubicBezTo>
                  <a:pt x="1118" y="888"/>
                  <a:pt x="1211" y="771"/>
                  <a:pt x="1293" y="643"/>
                </a:cubicBezTo>
                <a:cubicBezTo>
                  <a:pt x="1388" y="496"/>
                  <a:pt x="1460" y="336"/>
                  <a:pt x="1524" y="173"/>
                </a:cubicBezTo>
                <a:cubicBezTo>
                  <a:pt x="1545" y="120"/>
                  <a:pt x="1550" y="108"/>
                  <a:pt x="1560" y="74"/>
                </a:cubicBezTo>
                <a:cubicBezTo>
                  <a:pt x="1550" y="127"/>
                  <a:pt x="1527" y="135"/>
                  <a:pt x="1497" y="179"/>
                </a:cubicBezTo>
                <a:cubicBezTo>
                  <a:pt x="1405" y="315"/>
                  <a:pt x="1291" y="452"/>
                  <a:pt x="1287" y="623"/>
                </a:cubicBezTo>
                <a:cubicBezTo>
                  <a:pt x="1296" y="689"/>
                  <a:pt x="1298" y="711"/>
                  <a:pt x="1342" y="736"/>
                </a:cubicBezTo>
                <a:moveTo>
                  <a:pt x="1679" y="773"/>
                </a:moveTo>
                <a:cubicBezTo>
                  <a:pt x="1760" y="756"/>
                  <a:pt x="1910" y="744"/>
                  <a:pt x="1967" y="673"/>
                </a:cubicBezTo>
                <a:cubicBezTo>
                  <a:pt x="1979" y="658"/>
                  <a:pt x="1966" y="641"/>
                  <a:pt x="1974" y="629"/>
                </a:cubicBezTo>
                <a:cubicBezTo>
                  <a:pt x="1949" y="627"/>
                  <a:pt x="1921" y="604"/>
                  <a:pt x="1882" y="618"/>
                </a:cubicBezTo>
                <a:cubicBezTo>
                  <a:pt x="1790" y="652"/>
                  <a:pt x="1706" y="722"/>
                  <a:pt x="1633" y="785"/>
                </a:cubicBezTo>
                <a:cubicBezTo>
                  <a:pt x="1576" y="835"/>
                  <a:pt x="1557" y="873"/>
                  <a:pt x="1527" y="935"/>
                </a:cubicBezTo>
                <a:cubicBezTo>
                  <a:pt x="1527" y="938"/>
                  <a:pt x="1527" y="941"/>
                  <a:pt x="1527" y="944"/>
                </a:cubicBezTo>
                <a:cubicBezTo>
                  <a:pt x="1601" y="931"/>
                  <a:pt x="1653" y="917"/>
                  <a:pt x="1721" y="874"/>
                </a:cubicBezTo>
                <a:cubicBezTo>
                  <a:pt x="1933" y="739"/>
                  <a:pt x="2022" y="510"/>
                  <a:pt x="2103" y="283"/>
                </a:cubicBezTo>
                <a:cubicBezTo>
                  <a:pt x="2133" y="199"/>
                  <a:pt x="2154" y="109"/>
                  <a:pt x="2194" y="28"/>
                </a:cubicBezTo>
                <a:cubicBezTo>
                  <a:pt x="2205" y="11"/>
                  <a:pt x="2205" y="7"/>
                  <a:pt x="2215" y="0"/>
                </a:cubicBezTo>
                <a:cubicBezTo>
                  <a:pt x="2179" y="96"/>
                  <a:pt x="2134" y="187"/>
                  <a:pt x="2091" y="283"/>
                </a:cubicBezTo>
                <a:cubicBezTo>
                  <a:pt x="2035" y="406"/>
                  <a:pt x="1970" y="571"/>
                  <a:pt x="2025" y="700"/>
                </a:cubicBezTo>
                <a:cubicBezTo>
                  <a:pt x="2032" y="705"/>
                  <a:pt x="2038" y="709"/>
                  <a:pt x="2045" y="714"/>
                </a:cubicBezTo>
                <a:cubicBezTo>
                  <a:pt x="2095" y="700"/>
                  <a:pt x="2122" y="718"/>
                  <a:pt x="2171" y="679"/>
                </a:cubicBezTo>
                <a:cubicBezTo>
                  <a:pt x="2255" y="611"/>
                  <a:pt x="2268" y="520"/>
                  <a:pt x="2310" y="429"/>
                </a:cubicBezTo>
                <a:cubicBezTo>
                  <a:pt x="2340" y="364"/>
                  <a:pt x="2381" y="324"/>
                  <a:pt x="2456" y="333"/>
                </a:cubicBezTo>
                <a:cubicBezTo>
                  <a:pt x="2507" y="339"/>
                  <a:pt x="2518" y="393"/>
                  <a:pt x="2528" y="436"/>
                </a:cubicBezTo>
                <a:cubicBezTo>
                  <a:pt x="2549" y="529"/>
                  <a:pt x="2519" y="654"/>
                  <a:pt x="2574" y="736"/>
                </a:cubicBezTo>
                <a:cubicBezTo>
                  <a:pt x="2596" y="769"/>
                  <a:pt x="2611" y="772"/>
                  <a:pt x="2649" y="773"/>
                </a:cubicBezTo>
                <a:cubicBezTo>
                  <a:pt x="2704" y="775"/>
                  <a:pt x="2748" y="727"/>
                  <a:pt x="2784" y="690"/>
                </a:cubicBezTo>
                <a:cubicBezTo>
                  <a:pt x="2861" y="610"/>
                  <a:pt x="2906" y="506"/>
                  <a:pt x="3003" y="446"/>
                </a:cubicBezTo>
                <a:cubicBezTo>
                  <a:pt x="3009" y="445"/>
                  <a:pt x="3015" y="445"/>
                  <a:pt x="3021" y="444"/>
                </a:cubicBezTo>
                <a:cubicBezTo>
                  <a:pt x="3024" y="470"/>
                  <a:pt x="3036" y="530"/>
                  <a:pt x="3031" y="572"/>
                </a:cubicBezTo>
                <a:cubicBezTo>
                  <a:pt x="3025" y="618"/>
                  <a:pt x="2980" y="733"/>
                  <a:pt x="3024" y="776"/>
                </a:cubicBezTo>
                <a:cubicBezTo>
                  <a:pt x="3067" y="818"/>
                  <a:pt x="3151" y="800"/>
                  <a:pt x="3202" y="790"/>
                </a:cubicBezTo>
                <a:cubicBezTo>
                  <a:pt x="3347" y="761"/>
                  <a:pt x="3393" y="623"/>
                  <a:pt x="3400" y="500"/>
                </a:cubicBezTo>
                <a:cubicBezTo>
                  <a:pt x="3398" y="489"/>
                  <a:pt x="3396" y="478"/>
                  <a:pt x="3394" y="467"/>
                </a:cubicBezTo>
                <a:cubicBezTo>
                  <a:pt x="3302" y="446"/>
                  <a:pt x="3273" y="440"/>
                  <a:pt x="3174" y="492"/>
                </a:cubicBezTo>
                <a:cubicBezTo>
                  <a:pt x="3003" y="581"/>
                  <a:pt x="2802" y="710"/>
                  <a:pt x="2708" y="882"/>
                </a:cubicBezTo>
                <a:cubicBezTo>
                  <a:pt x="2708" y="891"/>
                  <a:pt x="2708" y="900"/>
                  <a:pt x="2708" y="909"/>
                </a:cubicBezTo>
                <a:cubicBezTo>
                  <a:pt x="2801" y="924"/>
                  <a:pt x="2886" y="933"/>
                  <a:pt x="2984" y="921"/>
                </a:cubicBezTo>
                <a:cubicBezTo>
                  <a:pt x="3211" y="894"/>
                  <a:pt x="3476" y="838"/>
                  <a:pt x="3646" y="674"/>
                </a:cubicBezTo>
                <a:cubicBezTo>
                  <a:pt x="3724" y="598"/>
                  <a:pt x="3761" y="512"/>
                  <a:pt x="3780" y="409"/>
                </a:cubicBezTo>
                <a:cubicBezTo>
                  <a:pt x="3780" y="405"/>
                  <a:pt x="3780" y="401"/>
                  <a:pt x="3780" y="397"/>
                </a:cubicBezTo>
                <a:cubicBezTo>
                  <a:pt x="3723" y="419"/>
                  <a:pt x="3692" y="420"/>
                  <a:pt x="3637" y="465"/>
                </a:cubicBezTo>
                <a:cubicBezTo>
                  <a:pt x="3521" y="562"/>
                  <a:pt x="3454" y="692"/>
                  <a:pt x="3510" y="835"/>
                </a:cubicBezTo>
                <a:cubicBezTo>
                  <a:pt x="3525" y="873"/>
                  <a:pt x="3581" y="935"/>
                  <a:pt x="3561" y="981"/>
                </a:cubicBezTo>
                <a:cubicBezTo>
                  <a:pt x="3553" y="1000"/>
                  <a:pt x="3525" y="979"/>
                  <a:pt x="3515" y="989"/>
                </a:cubicBezTo>
                <a:cubicBezTo>
                  <a:pt x="3507" y="972"/>
                  <a:pt x="3475" y="983"/>
                  <a:pt x="3477" y="944"/>
                </a:cubicBezTo>
                <a:cubicBezTo>
                  <a:pt x="3479" y="891"/>
                  <a:pt x="3565" y="856"/>
                  <a:pt x="3604" y="832"/>
                </a:cubicBezTo>
                <a:cubicBezTo>
                  <a:pt x="3780" y="723"/>
                  <a:pt x="3961" y="627"/>
                  <a:pt x="4132" y="510"/>
                </a:cubicBezTo>
                <a:cubicBezTo>
                  <a:pt x="4086" y="551"/>
                  <a:pt x="4040" y="588"/>
                  <a:pt x="3999" y="634"/>
                </a:cubicBezTo>
                <a:cubicBezTo>
                  <a:pt x="3943" y="696"/>
                  <a:pt x="3905" y="755"/>
                  <a:pt x="3894" y="838"/>
                </a:cubicBezTo>
                <a:cubicBezTo>
                  <a:pt x="3886" y="904"/>
                  <a:pt x="3910" y="929"/>
                  <a:pt x="3940" y="981"/>
                </a:cubicBezTo>
                <a:cubicBezTo>
                  <a:pt x="3953" y="1003"/>
                  <a:pt x="3965" y="1010"/>
                  <a:pt x="3971" y="1033"/>
                </a:cubicBezTo>
                <a:cubicBezTo>
                  <a:pt x="3974" y="1046"/>
                  <a:pt x="3958" y="1043"/>
                  <a:pt x="3961" y="1057"/>
                </a:cubicBezTo>
                <a:moveTo>
                  <a:pt x="5041" y="560"/>
                </a:moveTo>
                <a:cubicBezTo>
                  <a:pt x="5046" y="528"/>
                  <a:pt x="5049" y="511"/>
                  <a:pt x="5055" y="482"/>
                </a:cubicBezTo>
                <a:cubicBezTo>
                  <a:pt x="4999" y="523"/>
                  <a:pt x="4947" y="566"/>
                  <a:pt x="4896" y="613"/>
                </a:cubicBezTo>
                <a:cubicBezTo>
                  <a:pt x="4822" y="682"/>
                  <a:pt x="4734" y="757"/>
                  <a:pt x="4684" y="847"/>
                </a:cubicBezTo>
                <a:cubicBezTo>
                  <a:pt x="4675" y="875"/>
                  <a:pt x="4672" y="881"/>
                  <a:pt x="4674" y="899"/>
                </a:cubicBezTo>
                <a:cubicBezTo>
                  <a:pt x="4733" y="904"/>
                  <a:pt x="4770" y="902"/>
                  <a:pt x="4832" y="879"/>
                </a:cubicBezTo>
                <a:cubicBezTo>
                  <a:pt x="4917" y="847"/>
                  <a:pt x="5024" y="799"/>
                  <a:pt x="5072" y="716"/>
                </a:cubicBezTo>
                <a:cubicBezTo>
                  <a:pt x="5108" y="653"/>
                  <a:pt x="5101" y="551"/>
                  <a:pt x="5066" y="490"/>
                </a:cubicBezTo>
                <a:cubicBezTo>
                  <a:pt x="5037" y="440"/>
                  <a:pt x="5003" y="436"/>
                  <a:pt x="4956" y="422"/>
                </a:cubicBezTo>
                <a:cubicBezTo>
                  <a:pt x="4962" y="431"/>
                  <a:pt x="4940" y="431"/>
                  <a:pt x="4951" y="434"/>
                </a:cubicBezTo>
                <a:cubicBezTo>
                  <a:pt x="5027" y="452"/>
                  <a:pt x="5137" y="439"/>
                  <a:pt x="5212" y="426"/>
                </a:cubicBezTo>
                <a:cubicBezTo>
                  <a:pt x="5311" y="408"/>
                  <a:pt x="5411" y="374"/>
                  <a:pt x="5494" y="318"/>
                </a:cubicBezTo>
                <a:cubicBezTo>
                  <a:pt x="5439" y="375"/>
                  <a:pt x="5386" y="430"/>
                  <a:pt x="5340" y="495"/>
                </a:cubicBezTo>
                <a:cubicBezTo>
                  <a:pt x="5264" y="602"/>
                  <a:pt x="5197" y="722"/>
                  <a:pt x="5175" y="854"/>
                </a:cubicBezTo>
                <a:cubicBezTo>
                  <a:pt x="5162" y="931"/>
                  <a:pt x="5167" y="1012"/>
                  <a:pt x="5196" y="1084"/>
                </a:cubicBezTo>
                <a:cubicBezTo>
                  <a:pt x="5204" y="1105"/>
                  <a:pt x="5216" y="1126"/>
                  <a:pt x="5226" y="1146"/>
                </a:cubicBezTo>
                <a:moveTo>
                  <a:pt x="4976" y="1007"/>
                </a:moveTo>
                <a:cubicBezTo>
                  <a:pt x="5034" y="980"/>
                  <a:pt x="5115" y="994"/>
                  <a:pt x="5181" y="992"/>
                </a:cubicBezTo>
                <a:cubicBezTo>
                  <a:pt x="5282" y="988"/>
                  <a:pt x="5320" y="986"/>
                  <a:pt x="5389" y="97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1" name=""/>
          <p:cNvSpPr/>
          <p:nvPr/>
        </p:nvSpPr>
        <p:spPr>
          <a:xfrm>
            <a:off x="6507000" y="2052720"/>
            <a:ext cx="1004400" cy="231480"/>
          </a:xfrm>
          <a:custGeom>
            <a:avLst/>
            <a:gdLst/>
            <a:ahLst/>
            <a:rect l="0" t="0" r="r" b="b"/>
            <a:pathLst>
              <a:path fill="none" w="2790" h="643">
                <a:moveTo>
                  <a:pt x="361" y="37"/>
                </a:moveTo>
                <a:cubicBezTo>
                  <a:pt x="361" y="14"/>
                  <a:pt x="361" y="12"/>
                  <a:pt x="361" y="0"/>
                </a:cubicBezTo>
                <a:cubicBezTo>
                  <a:pt x="332" y="0"/>
                  <a:pt x="309" y="-1"/>
                  <a:pt x="281" y="10"/>
                </a:cubicBezTo>
                <a:cubicBezTo>
                  <a:pt x="239" y="26"/>
                  <a:pt x="204" y="49"/>
                  <a:pt x="199" y="95"/>
                </a:cubicBezTo>
                <a:cubicBezTo>
                  <a:pt x="193" y="153"/>
                  <a:pt x="275" y="190"/>
                  <a:pt x="314" y="218"/>
                </a:cubicBezTo>
                <a:cubicBezTo>
                  <a:pt x="346" y="241"/>
                  <a:pt x="376" y="262"/>
                  <a:pt x="404" y="289"/>
                </a:cubicBezTo>
                <a:cubicBezTo>
                  <a:pt x="403" y="336"/>
                  <a:pt x="339" y="329"/>
                  <a:pt x="301" y="334"/>
                </a:cubicBezTo>
                <a:cubicBezTo>
                  <a:pt x="212" y="345"/>
                  <a:pt x="121" y="347"/>
                  <a:pt x="31" y="348"/>
                </a:cubicBezTo>
                <a:cubicBezTo>
                  <a:pt x="21" y="348"/>
                  <a:pt x="10" y="348"/>
                  <a:pt x="0" y="348"/>
                </a:cubicBezTo>
                <a:moveTo>
                  <a:pt x="534" y="51"/>
                </a:moveTo>
                <a:cubicBezTo>
                  <a:pt x="562" y="70"/>
                  <a:pt x="573" y="88"/>
                  <a:pt x="557" y="143"/>
                </a:cubicBezTo>
                <a:cubicBezTo>
                  <a:pt x="536" y="213"/>
                  <a:pt x="481" y="266"/>
                  <a:pt x="471" y="340"/>
                </a:cubicBezTo>
                <a:cubicBezTo>
                  <a:pt x="460" y="414"/>
                  <a:pt x="568" y="423"/>
                  <a:pt x="618" y="430"/>
                </a:cubicBezTo>
                <a:cubicBezTo>
                  <a:pt x="715" y="444"/>
                  <a:pt x="844" y="457"/>
                  <a:pt x="941" y="435"/>
                </a:cubicBezTo>
                <a:cubicBezTo>
                  <a:pt x="994" y="423"/>
                  <a:pt x="1031" y="380"/>
                  <a:pt x="1017" y="324"/>
                </a:cubicBezTo>
                <a:cubicBezTo>
                  <a:pt x="1002" y="263"/>
                  <a:pt x="928" y="238"/>
                  <a:pt x="875" y="229"/>
                </a:cubicBezTo>
                <a:cubicBezTo>
                  <a:pt x="840" y="223"/>
                  <a:pt x="808" y="227"/>
                  <a:pt x="775" y="234"/>
                </a:cubicBezTo>
                <a:moveTo>
                  <a:pt x="1226" y="229"/>
                </a:moveTo>
                <a:cubicBezTo>
                  <a:pt x="1231" y="214"/>
                  <a:pt x="1235" y="204"/>
                  <a:pt x="1241" y="190"/>
                </a:cubicBezTo>
                <a:cubicBezTo>
                  <a:pt x="1246" y="216"/>
                  <a:pt x="1252" y="242"/>
                  <a:pt x="1260" y="268"/>
                </a:cubicBezTo>
                <a:cubicBezTo>
                  <a:pt x="1274" y="316"/>
                  <a:pt x="1285" y="360"/>
                  <a:pt x="1291" y="410"/>
                </a:cubicBezTo>
                <a:cubicBezTo>
                  <a:pt x="1294" y="437"/>
                  <a:pt x="1294" y="467"/>
                  <a:pt x="1293" y="492"/>
                </a:cubicBezTo>
                <a:cubicBezTo>
                  <a:pt x="1277" y="474"/>
                  <a:pt x="1275" y="464"/>
                  <a:pt x="1274" y="431"/>
                </a:cubicBezTo>
                <a:cubicBezTo>
                  <a:pt x="1273" y="379"/>
                  <a:pt x="1280" y="343"/>
                  <a:pt x="1323" y="308"/>
                </a:cubicBezTo>
                <a:cubicBezTo>
                  <a:pt x="1363" y="276"/>
                  <a:pt x="1459" y="242"/>
                  <a:pt x="1511" y="264"/>
                </a:cubicBezTo>
                <a:cubicBezTo>
                  <a:pt x="1553" y="282"/>
                  <a:pt x="1552" y="345"/>
                  <a:pt x="1553" y="381"/>
                </a:cubicBezTo>
                <a:cubicBezTo>
                  <a:pt x="1554" y="405"/>
                  <a:pt x="1543" y="455"/>
                  <a:pt x="1556" y="477"/>
                </a:cubicBezTo>
                <a:cubicBezTo>
                  <a:pt x="1562" y="488"/>
                  <a:pt x="1604" y="483"/>
                  <a:pt x="1612" y="481"/>
                </a:cubicBezTo>
                <a:cubicBezTo>
                  <a:pt x="1736" y="446"/>
                  <a:pt x="1846" y="378"/>
                  <a:pt x="1982" y="395"/>
                </a:cubicBezTo>
                <a:cubicBezTo>
                  <a:pt x="2026" y="400"/>
                  <a:pt x="2026" y="435"/>
                  <a:pt x="2024" y="472"/>
                </a:cubicBezTo>
                <a:cubicBezTo>
                  <a:pt x="2022" y="511"/>
                  <a:pt x="1996" y="526"/>
                  <a:pt x="1968" y="550"/>
                </a:cubicBezTo>
                <a:cubicBezTo>
                  <a:pt x="1965" y="552"/>
                  <a:pt x="1963" y="555"/>
                  <a:pt x="1960" y="557"/>
                </a:cubicBezTo>
                <a:moveTo>
                  <a:pt x="2280" y="354"/>
                </a:moveTo>
                <a:cubicBezTo>
                  <a:pt x="2285" y="363"/>
                  <a:pt x="2298" y="356"/>
                  <a:pt x="2293" y="392"/>
                </a:cubicBezTo>
                <a:cubicBezTo>
                  <a:pt x="2290" y="415"/>
                  <a:pt x="2286" y="431"/>
                  <a:pt x="2287" y="454"/>
                </a:cubicBezTo>
                <a:cubicBezTo>
                  <a:pt x="2339" y="463"/>
                  <a:pt x="2389" y="463"/>
                  <a:pt x="2442" y="462"/>
                </a:cubicBezTo>
                <a:cubicBezTo>
                  <a:pt x="2497" y="461"/>
                  <a:pt x="2549" y="447"/>
                  <a:pt x="2578" y="396"/>
                </a:cubicBezTo>
                <a:cubicBezTo>
                  <a:pt x="2598" y="361"/>
                  <a:pt x="2592" y="315"/>
                  <a:pt x="2592" y="276"/>
                </a:cubicBezTo>
                <a:cubicBezTo>
                  <a:pt x="2547" y="249"/>
                  <a:pt x="2499" y="253"/>
                  <a:pt x="2448" y="275"/>
                </a:cubicBezTo>
                <a:cubicBezTo>
                  <a:pt x="2354" y="316"/>
                  <a:pt x="2225" y="396"/>
                  <a:pt x="2178" y="491"/>
                </a:cubicBezTo>
                <a:cubicBezTo>
                  <a:pt x="2173" y="517"/>
                  <a:pt x="2171" y="523"/>
                  <a:pt x="2172" y="541"/>
                </a:cubicBezTo>
                <a:cubicBezTo>
                  <a:pt x="2250" y="582"/>
                  <a:pt x="2333" y="592"/>
                  <a:pt x="2421" y="604"/>
                </a:cubicBezTo>
                <a:cubicBezTo>
                  <a:pt x="2544" y="621"/>
                  <a:pt x="2667" y="631"/>
                  <a:pt x="2790" y="64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2" name=""/>
          <p:cNvSpPr/>
          <p:nvPr/>
        </p:nvSpPr>
        <p:spPr>
          <a:xfrm>
            <a:off x="7729560" y="1976400"/>
            <a:ext cx="1072800" cy="444240"/>
          </a:xfrm>
          <a:custGeom>
            <a:avLst/>
            <a:gdLst/>
            <a:ahLst/>
            <a:rect l="0" t="0" r="r" b="b"/>
            <a:pathLst>
              <a:path fill="none" w="2980" h="1234">
                <a:moveTo>
                  <a:pt x="137" y="0"/>
                </a:moveTo>
                <a:cubicBezTo>
                  <a:pt x="146" y="17"/>
                  <a:pt x="158" y="28"/>
                  <a:pt x="159" y="67"/>
                </a:cubicBezTo>
                <a:cubicBezTo>
                  <a:pt x="163" y="178"/>
                  <a:pt x="127" y="272"/>
                  <a:pt x="89" y="374"/>
                </a:cubicBezTo>
                <a:cubicBezTo>
                  <a:pt x="61" y="450"/>
                  <a:pt x="27" y="524"/>
                  <a:pt x="6" y="602"/>
                </a:cubicBezTo>
                <a:cubicBezTo>
                  <a:pt x="2" y="620"/>
                  <a:pt x="1" y="633"/>
                  <a:pt x="0" y="650"/>
                </a:cubicBezTo>
                <a:cubicBezTo>
                  <a:pt x="31" y="648"/>
                  <a:pt x="53" y="641"/>
                  <a:pt x="83" y="633"/>
                </a:cubicBezTo>
                <a:cubicBezTo>
                  <a:pt x="156" y="612"/>
                  <a:pt x="263" y="588"/>
                  <a:pt x="338" y="607"/>
                </a:cubicBezTo>
                <a:cubicBezTo>
                  <a:pt x="380" y="619"/>
                  <a:pt x="415" y="667"/>
                  <a:pt x="398" y="711"/>
                </a:cubicBezTo>
                <a:cubicBezTo>
                  <a:pt x="378" y="763"/>
                  <a:pt x="313" y="780"/>
                  <a:pt x="265" y="783"/>
                </a:cubicBezTo>
                <a:cubicBezTo>
                  <a:pt x="196" y="788"/>
                  <a:pt x="155" y="775"/>
                  <a:pt x="101" y="735"/>
                </a:cubicBezTo>
                <a:moveTo>
                  <a:pt x="741" y="559"/>
                </a:moveTo>
                <a:cubicBezTo>
                  <a:pt x="741" y="630"/>
                  <a:pt x="728" y="675"/>
                  <a:pt x="696" y="739"/>
                </a:cubicBezTo>
                <a:cubicBezTo>
                  <a:pt x="671" y="788"/>
                  <a:pt x="638" y="830"/>
                  <a:pt x="611" y="877"/>
                </a:cubicBezTo>
                <a:moveTo>
                  <a:pt x="1090" y="632"/>
                </a:moveTo>
                <a:cubicBezTo>
                  <a:pt x="1122" y="632"/>
                  <a:pt x="1122" y="641"/>
                  <a:pt x="1124" y="676"/>
                </a:cubicBezTo>
                <a:cubicBezTo>
                  <a:pt x="1127" y="725"/>
                  <a:pt x="1124" y="773"/>
                  <a:pt x="1115" y="820"/>
                </a:cubicBezTo>
                <a:cubicBezTo>
                  <a:pt x="1113" y="835"/>
                  <a:pt x="1112" y="838"/>
                  <a:pt x="1112" y="847"/>
                </a:cubicBezTo>
                <a:cubicBezTo>
                  <a:pt x="1146" y="841"/>
                  <a:pt x="1175" y="816"/>
                  <a:pt x="1203" y="795"/>
                </a:cubicBezTo>
                <a:cubicBezTo>
                  <a:pt x="1267" y="749"/>
                  <a:pt x="1324" y="696"/>
                  <a:pt x="1396" y="662"/>
                </a:cubicBezTo>
                <a:cubicBezTo>
                  <a:pt x="1421" y="650"/>
                  <a:pt x="1440" y="648"/>
                  <a:pt x="1467" y="647"/>
                </a:cubicBezTo>
                <a:cubicBezTo>
                  <a:pt x="1474" y="694"/>
                  <a:pt x="1470" y="732"/>
                  <a:pt x="1460" y="778"/>
                </a:cubicBezTo>
                <a:cubicBezTo>
                  <a:pt x="1451" y="813"/>
                  <a:pt x="1448" y="824"/>
                  <a:pt x="1449" y="848"/>
                </a:cubicBezTo>
                <a:moveTo>
                  <a:pt x="1912" y="792"/>
                </a:moveTo>
                <a:cubicBezTo>
                  <a:pt x="1933" y="751"/>
                  <a:pt x="1946" y="720"/>
                  <a:pt x="1956" y="677"/>
                </a:cubicBezTo>
                <a:cubicBezTo>
                  <a:pt x="1920" y="668"/>
                  <a:pt x="1877" y="668"/>
                  <a:pt x="1825" y="687"/>
                </a:cubicBezTo>
                <a:cubicBezTo>
                  <a:pt x="1748" y="715"/>
                  <a:pt x="1652" y="749"/>
                  <a:pt x="1591" y="806"/>
                </a:cubicBezTo>
                <a:cubicBezTo>
                  <a:pt x="1581" y="822"/>
                  <a:pt x="1577" y="826"/>
                  <a:pt x="1579" y="838"/>
                </a:cubicBezTo>
                <a:cubicBezTo>
                  <a:pt x="1630" y="855"/>
                  <a:pt x="1680" y="858"/>
                  <a:pt x="1734" y="859"/>
                </a:cubicBezTo>
                <a:cubicBezTo>
                  <a:pt x="1784" y="860"/>
                  <a:pt x="1835" y="861"/>
                  <a:pt x="1885" y="855"/>
                </a:cubicBezTo>
                <a:cubicBezTo>
                  <a:pt x="1895" y="854"/>
                  <a:pt x="1911" y="852"/>
                  <a:pt x="1920" y="848"/>
                </a:cubicBezTo>
                <a:cubicBezTo>
                  <a:pt x="1995" y="816"/>
                  <a:pt x="2067" y="754"/>
                  <a:pt x="2128" y="703"/>
                </a:cubicBezTo>
                <a:cubicBezTo>
                  <a:pt x="2206" y="637"/>
                  <a:pt x="2268" y="561"/>
                  <a:pt x="2334" y="483"/>
                </a:cubicBezTo>
                <a:cubicBezTo>
                  <a:pt x="2362" y="449"/>
                  <a:pt x="2384" y="428"/>
                  <a:pt x="2420" y="408"/>
                </a:cubicBezTo>
                <a:cubicBezTo>
                  <a:pt x="2420" y="457"/>
                  <a:pt x="2415" y="475"/>
                  <a:pt x="2392" y="521"/>
                </a:cubicBezTo>
                <a:cubicBezTo>
                  <a:pt x="2345" y="613"/>
                  <a:pt x="2295" y="691"/>
                  <a:pt x="2293" y="797"/>
                </a:cubicBezTo>
                <a:cubicBezTo>
                  <a:pt x="2292" y="848"/>
                  <a:pt x="2329" y="849"/>
                  <a:pt x="2370" y="854"/>
                </a:cubicBezTo>
                <a:moveTo>
                  <a:pt x="2541" y="732"/>
                </a:moveTo>
                <a:cubicBezTo>
                  <a:pt x="2555" y="717"/>
                  <a:pt x="2564" y="703"/>
                  <a:pt x="2585" y="700"/>
                </a:cubicBezTo>
                <a:lnTo>
                  <a:pt x="2586" y="700"/>
                </a:lnTo>
                <a:cubicBezTo>
                  <a:pt x="2586" y="718"/>
                  <a:pt x="2576" y="771"/>
                  <a:pt x="2595" y="780"/>
                </a:cubicBezTo>
                <a:cubicBezTo>
                  <a:pt x="2604" y="782"/>
                  <a:pt x="2614" y="784"/>
                  <a:pt x="2623" y="786"/>
                </a:cubicBezTo>
                <a:moveTo>
                  <a:pt x="2832" y="697"/>
                </a:moveTo>
                <a:cubicBezTo>
                  <a:pt x="2874" y="646"/>
                  <a:pt x="2916" y="595"/>
                  <a:pt x="2953" y="541"/>
                </a:cubicBezTo>
                <a:cubicBezTo>
                  <a:pt x="2963" y="526"/>
                  <a:pt x="2971" y="511"/>
                  <a:pt x="2980" y="496"/>
                </a:cubicBezTo>
                <a:cubicBezTo>
                  <a:pt x="2927" y="568"/>
                  <a:pt x="2869" y="637"/>
                  <a:pt x="2813" y="706"/>
                </a:cubicBezTo>
                <a:cubicBezTo>
                  <a:pt x="2702" y="843"/>
                  <a:pt x="2569" y="988"/>
                  <a:pt x="2525" y="1165"/>
                </a:cubicBezTo>
                <a:cubicBezTo>
                  <a:pt x="2521" y="1183"/>
                  <a:pt x="2518" y="1216"/>
                  <a:pt x="2514" y="1234"/>
                </a:cubicBezTo>
                <a:cubicBezTo>
                  <a:pt x="2469" y="1230"/>
                  <a:pt x="2436" y="1220"/>
                  <a:pt x="2392" y="1206"/>
                </a:cubicBezTo>
                <a:cubicBezTo>
                  <a:pt x="2315" y="1182"/>
                  <a:pt x="2236" y="1165"/>
                  <a:pt x="2158" y="114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3" name=""/>
          <p:cNvSpPr/>
          <p:nvPr/>
        </p:nvSpPr>
        <p:spPr>
          <a:xfrm>
            <a:off x="1743120" y="2881080"/>
            <a:ext cx="61560" cy="68040"/>
          </a:xfrm>
          <a:custGeom>
            <a:avLst/>
            <a:gdLst/>
            <a:ahLst/>
            <a:rect l="0" t="0" r="r" b="b"/>
            <a:pathLst>
              <a:path fill="none" w="171" h="189">
                <a:moveTo>
                  <a:pt x="0" y="8"/>
                </a:moveTo>
                <a:cubicBezTo>
                  <a:pt x="56" y="-19"/>
                  <a:pt x="77" y="27"/>
                  <a:pt x="107" y="75"/>
                </a:cubicBezTo>
                <a:cubicBezTo>
                  <a:pt x="139" y="133"/>
                  <a:pt x="150" y="151"/>
                  <a:pt x="171" y="18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4" name=""/>
          <p:cNvSpPr/>
          <p:nvPr/>
        </p:nvSpPr>
        <p:spPr>
          <a:xfrm>
            <a:off x="1630440" y="3020760"/>
            <a:ext cx="50400" cy="155520"/>
          </a:xfrm>
          <a:custGeom>
            <a:avLst/>
            <a:gdLst/>
            <a:ahLst/>
            <a:rect l="0" t="0" r="r" b="b"/>
            <a:pathLst>
              <a:path fill="none" w="140" h="432">
                <a:moveTo>
                  <a:pt x="140" y="0"/>
                </a:moveTo>
                <a:cubicBezTo>
                  <a:pt x="140" y="40"/>
                  <a:pt x="142" y="73"/>
                  <a:pt x="135" y="112"/>
                </a:cubicBezTo>
                <a:cubicBezTo>
                  <a:pt x="120" y="192"/>
                  <a:pt x="89" y="273"/>
                  <a:pt x="57" y="348"/>
                </a:cubicBezTo>
                <a:cubicBezTo>
                  <a:pt x="42" y="381"/>
                  <a:pt x="30" y="418"/>
                  <a:pt x="0" y="43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5" name=""/>
          <p:cNvSpPr/>
          <p:nvPr/>
        </p:nvSpPr>
        <p:spPr>
          <a:xfrm>
            <a:off x="1920960" y="2960640"/>
            <a:ext cx="632880" cy="197640"/>
          </a:xfrm>
          <a:custGeom>
            <a:avLst/>
            <a:gdLst/>
            <a:ahLst/>
            <a:rect l="0" t="0" r="r" b="b"/>
            <a:pathLst>
              <a:path fill="none" w="1758" h="549">
                <a:moveTo>
                  <a:pt x="0" y="102"/>
                </a:moveTo>
                <a:cubicBezTo>
                  <a:pt x="15" y="136"/>
                  <a:pt x="35" y="180"/>
                  <a:pt x="45" y="223"/>
                </a:cubicBezTo>
                <a:cubicBezTo>
                  <a:pt x="66" y="310"/>
                  <a:pt x="78" y="400"/>
                  <a:pt x="129" y="476"/>
                </a:cubicBezTo>
                <a:cubicBezTo>
                  <a:pt x="172" y="541"/>
                  <a:pt x="246" y="555"/>
                  <a:pt x="320" y="545"/>
                </a:cubicBezTo>
                <a:cubicBezTo>
                  <a:pt x="421" y="531"/>
                  <a:pt x="494" y="466"/>
                  <a:pt x="602" y="474"/>
                </a:cubicBezTo>
                <a:cubicBezTo>
                  <a:pt x="664" y="478"/>
                  <a:pt x="708" y="529"/>
                  <a:pt x="769" y="541"/>
                </a:cubicBezTo>
                <a:cubicBezTo>
                  <a:pt x="848" y="556"/>
                  <a:pt x="935" y="549"/>
                  <a:pt x="1011" y="527"/>
                </a:cubicBezTo>
                <a:cubicBezTo>
                  <a:pt x="1101" y="501"/>
                  <a:pt x="1205" y="457"/>
                  <a:pt x="1260" y="378"/>
                </a:cubicBezTo>
                <a:cubicBezTo>
                  <a:pt x="1307" y="310"/>
                  <a:pt x="1297" y="226"/>
                  <a:pt x="1297" y="149"/>
                </a:cubicBezTo>
                <a:cubicBezTo>
                  <a:pt x="1297" y="97"/>
                  <a:pt x="1292" y="51"/>
                  <a:pt x="1282" y="0"/>
                </a:cubicBezTo>
                <a:cubicBezTo>
                  <a:pt x="1282" y="111"/>
                  <a:pt x="1280" y="219"/>
                  <a:pt x="1297" y="328"/>
                </a:cubicBezTo>
                <a:cubicBezTo>
                  <a:pt x="1306" y="387"/>
                  <a:pt x="1317" y="444"/>
                  <a:pt x="1319" y="503"/>
                </a:cubicBezTo>
                <a:moveTo>
                  <a:pt x="1094" y="315"/>
                </a:moveTo>
                <a:cubicBezTo>
                  <a:pt x="1180" y="281"/>
                  <a:pt x="1270" y="285"/>
                  <a:pt x="1362" y="284"/>
                </a:cubicBezTo>
                <a:cubicBezTo>
                  <a:pt x="1494" y="283"/>
                  <a:pt x="1626" y="284"/>
                  <a:pt x="1758" y="2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6" name=""/>
          <p:cNvSpPr/>
          <p:nvPr/>
        </p:nvSpPr>
        <p:spPr>
          <a:xfrm>
            <a:off x="2828880" y="2944080"/>
            <a:ext cx="1285560" cy="286200"/>
          </a:xfrm>
          <a:custGeom>
            <a:avLst/>
            <a:gdLst/>
            <a:ahLst/>
            <a:rect l="0" t="0" r="r" b="b"/>
            <a:pathLst>
              <a:path fill="none" w="3571" h="795">
                <a:moveTo>
                  <a:pt x="96" y="266"/>
                </a:moveTo>
                <a:cubicBezTo>
                  <a:pt x="126" y="245"/>
                  <a:pt x="219" y="254"/>
                  <a:pt x="264" y="256"/>
                </a:cubicBezTo>
                <a:cubicBezTo>
                  <a:pt x="315" y="260"/>
                  <a:pt x="329" y="260"/>
                  <a:pt x="361" y="267"/>
                </a:cubicBezTo>
                <a:moveTo>
                  <a:pt x="0" y="567"/>
                </a:moveTo>
                <a:cubicBezTo>
                  <a:pt x="84" y="567"/>
                  <a:pt x="165" y="564"/>
                  <a:pt x="248" y="554"/>
                </a:cubicBezTo>
                <a:cubicBezTo>
                  <a:pt x="333" y="544"/>
                  <a:pt x="415" y="529"/>
                  <a:pt x="499" y="512"/>
                </a:cubicBezTo>
                <a:moveTo>
                  <a:pt x="1007" y="180"/>
                </a:moveTo>
                <a:cubicBezTo>
                  <a:pt x="1048" y="130"/>
                  <a:pt x="1077" y="139"/>
                  <a:pt x="1144" y="139"/>
                </a:cubicBezTo>
                <a:cubicBezTo>
                  <a:pt x="1178" y="139"/>
                  <a:pt x="1215" y="143"/>
                  <a:pt x="1223" y="183"/>
                </a:cubicBezTo>
                <a:cubicBezTo>
                  <a:pt x="1227" y="202"/>
                  <a:pt x="1224" y="216"/>
                  <a:pt x="1204" y="221"/>
                </a:cubicBezTo>
                <a:cubicBezTo>
                  <a:pt x="1196" y="223"/>
                  <a:pt x="1183" y="219"/>
                  <a:pt x="1175" y="223"/>
                </a:cubicBezTo>
                <a:cubicBezTo>
                  <a:pt x="1175" y="227"/>
                  <a:pt x="1174" y="228"/>
                  <a:pt x="1170" y="228"/>
                </a:cubicBezTo>
                <a:moveTo>
                  <a:pt x="184" y="276"/>
                </a:moveTo>
                <a:cubicBezTo>
                  <a:pt x="178" y="265"/>
                  <a:pt x="175" y="257"/>
                  <a:pt x="170" y="247"/>
                </a:cubicBezTo>
                <a:cubicBezTo>
                  <a:pt x="167" y="241"/>
                  <a:pt x="163" y="234"/>
                  <a:pt x="160" y="228"/>
                </a:cubicBezTo>
                <a:cubicBezTo>
                  <a:pt x="170" y="243"/>
                  <a:pt x="202" y="290"/>
                  <a:pt x="215" y="314"/>
                </a:cubicBezTo>
                <a:cubicBezTo>
                  <a:pt x="254" y="389"/>
                  <a:pt x="283" y="465"/>
                  <a:pt x="290" y="550"/>
                </a:cubicBezTo>
                <a:cubicBezTo>
                  <a:pt x="294" y="602"/>
                  <a:pt x="301" y="680"/>
                  <a:pt x="279" y="728"/>
                </a:cubicBezTo>
                <a:cubicBezTo>
                  <a:pt x="255" y="781"/>
                  <a:pt x="198" y="784"/>
                  <a:pt x="148" y="784"/>
                </a:cubicBezTo>
                <a:cubicBezTo>
                  <a:pt x="144" y="784"/>
                  <a:pt x="139" y="783"/>
                  <a:pt x="135" y="783"/>
                </a:cubicBezTo>
                <a:cubicBezTo>
                  <a:pt x="130" y="737"/>
                  <a:pt x="124" y="710"/>
                  <a:pt x="148" y="665"/>
                </a:cubicBezTo>
                <a:cubicBezTo>
                  <a:pt x="193" y="581"/>
                  <a:pt x="275" y="509"/>
                  <a:pt x="348" y="450"/>
                </a:cubicBezTo>
                <a:cubicBezTo>
                  <a:pt x="520" y="311"/>
                  <a:pt x="707" y="216"/>
                  <a:pt x="931" y="215"/>
                </a:cubicBezTo>
                <a:cubicBezTo>
                  <a:pt x="1045" y="215"/>
                  <a:pt x="1095" y="273"/>
                  <a:pt x="1131" y="376"/>
                </a:cubicBezTo>
                <a:cubicBezTo>
                  <a:pt x="1165" y="472"/>
                  <a:pt x="1163" y="593"/>
                  <a:pt x="1153" y="695"/>
                </a:cubicBezTo>
                <a:cubicBezTo>
                  <a:pt x="1151" y="712"/>
                  <a:pt x="1146" y="729"/>
                  <a:pt x="1143" y="746"/>
                </a:cubicBezTo>
                <a:moveTo>
                  <a:pt x="1686" y="406"/>
                </a:moveTo>
                <a:cubicBezTo>
                  <a:pt x="1715" y="387"/>
                  <a:pt x="1765" y="396"/>
                  <a:pt x="1802" y="396"/>
                </a:cubicBezTo>
                <a:cubicBezTo>
                  <a:pt x="1887" y="396"/>
                  <a:pt x="1972" y="396"/>
                  <a:pt x="2057" y="396"/>
                </a:cubicBezTo>
                <a:moveTo>
                  <a:pt x="1757" y="620"/>
                </a:moveTo>
                <a:cubicBezTo>
                  <a:pt x="1847" y="612"/>
                  <a:pt x="1937" y="599"/>
                  <a:pt x="2027" y="586"/>
                </a:cubicBezTo>
                <a:cubicBezTo>
                  <a:pt x="2056" y="581"/>
                  <a:pt x="2086" y="577"/>
                  <a:pt x="2115" y="572"/>
                </a:cubicBezTo>
                <a:moveTo>
                  <a:pt x="2333" y="62"/>
                </a:moveTo>
                <a:cubicBezTo>
                  <a:pt x="2398" y="14"/>
                  <a:pt x="2445" y="5"/>
                  <a:pt x="2527" y="2"/>
                </a:cubicBezTo>
                <a:cubicBezTo>
                  <a:pt x="2591" y="0"/>
                  <a:pt x="2661" y="-9"/>
                  <a:pt x="2706" y="48"/>
                </a:cubicBezTo>
                <a:cubicBezTo>
                  <a:pt x="2758" y="114"/>
                  <a:pt x="2729" y="225"/>
                  <a:pt x="2703" y="293"/>
                </a:cubicBezTo>
                <a:cubicBezTo>
                  <a:pt x="2668" y="387"/>
                  <a:pt x="2615" y="476"/>
                  <a:pt x="2560" y="560"/>
                </a:cubicBezTo>
                <a:cubicBezTo>
                  <a:pt x="2550" y="574"/>
                  <a:pt x="2540" y="589"/>
                  <a:pt x="2530" y="603"/>
                </a:cubicBezTo>
                <a:moveTo>
                  <a:pt x="2287" y="434"/>
                </a:moveTo>
                <a:cubicBezTo>
                  <a:pt x="2358" y="381"/>
                  <a:pt x="2426" y="369"/>
                  <a:pt x="2515" y="350"/>
                </a:cubicBezTo>
                <a:cubicBezTo>
                  <a:pt x="2611" y="330"/>
                  <a:pt x="2708" y="312"/>
                  <a:pt x="2803" y="289"/>
                </a:cubicBezTo>
                <a:cubicBezTo>
                  <a:pt x="2825" y="283"/>
                  <a:pt x="2847" y="277"/>
                  <a:pt x="2869" y="271"/>
                </a:cubicBezTo>
                <a:moveTo>
                  <a:pt x="3395" y="10"/>
                </a:moveTo>
                <a:cubicBezTo>
                  <a:pt x="3417" y="2"/>
                  <a:pt x="3432" y="3"/>
                  <a:pt x="3453" y="16"/>
                </a:cubicBezTo>
                <a:cubicBezTo>
                  <a:pt x="3459" y="21"/>
                  <a:pt x="3465" y="25"/>
                  <a:pt x="3471" y="30"/>
                </a:cubicBezTo>
                <a:moveTo>
                  <a:pt x="3571" y="311"/>
                </a:moveTo>
                <a:cubicBezTo>
                  <a:pt x="3571" y="403"/>
                  <a:pt x="3535" y="449"/>
                  <a:pt x="3471" y="520"/>
                </a:cubicBezTo>
                <a:cubicBezTo>
                  <a:pt x="3379" y="623"/>
                  <a:pt x="3272" y="707"/>
                  <a:pt x="3167" y="79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7" name=""/>
          <p:cNvSpPr/>
          <p:nvPr/>
        </p:nvSpPr>
        <p:spPr>
          <a:xfrm>
            <a:off x="7778520" y="2378160"/>
            <a:ext cx="784080" cy="248760"/>
          </a:xfrm>
          <a:custGeom>
            <a:avLst/>
            <a:gdLst/>
            <a:ahLst/>
            <a:rect l="0" t="0" r="r" b="b"/>
            <a:pathLst>
              <a:path fill="none" w="2178" h="691">
                <a:moveTo>
                  <a:pt x="699" y="0"/>
                </a:moveTo>
                <a:cubicBezTo>
                  <a:pt x="673" y="3"/>
                  <a:pt x="640" y="9"/>
                  <a:pt x="611" y="16"/>
                </a:cubicBezTo>
                <a:cubicBezTo>
                  <a:pt x="497" y="46"/>
                  <a:pt x="384" y="92"/>
                  <a:pt x="283" y="151"/>
                </a:cubicBezTo>
                <a:cubicBezTo>
                  <a:pt x="188" y="207"/>
                  <a:pt x="53" y="296"/>
                  <a:pt x="7" y="402"/>
                </a:cubicBezTo>
                <a:cubicBezTo>
                  <a:pt x="1" y="434"/>
                  <a:pt x="-1" y="442"/>
                  <a:pt x="1" y="463"/>
                </a:cubicBezTo>
                <a:cubicBezTo>
                  <a:pt x="79" y="501"/>
                  <a:pt x="156" y="504"/>
                  <a:pt x="244" y="506"/>
                </a:cubicBezTo>
                <a:cubicBezTo>
                  <a:pt x="362" y="509"/>
                  <a:pt x="486" y="518"/>
                  <a:pt x="596" y="463"/>
                </a:cubicBezTo>
                <a:cubicBezTo>
                  <a:pt x="670" y="426"/>
                  <a:pt x="730" y="355"/>
                  <a:pt x="769" y="284"/>
                </a:cubicBezTo>
                <a:cubicBezTo>
                  <a:pt x="772" y="276"/>
                  <a:pt x="775" y="268"/>
                  <a:pt x="778" y="260"/>
                </a:cubicBezTo>
                <a:cubicBezTo>
                  <a:pt x="756" y="273"/>
                  <a:pt x="688" y="322"/>
                  <a:pt x="654" y="348"/>
                </a:cubicBezTo>
                <a:cubicBezTo>
                  <a:pt x="609" y="384"/>
                  <a:pt x="574" y="413"/>
                  <a:pt x="548" y="463"/>
                </a:cubicBezTo>
                <a:cubicBezTo>
                  <a:pt x="548" y="466"/>
                  <a:pt x="548" y="469"/>
                  <a:pt x="548" y="472"/>
                </a:cubicBezTo>
                <a:cubicBezTo>
                  <a:pt x="598" y="476"/>
                  <a:pt x="627" y="477"/>
                  <a:pt x="676" y="454"/>
                </a:cubicBezTo>
                <a:cubicBezTo>
                  <a:pt x="735" y="426"/>
                  <a:pt x="788" y="387"/>
                  <a:pt x="811" y="326"/>
                </a:cubicBezTo>
                <a:cubicBezTo>
                  <a:pt x="824" y="292"/>
                  <a:pt x="820" y="251"/>
                  <a:pt x="819" y="215"/>
                </a:cubicBezTo>
                <a:cubicBezTo>
                  <a:pt x="819" y="211"/>
                  <a:pt x="821" y="209"/>
                  <a:pt x="818" y="209"/>
                </a:cubicBezTo>
                <a:moveTo>
                  <a:pt x="1461" y="393"/>
                </a:moveTo>
                <a:cubicBezTo>
                  <a:pt x="1461" y="390"/>
                  <a:pt x="1478" y="364"/>
                  <a:pt x="1467" y="360"/>
                </a:cubicBezTo>
                <a:cubicBezTo>
                  <a:pt x="1406" y="341"/>
                  <a:pt x="1313" y="365"/>
                  <a:pt x="1255" y="379"/>
                </a:cubicBezTo>
                <a:cubicBezTo>
                  <a:pt x="1165" y="401"/>
                  <a:pt x="999" y="430"/>
                  <a:pt x="940" y="512"/>
                </a:cubicBezTo>
                <a:cubicBezTo>
                  <a:pt x="939" y="519"/>
                  <a:pt x="937" y="526"/>
                  <a:pt x="936" y="533"/>
                </a:cubicBezTo>
                <a:cubicBezTo>
                  <a:pt x="971" y="546"/>
                  <a:pt x="1028" y="554"/>
                  <a:pt x="1081" y="550"/>
                </a:cubicBezTo>
                <a:cubicBezTo>
                  <a:pt x="1193" y="541"/>
                  <a:pt x="1319" y="509"/>
                  <a:pt x="1413" y="444"/>
                </a:cubicBezTo>
                <a:cubicBezTo>
                  <a:pt x="1516" y="373"/>
                  <a:pt x="1567" y="249"/>
                  <a:pt x="1613" y="137"/>
                </a:cubicBezTo>
                <a:cubicBezTo>
                  <a:pt x="1631" y="94"/>
                  <a:pt x="1645" y="50"/>
                  <a:pt x="1656" y="4"/>
                </a:cubicBezTo>
                <a:lnTo>
                  <a:pt x="1656" y="3"/>
                </a:lnTo>
                <a:cubicBezTo>
                  <a:pt x="1608" y="37"/>
                  <a:pt x="1563" y="71"/>
                  <a:pt x="1531" y="126"/>
                </a:cubicBezTo>
                <a:cubicBezTo>
                  <a:pt x="1494" y="191"/>
                  <a:pt x="1472" y="300"/>
                  <a:pt x="1522" y="361"/>
                </a:cubicBezTo>
                <a:cubicBezTo>
                  <a:pt x="1563" y="412"/>
                  <a:pt x="1626" y="405"/>
                  <a:pt x="1684" y="407"/>
                </a:cubicBezTo>
                <a:cubicBezTo>
                  <a:pt x="1724" y="408"/>
                  <a:pt x="1783" y="389"/>
                  <a:pt x="1821" y="400"/>
                </a:cubicBezTo>
                <a:cubicBezTo>
                  <a:pt x="1856" y="410"/>
                  <a:pt x="1839" y="408"/>
                  <a:pt x="1854" y="440"/>
                </a:cubicBezTo>
                <a:cubicBezTo>
                  <a:pt x="1876" y="489"/>
                  <a:pt x="1891" y="511"/>
                  <a:pt x="1950" y="524"/>
                </a:cubicBezTo>
                <a:cubicBezTo>
                  <a:pt x="1995" y="534"/>
                  <a:pt x="2056" y="536"/>
                  <a:pt x="2100" y="520"/>
                </a:cubicBezTo>
                <a:cubicBezTo>
                  <a:pt x="2152" y="500"/>
                  <a:pt x="2172" y="454"/>
                  <a:pt x="2177" y="402"/>
                </a:cubicBezTo>
                <a:cubicBezTo>
                  <a:pt x="2180" y="373"/>
                  <a:pt x="2176" y="346"/>
                  <a:pt x="2175" y="318"/>
                </a:cubicBezTo>
                <a:cubicBezTo>
                  <a:pt x="2077" y="315"/>
                  <a:pt x="2022" y="339"/>
                  <a:pt x="1937" y="397"/>
                </a:cubicBezTo>
                <a:cubicBezTo>
                  <a:pt x="1891" y="429"/>
                  <a:pt x="1779" y="497"/>
                  <a:pt x="1797" y="570"/>
                </a:cubicBezTo>
                <a:cubicBezTo>
                  <a:pt x="1810" y="620"/>
                  <a:pt x="1883" y="647"/>
                  <a:pt x="1926" y="663"/>
                </a:cubicBezTo>
                <a:cubicBezTo>
                  <a:pt x="1954" y="672"/>
                  <a:pt x="1983" y="682"/>
                  <a:pt x="2011" y="69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8" name=""/>
          <p:cNvSpPr/>
          <p:nvPr/>
        </p:nvSpPr>
        <p:spPr>
          <a:xfrm>
            <a:off x="8825760" y="2400480"/>
            <a:ext cx="1492560" cy="456840"/>
          </a:xfrm>
          <a:custGeom>
            <a:avLst/>
            <a:gdLst/>
            <a:ahLst/>
            <a:rect l="0" t="0" r="r" b="b"/>
            <a:pathLst>
              <a:path fill="none" w="4146" h="1269">
                <a:moveTo>
                  <a:pt x="80" y="480"/>
                </a:moveTo>
                <a:cubicBezTo>
                  <a:pt x="93" y="470"/>
                  <a:pt x="95" y="468"/>
                  <a:pt x="104" y="464"/>
                </a:cubicBezTo>
                <a:cubicBezTo>
                  <a:pt x="104" y="512"/>
                  <a:pt x="95" y="549"/>
                  <a:pt x="77" y="595"/>
                </a:cubicBezTo>
                <a:cubicBezTo>
                  <a:pt x="54" y="654"/>
                  <a:pt x="15" y="714"/>
                  <a:pt x="2" y="777"/>
                </a:cubicBezTo>
                <a:cubicBezTo>
                  <a:pt x="-5" y="811"/>
                  <a:pt x="5" y="808"/>
                  <a:pt x="33" y="808"/>
                </a:cubicBezTo>
                <a:moveTo>
                  <a:pt x="169" y="84"/>
                </a:moveTo>
                <a:cubicBezTo>
                  <a:pt x="169" y="56"/>
                  <a:pt x="169" y="28"/>
                  <a:pt x="169" y="0"/>
                </a:cubicBezTo>
                <a:cubicBezTo>
                  <a:pt x="169" y="25"/>
                  <a:pt x="173" y="33"/>
                  <a:pt x="169" y="58"/>
                </a:cubicBezTo>
                <a:cubicBezTo>
                  <a:pt x="135" y="262"/>
                  <a:pt x="52" y="455"/>
                  <a:pt x="19" y="659"/>
                </a:cubicBezTo>
                <a:cubicBezTo>
                  <a:pt x="15" y="684"/>
                  <a:pt x="15" y="709"/>
                  <a:pt x="14" y="734"/>
                </a:cubicBezTo>
                <a:cubicBezTo>
                  <a:pt x="45" y="728"/>
                  <a:pt x="65" y="719"/>
                  <a:pt x="95" y="705"/>
                </a:cubicBezTo>
                <a:cubicBezTo>
                  <a:pt x="168" y="671"/>
                  <a:pt x="248" y="661"/>
                  <a:pt x="328" y="659"/>
                </a:cubicBezTo>
                <a:cubicBezTo>
                  <a:pt x="400" y="657"/>
                  <a:pt x="487" y="653"/>
                  <a:pt x="535" y="718"/>
                </a:cubicBezTo>
                <a:cubicBezTo>
                  <a:pt x="566" y="761"/>
                  <a:pt x="542" y="811"/>
                  <a:pt x="504" y="835"/>
                </a:cubicBezTo>
                <a:cubicBezTo>
                  <a:pt x="430" y="883"/>
                  <a:pt x="300" y="889"/>
                  <a:pt x="218" y="861"/>
                </a:cubicBezTo>
                <a:cubicBezTo>
                  <a:pt x="166" y="843"/>
                  <a:pt x="158" y="825"/>
                  <a:pt x="137" y="786"/>
                </a:cubicBezTo>
                <a:moveTo>
                  <a:pt x="571" y="567"/>
                </a:moveTo>
                <a:cubicBezTo>
                  <a:pt x="614" y="562"/>
                  <a:pt x="643" y="545"/>
                  <a:pt x="669" y="588"/>
                </a:cubicBezTo>
                <a:cubicBezTo>
                  <a:pt x="707" y="651"/>
                  <a:pt x="663" y="720"/>
                  <a:pt x="731" y="770"/>
                </a:cubicBezTo>
                <a:cubicBezTo>
                  <a:pt x="770" y="798"/>
                  <a:pt x="874" y="780"/>
                  <a:pt x="915" y="769"/>
                </a:cubicBezTo>
                <a:cubicBezTo>
                  <a:pt x="990" y="748"/>
                  <a:pt x="1109" y="689"/>
                  <a:pt x="1106" y="595"/>
                </a:cubicBezTo>
                <a:cubicBezTo>
                  <a:pt x="1106" y="571"/>
                  <a:pt x="1107" y="563"/>
                  <a:pt x="1097" y="550"/>
                </a:cubicBezTo>
                <a:cubicBezTo>
                  <a:pt x="1014" y="543"/>
                  <a:pt x="971" y="570"/>
                  <a:pt x="900" y="616"/>
                </a:cubicBezTo>
                <a:cubicBezTo>
                  <a:pt x="839" y="656"/>
                  <a:pt x="738" y="708"/>
                  <a:pt x="708" y="779"/>
                </a:cubicBezTo>
                <a:cubicBezTo>
                  <a:pt x="708" y="786"/>
                  <a:pt x="708" y="793"/>
                  <a:pt x="708" y="800"/>
                </a:cubicBezTo>
                <a:cubicBezTo>
                  <a:pt x="805" y="830"/>
                  <a:pt x="899" y="833"/>
                  <a:pt x="1000" y="834"/>
                </a:cubicBezTo>
                <a:cubicBezTo>
                  <a:pt x="1137" y="836"/>
                  <a:pt x="1268" y="839"/>
                  <a:pt x="1400" y="797"/>
                </a:cubicBezTo>
                <a:cubicBezTo>
                  <a:pt x="1454" y="780"/>
                  <a:pt x="1530" y="749"/>
                  <a:pt x="1558" y="695"/>
                </a:cubicBezTo>
                <a:cubicBezTo>
                  <a:pt x="1561" y="683"/>
                  <a:pt x="1563" y="681"/>
                  <a:pt x="1562" y="673"/>
                </a:cubicBezTo>
                <a:cubicBezTo>
                  <a:pt x="1464" y="680"/>
                  <a:pt x="1373" y="715"/>
                  <a:pt x="1285" y="758"/>
                </a:cubicBezTo>
                <a:cubicBezTo>
                  <a:pt x="1242" y="779"/>
                  <a:pt x="1254" y="780"/>
                  <a:pt x="1234" y="804"/>
                </a:cubicBezTo>
                <a:cubicBezTo>
                  <a:pt x="1285" y="812"/>
                  <a:pt x="1336" y="815"/>
                  <a:pt x="1390" y="815"/>
                </a:cubicBezTo>
                <a:cubicBezTo>
                  <a:pt x="1513" y="815"/>
                  <a:pt x="1618" y="767"/>
                  <a:pt x="1737" y="754"/>
                </a:cubicBezTo>
                <a:cubicBezTo>
                  <a:pt x="1744" y="754"/>
                  <a:pt x="1751" y="754"/>
                  <a:pt x="1758" y="754"/>
                </a:cubicBezTo>
                <a:cubicBezTo>
                  <a:pt x="1748" y="822"/>
                  <a:pt x="1726" y="849"/>
                  <a:pt x="1673" y="906"/>
                </a:cubicBezTo>
                <a:cubicBezTo>
                  <a:pt x="1570" y="1016"/>
                  <a:pt x="1430" y="1194"/>
                  <a:pt x="1290" y="1259"/>
                </a:cubicBezTo>
                <a:cubicBezTo>
                  <a:pt x="1263" y="1272"/>
                  <a:pt x="1234" y="1267"/>
                  <a:pt x="1205" y="1269"/>
                </a:cubicBezTo>
                <a:cubicBezTo>
                  <a:pt x="1183" y="1237"/>
                  <a:pt x="1158" y="1232"/>
                  <a:pt x="1170" y="1178"/>
                </a:cubicBezTo>
                <a:cubicBezTo>
                  <a:pt x="1186" y="1105"/>
                  <a:pt x="1283" y="1045"/>
                  <a:pt x="1337" y="1005"/>
                </a:cubicBezTo>
                <a:cubicBezTo>
                  <a:pt x="1409" y="953"/>
                  <a:pt x="1435" y="934"/>
                  <a:pt x="1489" y="906"/>
                </a:cubicBezTo>
                <a:moveTo>
                  <a:pt x="1937" y="767"/>
                </a:moveTo>
                <a:cubicBezTo>
                  <a:pt x="1938" y="772"/>
                  <a:pt x="1972" y="729"/>
                  <a:pt x="1928" y="787"/>
                </a:cubicBezTo>
                <a:cubicBezTo>
                  <a:pt x="1892" y="834"/>
                  <a:pt x="1853" y="878"/>
                  <a:pt x="1819" y="927"/>
                </a:cubicBezTo>
                <a:cubicBezTo>
                  <a:pt x="1796" y="960"/>
                  <a:pt x="1775" y="989"/>
                  <a:pt x="1770" y="1029"/>
                </a:cubicBezTo>
                <a:moveTo>
                  <a:pt x="2022" y="464"/>
                </a:moveTo>
                <a:cubicBezTo>
                  <a:pt x="2030" y="438"/>
                  <a:pt x="2031" y="435"/>
                  <a:pt x="2035" y="420"/>
                </a:cubicBezTo>
                <a:cubicBezTo>
                  <a:pt x="2035" y="466"/>
                  <a:pt x="2022" y="505"/>
                  <a:pt x="2010" y="550"/>
                </a:cubicBezTo>
                <a:moveTo>
                  <a:pt x="2207" y="787"/>
                </a:moveTo>
                <a:cubicBezTo>
                  <a:pt x="2237" y="787"/>
                  <a:pt x="2283" y="777"/>
                  <a:pt x="2307" y="800"/>
                </a:cubicBezTo>
                <a:cubicBezTo>
                  <a:pt x="2336" y="828"/>
                  <a:pt x="2324" y="896"/>
                  <a:pt x="2310" y="927"/>
                </a:cubicBezTo>
                <a:cubicBezTo>
                  <a:pt x="2295" y="959"/>
                  <a:pt x="2268" y="995"/>
                  <a:pt x="2247" y="1024"/>
                </a:cubicBezTo>
                <a:cubicBezTo>
                  <a:pt x="2247" y="1023"/>
                  <a:pt x="2247" y="1023"/>
                  <a:pt x="2247" y="1022"/>
                </a:cubicBezTo>
                <a:cubicBezTo>
                  <a:pt x="2282" y="976"/>
                  <a:pt x="2318" y="931"/>
                  <a:pt x="2356" y="887"/>
                </a:cubicBezTo>
                <a:cubicBezTo>
                  <a:pt x="2407" y="827"/>
                  <a:pt x="2466" y="774"/>
                  <a:pt x="2532" y="732"/>
                </a:cubicBezTo>
                <a:cubicBezTo>
                  <a:pt x="2570" y="708"/>
                  <a:pt x="2596" y="699"/>
                  <a:pt x="2638" y="694"/>
                </a:cubicBezTo>
                <a:cubicBezTo>
                  <a:pt x="2634" y="753"/>
                  <a:pt x="2608" y="787"/>
                  <a:pt x="2574" y="835"/>
                </a:cubicBezTo>
                <a:cubicBezTo>
                  <a:pt x="2548" y="873"/>
                  <a:pt x="2531" y="899"/>
                  <a:pt x="2517" y="941"/>
                </a:cubicBezTo>
                <a:moveTo>
                  <a:pt x="2777" y="803"/>
                </a:moveTo>
                <a:cubicBezTo>
                  <a:pt x="2805" y="774"/>
                  <a:pt x="2816" y="768"/>
                  <a:pt x="2855" y="767"/>
                </a:cubicBezTo>
                <a:cubicBezTo>
                  <a:pt x="2859" y="816"/>
                  <a:pt x="2854" y="844"/>
                  <a:pt x="2835" y="890"/>
                </a:cubicBezTo>
                <a:cubicBezTo>
                  <a:pt x="2817" y="935"/>
                  <a:pt x="2787" y="994"/>
                  <a:pt x="2802" y="1045"/>
                </a:cubicBezTo>
                <a:cubicBezTo>
                  <a:pt x="2814" y="1085"/>
                  <a:pt x="2869" y="1086"/>
                  <a:pt x="2902" y="1082"/>
                </a:cubicBezTo>
                <a:cubicBezTo>
                  <a:pt x="2956" y="1075"/>
                  <a:pt x="3002" y="1030"/>
                  <a:pt x="3042" y="996"/>
                </a:cubicBezTo>
                <a:cubicBezTo>
                  <a:pt x="3070" y="972"/>
                  <a:pt x="3099" y="934"/>
                  <a:pt x="3133" y="917"/>
                </a:cubicBezTo>
                <a:cubicBezTo>
                  <a:pt x="3135" y="917"/>
                  <a:pt x="3137" y="917"/>
                  <a:pt x="3139" y="917"/>
                </a:cubicBezTo>
                <a:cubicBezTo>
                  <a:pt x="3121" y="961"/>
                  <a:pt x="3084" y="993"/>
                  <a:pt x="3054" y="1031"/>
                </a:cubicBezTo>
                <a:cubicBezTo>
                  <a:pt x="3031" y="1061"/>
                  <a:pt x="3024" y="1068"/>
                  <a:pt x="3018" y="1092"/>
                </a:cubicBezTo>
                <a:moveTo>
                  <a:pt x="3376" y="1020"/>
                </a:moveTo>
                <a:cubicBezTo>
                  <a:pt x="3408" y="980"/>
                  <a:pt x="3438" y="941"/>
                  <a:pt x="3479" y="910"/>
                </a:cubicBezTo>
                <a:cubicBezTo>
                  <a:pt x="3488" y="903"/>
                  <a:pt x="3489" y="900"/>
                  <a:pt x="3495" y="901"/>
                </a:cubicBezTo>
                <a:cubicBezTo>
                  <a:pt x="3475" y="936"/>
                  <a:pt x="3452" y="960"/>
                  <a:pt x="3420" y="988"/>
                </a:cubicBezTo>
                <a:cubicBezTo>
                  <a:pt x="3385" y="1018"/>
                  <a:pt x="3349" y="1047"/>
                  <a:pt x="3315" y="1078"/>
                </a:cubicBezTo>
                <a:moveTo>
                  <a:pt x="3528" y="856"/>
                </a:moveTo>
                <a:cubicBezTo>
                  <a:pt x="3549" y="813"/>
                  <a:pt x="3564" y="768"/>
                  <a:pt x="3616" y="755"/>
                </a:cubicBezTo>
                <a:cubicBezTo>
                  <a:pt x="3629" y="755"/>
                  <a:pt x="3632" y="755"/>
                  <a:pt x="3640" y="756"/>
                </a:cubicBezTo>
                <a:moveTo>
                  <a:pt x="3830" y="930"/>
                </a:moveTo>
                <a:cubicBezTo>
                  <a:pt x="3898" y="936"/>
                  <a:pt x="3969" y="936"/>
                  <a:pt x="4035" y="955"/>
                </a:cubicBezTo>
                <a:cubicBezTo>
                  <a:pt x="4069" y="965"/>
                  <a:pt x="4108" y="980"/>
                  <a:pt x="4138" y="999"/>
                </a:cubicBezTo>
                <a:cubicBezTo>
                  <a:pt x="4146" y="1004"/>
                  <a:pt x="4145" y="1006"/>
                  <a:pt x="4146" y="1015"/>
                </a:cubicBezTo>
                <a:cubicBezTo>
                  <a:pt x="4146" y="1023"/>
                  <a:pt x="4145" y="1026"/>
                  <a:pt x="4141" y="103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199" name=""/>
          <p:cNvSpPr/>
          <p:nvPr/>
        </p:nvSpPr>
        <p:spPr>
          <a:xfrm>
            <a:off x="4314960" y="3456360"/>
            <a:ext cx="71640" cy="72360"/>
          </a:xfrm>
          <a:custGeom>
            <a:avLst/>
            <a:gdLst/>
            <a:ahLst/>
            <a:rect l="0" t="0" r="r" b="b"/>
            <a:pathLst>
              <a:path fill="none" w="199" h="201">
                <a:moveTo>
                  <a:pt x="0" y="19"/>
                </a:moveTo>
                <a:cubicBezTo>
                  <a:pt x="67" y="-1"/>
                  <a:pt x="142" y="-23"/>
                  <a:pt x="186" y="56"/>
                </a:cubicBezTo>
                <a:cubicBezTo>
                  <a:pt x="214" y="107"/>
                  <a:pt x="191" y="153"/>
                  <a:pt x="176" y="20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0" name=""/>
          <p:cNvSpPr/>
          <p:nvPr/>
        </p:nvSpPr>
        <p:spPr>
          <a:xfrm>
            <a:off x="1523520" y="3300480"/>
            <a:ext cx="1488960" cy="450000"/>
          </a:xfrm>
          <a:custGeom>
            <a:avLst/>
            <a:gdLst/>
            <a:ahLst/>
            <a:rect l="0" t="0" r="r" b="b"/>
            <a:pathLst>
              <a:path fill="none" w="4136" h="1250">
                <a:moveTo>
                  <a:pt x="527" y="893"/>
                </a:moveTo>
                <a:cubicBezTo>
                  <a:pt x="531" y="879"/>
                  <a:pt x="540" y="870"/>
                  <a:pt x="542" y="855"/>
                </a:cubicBezTo>
                <a:cubicBezTo>
                  <a:pt x="543" y="846"/>
                  <a:pt x="540" y="837"/>
                  <a:pt x="541" y="828"/>
                </a:cubicBezTo>
                <a:cubicBezTo>
                  <a:pt x="492" y="826"/>
                  <a:pt x="461" y="812"/>
                  <a:pt x="409" y="835"/>
                </a:cubicBezTo>
                <a:cubicBezTo>
                  <a:pt x="270" y="896"/>
                  <a:pt x="88" y="1039"/>
                  <a:pt x="16" y="1173"/>
                </a:cubicBezTo>
                <a:cubicBezTo>
                  <a:pt x="3" y="1213"/>
                  <a:pt x="-2" y="1223"/>
                  <a:pt x="1" y="1250"/>
                </a:cubicBezTo>
                <a:cubicBezTo>
                  <a:pt x="83" y="1247"/>
                  <a:pt x="105" y="1226"/>
                  <a:pt x="177" y="1159"/>
                </a:cubicBezTo>
                <a:cubicBezTo>
                  <a:pt x="360" y="987"/>
                  <a:pt x="545" y="797"/>
                  <a:pt x="673" y="580"/>
                </a:cubicBezTo>
                <a:cubicBezTo>
                  <a:pt x="764" y="426"/>
                  <a:pt x="827" y="249"/>
                  <a:pt x="847" y="71"/>
                </a:cubicBezTo>
                <a:cubicBezTo>
                  <a:pt x="848" y="30"/>
                  <a:pt x="848" y="24"/>
                  <a:pt x="848" y="0"/>
                </a:cubicBezTo>
                <a:cubicBezTo>
                  <a:pt x="779" y="204"/>
                  <a:pt x="669" y="389"/>
                  <a:pt x="654" y="608"/>
                </a:cubicBezTo>
                <a:cubicBezTo>
                  <a:pt x="649" y="682"/>
                  <a:pt x="648" y="768"/>
                  <a:pt x="734" y="793"/>
                </a:cubicBezTo>
                <a:cubicBezTo>
                  <a:pt x="802" y="813"/>
                  <a:pt x="876" y="789"/>
                  <a:pt x="933" y="752"/>
                </a:cubicBezTo>
                <a:cubicBezTo>
                  <a:pt x="981" y="721"/>
                  <a:pt x="1008" y="684"/>
                  <a:pt x="1024" y="630"/>
                </a:cubicBezTo>
                <a:cubicBezTo>
                  <a:pt x="1029" y="613"/>
                  <a:pt x="1024" y="606"/>
                  <a:pt x="1027" y="591"/>
                </a:cubicBezTo>
                <a:cubicBezTo>
                  <a:pt x="1007" y="663"/>
                  <a:pt x="981" y="737"/>
                  <a:pt x="993" y="813"/>
                </a:cubicBezTo>
                <a:cubicBezTo>
                  <a:pt x="1003" y="879"/>
                  <a:pt x="1055" y="914"/>
                  <a:pt x="1118" y="921"/>
                </a:cubicBezTo>
                <a:cubicBezTo>
                  <a:pt x="1134" y="921"/>
                  <a:pt x="1151" y="921"/>
                  <a:pt x="1167" y="921"/>
                </a:cubicBezTo>
                <a:moveTo>
                  <a:pt x="1437" y="517"/>
                </a:moveTo>
                <a:cubicBezTo>
                  <a:pt x="1437" y="477"/>
                  <a:pt x="1437" y="438"/>
                  <a:pt x="1440" y="398"/>
                </a:cubicBezTo>
                <a:cubicBezTo>
                  <a:pt x="1484" y="392"/>
                  <a:pt x="1485" y="386"/>
                  <a:pt x="1519" y="428"/>
                </a:cubicBezTo>
                <a:cubicBezTo>
                  <a:pt x="1572" y="493"/>
                  <a:pt x="1614" y="550"/>
                  <a:pt x="1694" y="583"/>
                </a:cubicBezTo>
                <a:cubicBezTo>
                  <a:pt x="1729" y="597"/>
                  <a:pt x="1767" y="604"/>
                  <a:pt x="1804" y="613"/>
                </a:cubicBezTo>
                <a:cubicBezTo>
                  <a:pt x="1785" y="626"/>
                  <a:pt x="1748" y="648"/>
                  <a:pt x="1724" y="663"/>
                </a:cubicBezTo>
                <a:cubicBezTo>
                  <a:pt x="1646" y="712"/>
                  <a:pt x="1600" y="773"/>
                  <a:pt x="1594" y="865"/>
                </a:cubicBezTo>
                <a:cubicBezTo>
                  <a:pt x="1590" y="938"/>
                  <a:pt x="1623" y="975"/>
                  <a:pt x="1667" y="1029"/>
                </a:cubicBezTo>
                <a:cubicBezTo>
                  <a:pt x="1686" y="1052"/>
                  <a:pt x="1737" y="1113"/>
                  <a:pt x="1710" y="1149"/>
                </a:cubicBezTo>
                <a:cubicBezTo>
                  <a:pt x="1672" y="1201"/>
                  <a:pt x="1481" y="1255"/>
                  <a:pt x="1425" y="1211"/>
                </a:cubicBezTo>
                <a:cubicBezTo>
                  <a:pt x="1420" y="1200"/>
                  <a:pt x="1414" y="1188"/>
                  <a:pt x="1409" y="1177"/>
                </a:cubicBezTo>
                <a:moveTo>
                  <a:pt x="2064" y="590"/>
                </a:moveTo>
                <a:cubicBezTo>
                  <a:pt x="2104" y="614"/>
                  <a:pt x="2117" y="687"/>
                  <a:pt x="2122" y="737"/>
                </a:cubicBezTo>
                <a:cubicBezTo>
                  <a:pt x="2134" y="852"/>
                  <a:pt x="2123" y="964"/>
                  <a:pt x="2079" y="1071"/>
                </a:cubicBezTo>
                <a:cubicBezTo>
                  <a:pt x="2064" y="1109"/>
                  <a:pt x="2056" y="1126"/>
                  <a:pt x="2016" y="1129"/>
                </a:cubicBezTo>
                <a:moveTo>
                  <a:pt x="2003" y="927"/>
                </a:moveTo>
                <a:cubicBezTo>
                  <a:pt x="2034" y="834"/>
                  <a:pt x="2067" y="758"/>
                  <a:pt x="2128" y="680"/>
                </a:cubicBezTo>
                <a:cubicBezTo>
                  <a:pt x="2198" y="592"/>
                  <a:pt x="2284" y="504"/>
                  <a:pt x="2385" y="452"/>
                </a:cubicBezTo>
                <a:cubicBezTo>
                  <a:pt x="2454" y="417"/>
                  <a:pt x="2572" y="386"/>
                  <a:pt x="2629" y="455"/>
                </a:cubicBezTo>
                <a:cubicBezTo>
                  <a:pt x="2691" y="529"/>
                  <a:pt x="2655" y="656"/>
                  <a:pt x="2609" y="725"/>
                </a:cubicBezTo>
                <a:cubicBezTo>
                  <a:pt x="2556" y="804"/>
                  <a:pt x="2457" y="877"/>
                  <a:pt x="2361" y="892"/>
                </a:cubicBezTo>
                <a:cubicBezTo>
                  <a:pt x="2314" y="899"/>
                  <a:pt x="2306" y="894"/>
                  <a:pt x="2273" y="868"/>
                </a:cubicBezTo>
                <a:moveTo>
                  <a:pt x="3023" y="138"/>
                </a:moveTo>
                <a:cubicBezTo>
                  <a:pt x="3023" y="227"/>
                  <a:pt x="3025" y="302"/>
                  <a:pt x="2999" y="389"/>
                </a:cubicBezTo>
                <a:cubicBezTo>
                  <a:pt x="2958" y="527"/>
                  <a:pt x="2896" y="655"/>
                  <a:pt x="2863" y="796"/>
                </a:cubicBezTo>
                <a:moveTo>
                  <a:pt x="3596" y="620"/>
                </a:moveTo>
                <a:cubicBezTo>
                  <a:pt x="3588" y="560"/>
                  <a:pt x="3563" y="523"/>
                  <a:pt x="3487" y="550"/>
                </a:cubicBezTo>
                <a:cubicBezTo>
                  <a:pt x="3367" y="593"/>
                  <a:pt x="3151" y="730"/>
                  <a:pt x="3093" y="848"/>
                </a:cubicBezTo>
                <a:cubicBezTo>
                  <a:pt x="3090" y="875"/>
                  <a:pt x="3089" y="881"/>
                  <a:pt x="3093" y="898"/>
                </a:cubicBezTo>
                <a:cubicBezTo>
                  <a:pt x="3181" y="908"/>
                  <a:pt x="3248" y="902"/>
                  <a:pt x="3332" y="867"/>
                </a:cubicBezTo>
                <a:cubicBezTo>
                  <a:pt x="3433" y="825"/>
                  <a:pt x="3536" y="766"/>
                  <a:pt x="3593" y="670"/>
                </a:cubicBezTo>
                <a:cubicBezTo>
                  <a:pt x="3607" y="647"/>
                  <a:pt x="3603" y="635"/>
                  <a:pt x="3620" y="614"/>
                </a:cubicBezTo>
                <a:cubicBezTo>
                  <a:pt x="3597" y="665"/>
                  <a:pt x="3554" y="716"/>
                  <a:pt x="3542" y="771"/>
                </a:cubicBezTo>
                <a:cubicBezTo>
                  <a:pt x="3542" y="776"/>
                  <a:pt x="3542" y="780"/>
                  <a:pt x="3542" y="785"/>
                </a:cubicBezTo>
                <a:moveTo>
                  <a:pt x="3809" y="642"/>
                </a:moveTo>
                <a:cubicBezTo>
                  <a:pt x="3845" y="617"/>
                  <a:pt x="3871" y="599"/>
                  <a:pt x="3917" y="601"/>
                </a:cubicBezTo>
                <a:cubicBezTo>
                  <a:pt x="3957" y="603"/>
                  <a:pt x="3961" y="642"/>
                  <a:pt x="3975" y="672"/>
                </a:cubicBezTo>
                <a:cubicBezTo>
                  <a:pt x="3983" y="690"/>
                  <a:pt x="3994" y="719"/>
                  <a:pt x="4015" y="723"/>
                </a:cubicBezTo>
                <a:cubicBezTo>
                  <a:pt x="4045" y="728"/>
                  <a:pt x="4063" y="706"/>
                  <a:pt x="4081" y="687"/>
                </a:cubicBezTo>
                <a:cubicBezTo>
                  <a:pt x="4102" y="665"/>
                  <a:pt x="4120" y="640"/>
                  <a:pt x="4134" y="613"/>
                </a:cubicBezTo>
                <a:cubicBezTo>
                  <a:pt x="4135" y="611"/>
                  <a:pt x="4135" y="610"/>
                  <a:pt x="4136" y="608"/>
                </a:cubicBezTo>
                <a:cubicBezTo>
                  <a:pt x="4136" y="653"/>
                  <a:pt x="4135" y="693"/>
                  <a:pt x="4127" y="738"/>
                </a:cubicBezTo>
                <a:cubicBezTo>
                  <a:pt x="4110" y="841"/>
                  <a:pt x="4081" y="950"/>
                  <a:pt x="4094" y="1056"/>
                </a:cubicBezTo>
                <a:cubicBezTo>
                  <a:pt x="4106" y="1105"/>
                  <a:pt x="4110" y="1122"/>
                  <a:pt x="4136" y="114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1" name=""/>
          <p:cNvSpPr/>
          <p:nvPr/>
        </p:nvSpPr>
        <p:spPr>
          <a:xfrm>
            <a:off x="3356280" y="3450960"/>
            <a:ext cx="996480" cy="360000"/>
          </a:xfrm>
          <a:custGeom>
            <a:avLst/>
            <a:gdLst/>
            <a:ahLst/>
            <a:rect l="0" t="0" r="r" b="b"/>
            <a:pathLst>
              <a:path fill="none" w="2768" h="1000">
                <a:moveTo>
                  <a:pt x="480" y="44"/>
                </a:moveTo>
                <a:cubicBezTo>
                  <a:pt x="370" y="136"/>
                  <a:pt x="275" y="248"/>
                  <a:pt x="183" y="360"/>
                </a:cubicBezTo>
                <a:cubicBezTo>
                  <a:pt x="97" y="465"/>
                  <a:pt x="-23" y="602"/>
                  <a:pt x="4" y="751"/>
                </a:cubicBezTo>
                <a:cubicBezTo>
                  <a:pt x="21" y="846"/>
                  <a:pt x="95" y="847"/>
                  <a:pt x="169" y="869"/>
                </a:cubicBezTo>
                <a:moveTo>
                  <a:pt x="668" y="284"/>
                </a:moveTo>
                <a:cubicBezTo>
                  <a:pt x="663" y="250"/>
                  <a:pt x="658" y="222"/>
                  <a:pt x="658" y="188"/>
                </a:cubicBezTo>
                <a:cubicBezTo>
                  <a:pt x="681" y="190"/>
                  <a:pt x="697" y="191"/>
                  <a:pt x="716" y="210"/>
                </a:cubicBezTo>
                <a:cubicBezTo>
                  <a:pt x="754" y="249"/>
                  <a:pt x="777" y="302"/>
                  <a:pt x="789" y="354"/>
                </a:cubicBezTo>
                <a:cubicBezTo>
                  <a:pt x="801" y="404"/>
                  <a:pt x="819" y="506"/>
                  <a:pt x="792" y="554"/>
                </a:cubicBezTo>
                <a:cubicBezTo>
                  <a:pt x="782" y="562"/>
                  <a:pt x="780" y="566"/>
                  <a:pt x="772" y="564"/>
                </a:cubicBezTo>
                <a:cubicBezTo>
                  <a:pt x="765" y="545"/>
                  <a:pt x="754" y="504"/>
                  <a:pt x="762" y="471"/>
                </a:cubicBezTo>
                <a:cubicBezTo>
                  <a:pt x="779" y="406"/>
                  <a:pt x="839" y="340"/>
                  <a:pt x="886" y="295"/>
                </a:cubicBezTo>
                <a:cubicBezTo>
                  <a:pt x="955" y="228"/>
                  <a:pt x="1039" y="157"/>
                  <a:pt x="1138" y="153"/>
                </a:cubicBezTo>
                <a:cubicBezTo>
                  <a:pt x="1202" y="150"/>
                  <a:pt x="1202" y="238"/>
                  <a:pt x="1204" y="284"/>
                </a:cubicBezTo>
                <a:cubicBezTo>
                  <a:pt x="1209" y="378"/>
                  <a:pt x="1174" y="447"/>
                  <a:pt x="1134" y="530"/>
                </a:cubicBezTo>
                <a:cubicBezTo>
                  <a:pt x="1116" y="566"/>
                  <a:pt x="1101" y="597"/>
                  <a:pt x="1090" y="635"/>
                </a:cubicBezTo>
                <a:moveTo>
                  <a:pt x="1599" y="4"/>
                </a:moveTo>
                <a:cubicBezTo>
                  <a:pt x="1697" y="-10"/>
                  <a:pt x="1748" y="13"/>
                  <a:pt x="1826" y="79"/>
                </a:cubicBezTo>
                <a:cubicBezTo>
                  <a:pt x="1924" y="162"/>
                  <a:pt x="1968" y="261"/>
                  <a:pt x="1962" y="388"/>
                </a:cubicBezTo>
                <a:cubicBezTo>
                  <a:pt x="1955" y="534"/>
                  <a:pt x="1847" y="634"/>
                  <a:pt x="1735" y="714"/>
                </a:cubicBezTo>
                <a:cubicBezTo>
                  <a:pt x="1664" y="765"/>
                  <a:pt x="1511" y="859"/>
                  <a:pt x="1414" y="824"/>
                </a:cubicBezTo>
                <a:cubicBezTo>
                  <a:pt x="1413" y="820"/>
                  <a:pt x="1412" y="815"/>
                  <a:pt x="1411" y="811"/>
                </a:cubicBezTo>
                <a:moveTo>
                  <a:pt x="2768" y="399"/>
                </a:moveTo>
                <a:cubicBezTo>
                  <a:pt x="2768" y="491"/>
                  <a:pt x="2760" y="573"/>
                  <a:pt x="2726" y="661"/>
                </a:cubicBezTo>
                <a:cubicBezTo>
                  <a:pt x="2665" y="817"/>
                  <a:pt x="2557" y="902"/>
                  <a:pt x="2429" y="10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2" name=""/>
          <p:cNvSpPr/>
          <p:nvPr/>
        </p:nvSpPr>
        <p:spPr>
          <a:xfrm>
            <a:off x="8274600" y="2478960"/>
            <a:ext cx="3321720" cy="889920"/>
          </a:xfrm>
          <a:custGeom>
            <a:avLst/>
            <a:gdLst/>
            <a:ahLst/>
            <a:rect l="0" t="0" r="r" b="b"/>
            <a:pathLst>
              <a:path fill="none" w="9227" h="2472">
                <a:moveTo>
                  <a:pt x="9227" y="118"/>
                </a:moveTo>
                <a:cubicBezTo>
                  <a:pt x="9213" y="68"/>
                  <a:pt x="9194" y="59"/>
                  <a:pt x="9202" y="5"/>
                </a:cubicBezTo>
                <a:cubicBezTo>
                  <a:pt x="9214" y="-2"/>
                  <a:pt x="9218" y="-4"/>
                  <a:pt x="9214" y="12"/>
                </a:cubicBezTo>
                <a:cubicBezTo>
                  <a:pt x="9059" y="198"/>
                  <a:pt x="8862" y="326"/>
                  <a:pt x="8653" y="449"/>
                </a:cubicBezTo>
                <a:cubicBezTo>
                  <a:pt x="8179" y="726"/>
                  <a:pt x="7675" y="938"/>
                  <a:pt x="7171" y="1152"/>
                </a:cubicBezTo>
                <a:moveTo>
                  <a:pt x="39" y="1831"/>
                </a:moveTo>
                <a:cubicBezTo>
                  <a:pt x="27" y="1807"/>
                  <a:pt x="17" y="1782"/>
                  <a:pt x="6" y="1758"/>
                </a:cubicBezTo>
                <a:cubicBezTo>
                  <a:pt x="2" y="1751"/>
                  <a:pt x="1" y="1750"/>
                  <a:pt x="0" y="1745"/>
                </a:cubicBezTo>
                <a:cubicBezTo>
                  <a:pt x="1" y="1772"/>
                  <a:pt x="-1" y="1792"/>
                  <a:pt x="12" y="1824"/>
                </a:cubicBezTo>
                <a:cubicBezTo>
                  <a:pt x="45" y="1908"/>
                  <a:pt x="107" y="1977"/>
                  <a:pt x="171" y="2039"/>
                </a:cubicBezTo>
                <a:cubicBezTo>
                  <a:pt x="215" y="2081"/>
                  <a:pt x="270" y="2127"/>
                  <a:pt x="328" y="2148"/>
                </a:cubicBezTo>
                <a:cubicBezTo>
                  <a:pt x="345" y="2154"/>
                  <a:pt x="359" y="2152"/>
                  <a:pt x="376" y="2153"/>
                </a:cubicBezTo>
                <a:cubicBezTo>
                  <a:pt x="380" y="2108"/>
                  <a:pt x="379" y="2063"/>
                  <a:pt x="379" y="2018"/>
                </a:cubicBezTo>
                <a:cubicBezTo>
                  <a:pt x="379" y="1962"/>
                  <a:pt x="370" y="1899"/>
                  <a:pt x="403" y="1850"/>
                </a:cubicBezTo>
                <a:cubicBezTo>
                  <a:pt x="442" y="1792"/>
                  <a:pt x="516" y="1798"/>
                  <a:pt x="577" y="1796"/>
                </a:cubicBezTo>
                <a:moveTo>
                  <a:pt x="885" y="1794"/>
                </a:moveTo>
                <a:cubicBezTo>
                  <a:pt x="885" y="1853"/>
                  <a:pt x="884" y="1907"/>
                  <a:pt x="874" y="1965"/>
                </a:cubicBezTo>
                <a:cubicBezTo>
                  <a:pt x="866" y="2014"/>
                  <a:pt x="833" y="2129"/>
                  <a:pt x="878" y="2168"/>
                </a:cubicBezTo>
                <a:cubicBezTo>
                  <a:pt x="906" y="2192"/>
                  <a:pt x="972" y="2179"/>
                  <a:pt x="1001" y="2165"/>
                </a:cubicBezTo>
                <a:cubicBezTo>
                  <a:pt x="1056" y="2139"/>
                  <a:pt x="1098" y="2098"/>
                  <a:pt x="1105" y="2037"/>
                </a:cubicBezTo>
                <a:cubicBezTo>
                  <a:pt x="1113" y="1968"/>
                  <a:pt x="1066" y="1920"/>
                  <a:pt x="1014" y="1883"/>
                </a:cubicBezTo>
                <a:cubicBezTo>
                  <a:pt x="993" y="1868"/>
                  <a:pt x="943" y="1838"/>
                  <a:pt x="913" y="1850"/>
                </a:cubicBezTo>
                <a:cubicBezTo>
                  <a:pt x="900" y="1855"/>
                  <a:pt x="935" y="1862"/>
                  <a:pt x="949" y="1866"/>
                </a:cubicBezTo>
                <a:moveTo>
                  <a:pt x="1285" y="1794"/>
                </a:moveTo>
                <a:cubicBezTo>
                  <a:pt x="1293" y="1836"/>
                  <a:pt x="1296" y="1877"/>
                  <a:pt x="1296" y="1920"/>
                </a:cubicBezTo>
                <a:cubicBezTo>
                  <a:pt x="1296" y="1963"/>
                  <a:pt x="1281" y="2042"/>
                  <a:pt x="1313" y="2078"/>
                </a:cubicBezTo>
                <a:cubicBezTo>
                  <a:pt x="1332" y="2087"/>
                  <a:pt x="1338" y="2090"/>
                  <a:pt x="1353" y="2087"/>
                </a:cubicBezTo>
                <a:moveTo>
                  <a:pt x="1304" y="1169"/>
                </a:moveTo>
                <a:cubicBezTo>
                  <a:pt x="1358" y="1231"/>
                  <a:pt x="1407" y="1297"/>
                  <a:pt x="1459" y="1362"/>
                </a:cubicBezTo>
                <a:cubicBezTo>
                  <a:pt x="1530" y="1448"/>
                  <a:pt x="1554" y="1477"/>
                  <a:pt x="1611" y="1525"/>
                </a:cubicBezTo>
                <a:moveTo>
                  <a:pt x="2066" y="1651"/>
                </a:moveTo>
                <a:cubicBezTo>
                  <a:pt x="1972" y="1653"/>
                  <a:pt x="1940" y="1673"/>
                  <a:pt x="1873" y="1745"/>
                </a:cubicBezTo>
                <a:cubicBezTo>
                  <a:pt x="1801" y="1823"/>
                  <a:pt x="1727" y="1921"/>
                  <a:pt x="1708" y="2028"/>
                </a:cubicBezTo>
                <a:cubicBezTo>
                  <a:pt x="1708" y="2074"/>
                  <a:pt x="1707" y="2086"/>
                  <a:pt x="1712" y="2115"/>
                </a:cubicBezTo>
                <a:cubicBezTo>
                  <a:pt x="1789" y="2145"/>
                  <a:pt x="1838" y="2133"/>
                  <a:pt x="1909" y="2085"/>
                </a:cubicBezTo>
                <a:cubicBezTo>
                  <a:pt x="2036" y="1999"/>
                  <a:pt x="2107" y="1880"/>
                  <a:pt x="2118" y="1728"/>
                </a:cubicBezTo>
                <a:cubicBezTo>
                  <a:pt x="2128" y="1586"/>
                  <a:pt x="2120" y="1437"/>
                  <a:pt x="2109" y="1296"/>
                </a:cubicBezTo>
                <a:cubicBezTo>
                  <a:pt x="2102" y="1206"/>
                  <a:pt x="2086" y="934"/>
                  <a:pt x="2076" y="1025"/>
                </a:cubicBezTo>
                <a:cubicBezTo>
                  <a:pt x="2076" y="1039"/>
                  <a:pt x="2077" y="1052"/>
                  <a:pt x="2079" y="1065"/>
                </a:cubicBezTo>
                <a:cubicBezTo>
                  <a:pt x="2116" y="1191"/>
                  <a:pt x="2142" y="1312"/>
                  <a:pt x="2155" y="1443"/>
                </a:cubicBezTo>
                <a:cubicBezTo>
                  <a:pt x="2168" y="1576"/>
                  <a:pt x="2167" y="1710"/>
                  <a:pt x="2178" y="1843"/>
                </a:cubicBezTo>
                <a:cubicBezTo>
                  <a:pt x="2184" y="1914"/>
                  <a:pt x="2195" y="1960"/>
                  <a:pt x="2242" y="2012"/>
                </a:cubicBezTo>
                <a:moveTo>
                  <a:pt x="3454" y="2139"/>
                </a:moveTo>
                <a:cubicBezTo>
                  <a:pt x="3454" y="2123"/>
                  <a:pt x="3461" y="2085"/>
                  <a:pt x="3447" y="2074"/>
                </a:cubicBezTo>
                <a:cubicBezTo>
                  <a:pt x="3431" y="2062"/>
                  <a:pt x="3406" y="2055"/>
                  <a:pt x="3386" y="2054"/>
                </a:cubicBezTo>
                <a:cubicBezTo>
                  <a:pt x="3346" y="2051"/>
                  <a:pt x="3302" y="2052"/>
                  <a:pt x="3262" y="2055"/>
                </a:cubicBezTo>
                <a:cubicBezTo>
                  <a:pt x="3231" y="2057"/>
                  <a:pt x="3199" y="2061"/>
                  <a:pt x="3168" y="2065"/>
                </a:cubicBezTo>
                <a:cubicBezTo>
                  <a:pt x="3150" y="2068"/>
                  <a:pt x="3128" y="2069"/>
                  <a:pt x="3110" y="2075"/>
                </a:cubicBezTo>
                <a:cubicBezTo>
                  <a:pt x="3110" y="2076"/>
                  <a:pt x="3110" y="2076"/>
                  <a:pt x="3110" y="2077"/>
                </a:cubicBezTo>
                <a:cubicBezTo>
                  <a:pt x="3110" y="2077"/>
                  <a:pt x="3115" y="2078"/>
                  <a:pt x="3117" y="2078"/>
                </a:cubicBezTo>
                <a:cubicBezTo>
                  <a:pt x="3130" y="2078"/>
                  <a:pt x="3143" y="2078"/>
                  <a:pt x="3156" y="2078"/>
                </a:cubicBezTo>
                <a:cubicBezTo>
                  <a:pt x="3155" y="2085"/>
                  <a:pt x="3154" y="2089"/>
                  <a:pt x="3153" y="2095"/>
                </a:cubicBezTo>
                <a:cubicBezTo>
                  <a:pt x="3153" y="2096"/>
                  <a:pt x="3153" y="2098"/>
                  <a:pt x="3153" y="2099"/>
                </a:cubicBezTo>
                <a:moveTo>
                  <a:pt x="3445" y="2015"/>
                </a:moveTo>
                <a:cubicBezTo>
                  <a:pt x="3464" y="1998"/>
                  <a:pt x="3470" y="1996"/>
                  <a:pt x="3483" y="1979"/>
                </a:cubicBezTo>
                <a:cubicBezTo>
                  <a:pt x="3483" y="1976"/>
                  <a:pt x="3483" y="1972"/>
                  <a:pt x="3483" y="1969"/>
                </a:cubicBezTo>
                <a:cubicBezTo>
                  <a:pt x="3440" y="1948"/>
                  <a:pt x="3410" y="1938"/>
                  <a:pt x="3354" y="1943"/>
                </a:cubicBezTo>
                <a:cubicBezTo>
                  <a:pt x="3242" y="1953"/>
                  <a:pt x="3140" y="2023"/>
                  <a:pt x="3064" y="2102"/>
                </a:cubicBezTo>
                <a:cubicBezTo>
                  <a:pt x="3001" y="2167"/>
                  <a:pt x="2865" y="2396"/>
                  <a:pt x="3007" y="2458"/>
                </a:cubicBezTo>
                <a:cubicBezTo>
                  <a:pt x="3110" y="2503"/>
                  <a:pt x="3227" y="2433"/>
                  <a:pt x="3308" y="2378"/>
                </a:cubicBezTo>
                <a:cubicBezTo>
                  <a:pt x="3445" y="2285"/>
                  <a:pt x="3585" y="2161"/>
                  <a:pt x="3630" y="1996"/>
                </a:cubicBezTo>
                <a:cubicBezTo>
                  <a:pt x="3667" y="1859"/>
                  <a:pt x="3643" y="1699"/>
                  <a:pt x="3647" y="1559"/>
                </a:cubicBezTo>
                <a:cubicBezTo>
                  <a:pt x="3649" y="1462"/>
                  <a:pt x="3656" y="1365"/>
                  <a:pt x="3666" y="1269"/>
                </a:cubicBezTo>
                <a:cubicBezTo>
                  <a:pt x="3670" y="1312"/>
                  <a:pt x="3672" y="1287"/>
                  <a:pt x="3659" y="1328"/>
                </a:cubicBezTo>
                <a:cubicBezTo>
                  <a:pt x="3611" y="1479"/>
                  <a:pt x="3533" y="1619"/>
                  <a:pt x="3509" y="1778"/>
                </a:cubicBezTo>
                <a:cubicBezTo>
                  <a:pt x="3493" y="1886"/>
                  <a:pt x="3494" y="2002"/>
                  <a:pt x="3563" y="2091"/>
                </a:cubicBezTo>
                <a:cubicBezTo>
                  <a:pt x="3609" y="2150"/>
                  <a:pt x="3701" y="2163"/>
                  <a:pt x="3771" y="2147"/>
                </a:cubicBezTo>
                <a:cubicBezTo>
                  <a:pt x="3888" y="2121"/>
                  <a:pt x="4011" y="2031"/>
                  <a:pt x="4055" y="1919"/>
                </a:cubicBezTo>
                <a:cubicBezTo>
                  <a:pt x="4067" y="1878"/>
                  <a:pt x="4071" y="1866"/>
                  <a:pt x="4072" y="1838"/>
                </a:cubicBezTo>
                <a:cubicBezTo>
                  <a:pt x="4058" y="1863"/>
                  <a:pt x="4075" y="1827"/>
                  <a:pt x="4068" y="1855"/>
                </a:cubicBezTo>
                <a:cubicBezTo>
                  <a:pt x="4056" y="1905"/>
                  <a:pt x="4016" y="1992"/>
                  <a:pt x="4039" y="2044"/>
                </a:cubicBezTo>
                <a:cubicBezTo>
                  <a:pt x="4062" y="2095"/>
                  <a:pt x="4136" y="2102"/>
                  <a:pt x="4185" y="2091"/>
                </a:cubicBezTo>
                <a:cubicBezTo>
                  <a:pt x="4266" y="2073"/>
                  <a:pt x="4358" y="2008"/>
                  <a:pt x="4397" y="1934"/>
                </a:cubicBezTo>
                <a:cubicBezTo>
                  <a:pt x="4436" y="1859"/>
                  <a:pt x="4404" y="1791"/>
                  <a:pt x="4348" y="1739"/>
                </a:cubicBezTo>
                <a:cubicBezTo>
                  <a:pt x="4304" y="1698"/>
                  <a:pt x="4178" y="1621"/>
                  <a:pt x="4112" y="1656"/>
                </a:cubicBezTo>
                <a:cubicBezTo>
                  <a:pt x="4077" y="1674"/>
                  <a:pt x="4107" y="1696"/>
                  <a:pt x="4103" y="1719"/>
                </a:cubicBezTo>
                <a:moveTo>
                  <a:pt x="4732" y="1566"/>
                </a:moveTo>
                <a:cubicBezTo>
                  <a:pt x="4719" y="1589"/>
                  <a:pt x="4686" y="1640"/>
                  <a:pt x="4669" y="1666"/>
                </a:cubicBezTo>
                <a:cubicBezTo>
                  <a:pt x="4620" y="1741"/>
                  <a:pt x="4570" y="1811"/>
                  <a:pt x="4560" y="1902"/>
                </a:cubicBezTo>
                <a:cubicBezTo>
                  <a:pt x="4552" y="1980"/>
                  <a:pt x="4591" y="2011"/>
                  <a:pt x="4650" y="2050"/>
                </a:cubicBezTo>
                <a:cubicBezTo>
                  <a:pt x="4680" y="2069"/>
                  <a:pt x="4706" y="2084"/>
                  <a:pt x="4733" y="2108"/>
                </a:cubicBezTo>
                <a:cubicBezTo>
                  <a:pt x="4710" y="2147"/>
                  <a:pt x="4696" y="2149"/>
                  <a:pt x="4638" y="2164"/>
                </a:cubicBezTo>
                <a:cubicBezTo>
                  <a:pt x="4607" y="2172"/>
                  <a:pt x="4483" y="2210"/>
                  <a:pt x="4451" y="2185"/>
                </a:cubicBezTo>
                <a:cubicBezTo>
                  <a:pt x="4451" y="2162"/>
                  <a:pt x="4454" y="2151"/>
                  <a:pt x="4466" y="2137"/>
                </a:cubicBezTo>
                <a:moveTo>
                  <a:pt x="4960" y="1811"/>
                </a:moveTo>
                <a:cubicBezTo>
                  <a:pt x="4937" y="1877"/>
                  <a:pt x="4916" y="1945"/>
                  <a:pt x="4908" y="2015"/>
                </a:cubicBezTo>
                <a:cubicBezTo>
                  <a:pt x="4901" y="2082"/>
                  <a:pt x="4896" y="2138"/>
                  <a:pt x="4976" y="2150"/>
                </a:cubicBezTo>
                <a:cubicBezTo>
                  <a:pt x="5044" y="2161"/>
                  <a:pt x="5099" y="2138"/>
                  <a:pt x="5161" y="2118"/>
                </a:cubicBezTo>
                <a:moveTo>
                  <a:pt x="5258" y="1917"/>
                </a:moveTo>
                <a:cubicBezTo>
                  <a:pt x="5208" y="1862"/>
                  <a:pt x="5159" y="1805"/>
                  <a:pt x="5084" y="1783"/>
                </a:cubicBezTo>
                <a:cubicBezTo>
                  <a:pt x="5040" y="1770"/>
                  <a:pt x="4990" y="1773"/>
                  <a:pt x="4975" y="1823"/>
                </a:cubicBezTo>
                <a:cubicBezTo>
                  <a:pt x="4964" y="1861"/>
                  <a:pt x="4974" y="1873"/>
                  <a:pt x="4994" y="1900"/>
                </a:cubicBezTo>
                <a:moveTo>
                  <a:pt x="5352" y="1787"/>
                </a:moveTo>
                <a:cubicBezTo>
                  <a:pt x="5359" y="1775"/>
                  <a:pt x="5367" y="1766"/>
                  <a:pt x="5373" y="1757"/>
                </a:cubicBezTo>
                <a:cubicBezTo>
                  <a:pt x="5387" y="1777"/>
                  <a:pt x="5411" y="1804"/>
                  <a:pt x="5425" y="1834"/>
                </a:cubicBezTo>
                <a:cubicBezTo>
                  <a:pt x="5457" y="1900"/>
                  <a:pt x="5461" y="1963"/>
                  <a:pt x="5506" y="2016"/>
                </a:cubicBezTo>
                <a:cubicBezTo>
                  <a:pt x="5510" y="2016"/>
                  <a:pt x="5515" y="2016"/>
                  <a:pt x="5519" y="2016"/>
                </a:cubicBezTo>
                <a:cubicBezTo>
                  <a:pt x="5539" y="1975"/>
                  <a:pt x="5556" y="1932"/>
                  <a:pt x="5573" y="1886"/>
                </a:cubicBezTo>
                <a:cubicBezTo>
                  <a:pt x="5604" y="1802"/>
                  <a:pt x="5641" y="1747"/>
                  <a:pt x="5723" y="1715"/>
                </a:cubicBezTo>
                <a:cubicBezTo>
                  <a:pt x="5731" y="1715"/>
                  <a:pt x="5739" y="1715"/>
                  <a:pt x="5747" y="1715"/>
                </a:cubicBezTo>
                <a:cubicBezTo>
                  <a:pt x="5764" y="1753"/>
                  <a:pt x="5774" y="1783"/>
                  <a:pt x="5785" y="1827"/>
                </a:cubicBezTo>
                <a:cubicBezTo>
                  <a:pt x="5795" y="1868"/>
                  <a:pt x="5811" y="1884"/>
                  <a:pt x="5827" y="1917"/>
                </a:cubicBezTo>
                <a:cubicBezTo>
                  <a:pt x="5859" y="1904"/>
                  <a:pt x="5868" y="1911"/>
                  <a:pt x="5901" y="1885"/>
                </a:cubicBezTo>
                <a:cubicBezTo>
                  <a:pt x="5954" y="1842"/>
                  <a:pt x="6027" y="1750"/>
                  <a:pt x="6107" y="1768"/>
                </a:cubicBezTo>
                <a:cubicBezTo>
                  <a:pt x="6147" y="1777"/>
                  <a:pt x="6139" y="1796"/>
                  <a:pt x="6170" y="1818"/>
                </a:cubicBezTo>
                <a:cubicBezTo>
                  <a:pt x="6208" y="1844"/>
                  <a:pt x="6230" y="1845"/>
                  <a:pt x="6275" y="1848"/>
                </a:cubicBezTo>
                <a:cubicBezTo>
                  <a:pt x="6317" y="1851"/>
                  <a:pt x="6337" y="1842"/>
                  <a:pt x="6372" y="1821"/>
                </a:cubicBezTo>
                <a:cubicBezTo>
                  <a:pt x="6390" y="1810"/>
                  <a:pt x="6409" y="1786"/>
                  <a:pt x="6431" y="1783"/>
                </a:cubicBezTo>
                <a:cubicBezTo>
                  <a:pt x="6462" y="1779"/>
                  <a:pt x="6466" y="1795"/>
                  <a:pt x="6492" y="1807"/>
                </a:cubicBezTo>
                <a:cubicBezTo>
                  <a:pt x="6542" y="1830"/>
                  <a:pt x="6618" y="1856"/>
                  <a:pt x="6674" y="1826"/>
                </a:cubicBezTo>
                <a:cubicBezTo>
                  <a:pt x="6714" y="1805"/>
                  <a:pt x="6725" y="1752"/>
                  <a:pt x="6716" y="1711"/>
                </a:cubicBezTo>
                <a:cubicBezTo>
                  <a:pt x="6703" y="1653"/>
                  <a:pt x="6662" y="1625"/>
                  <a:pt x="6605" y="1615"/>
                </a:cubicBezTo>
                <a:cubicBezTo>
                  <a:pt x="6509" y="1598"/>
                  <a:pt x="6423" y="1670"/>
                  <a:pt x="6362" y="1734"/>
                </a:cubicBezTo>
                <a:cubicBezTo>
                  <a:pt x="6320" y="1778"/>
                  <a:pt x="6249" y="1882"/>
                  <a:pt x="6285" y="1950"/>
                </a:cubicBezTo>
                <a:cubicBezTo>
                  <a:pt x="6341" y="2055"/>
                  <a:pt x="6560" y="2039"/>
                  <a:pt x="6652" y="2034"/>
                </a:cubicBezTo>
                <a:cubicBezTo>
                  <a:pt x="6802" y="2026"/>
                  <a:pt x="6961" y="1982"/>
                  <a:pt x="7085" y="1894"/>
                </a:cubicBezTo>
                <a:cubicBezTo>
                  <a:pt x="7196" y="1815"/>
                  <a:pt x="7241" y="1696"/>
                  <a:pt x="7273" y="1569"/>
                </a:cubicBezTo>
                <a:cubicBezTo>
                  <a:pt x="7302" y="1453"/>
                  <a:pt x="7322" y="1333"/>
                  <a:pt x="7345" y="1217"/>
                </a:cubicBezTo>
                <a:cubicBezTo>
                  <a:pt x="7345" y="1212"/>
                  <a:pt x="7344" y="1216"/>
                  <a:pt x="7342" y="1230"/>
                </a:cubicBezTo>
                <a:cubicBezTo>
                  <a:pt x="7289" y="1387"/>
                  <a:pt x="7261" y="1553"/>
                  <a:pt x="7242" y="1718"/>
                </a:cubicBezTo>
                <a:cubicBezTo>
                  <a:pt x="7229" y="1830"/>
                  <a:pt x="7223" y="1951"/>
                  <a:pt x="7159" y="2047"/>
                </a:cubicBezTo>
                <a:cubicBezTo>
                  <a:pt x="7151" y="2054"/>
                  <a:pt x="7143" y="2060"/>
                  <a:pt x="7135" y="2067"/>
                </a:cubicBezTo>
                <a:moveTo>
                  <a:pt x="6857" y="1865"/>
                </a:moveTo>
                <a:cubicBezTo>
                  <a:pt x="6869" y="1795"/>
                  <a:pt x="6936" y="1788"/>
                  <a:pt x="7000" y="1765"/>
                </a:cubicBezTo>
                <a:cubicBezTo>
                  <a:pt x="7136" y="1717"/>
                  <a:pt x="7274" y="1681"/>
                  <a:pt x="7406" y="1623"/>
                </a:cubicBezTo>
                <a:cubicBezTo>
                  <a:pt x="7497" y="1579"/>
                  <a:pt x="7524" y="1567"/>
                  <a:pt x="7578" y="1530"/>
                </a:cubicBezTo>
                <a:moveTo>
                  <a:pt x="7685" y="1397"/>
                </a:moveTo>
                <a:cubicBezTo>
                  <a:pt x="7689" y="1378"/>
                  <a:pt x="7691" y="1376"/>
                  <a:pt x="7691" y="1365"/>
                </a:cubicBezTo>
                <a:cubicBezTo>
                  <a:pt x="7629" y="1465"/>
                  <a:pt x="7574" y="1551"/>
                  <a:pt x="7570" y="1671"/>
                </a:cubicBezTo>
                <a:cubicBezTo>
                  <a:pt x="7568" y="1716"/>
                  <a:pt x="7579" y="1760"/>
                  <a:pt x="7624" y="1780"/>
                </a:cubicBezTo>
                <a:cubicBezTo>
                  <a:pt x="7658" y="1795"/>
                  <a:pt x="7700" y="1787"/>
                  <a:pt x="7731" y="1772"/>
                </a:cubicBezTo>
                <a:cubicBezTo>
                  <a:pt x="7777" y="1749"/>
                  <a:pt x="7811" y="1717"/>
                  <a:pt x="7864" y="1714"/>
                </a:cubicBezTo>
                <a:cubicBezTo>
                  <a:pt x="7896" y="1712"/>
                  <a:pt x="7895" y="1745"/>
                  <a:pt x="7906" y="1769"/>
                </a:cubicBezTo>
                <a:cubicBezTo>
                  <a:pt x="7921" y="1801"/>
                  <a:pt x="7942" y="1803"/>
                  <a:pt x="7974" y="1804"/>
                </a:cubicBezTo>
                <a:cubicBezTo>
                  <a:pt x="8022" y="1805"/>
                  <a:pt x="8044" y="1780"/>
                  <a:pt x="8068" y="1741"/>
                </a:cubicBezTo>
                <a:cubicBezTo>
                  <a:pt x="8092" y="1703"/>
                  <a:pt x="8099" y="1663"/>
                  <a:pt x="8114" y="1622"/>
                </a:cubicBezTo>
                <a:cubicBezTo>
                  <a:pt x="8116" y="1619"/>
                  <a:pt x="8117" y="1615"/>
                  <a:pt x="8119" y="1612"/>
                </a:cubicBezTo>
                <a:cubicBezTo>
                  <a:pt x="8124" y="1624"/>
                  <a:pt x="8127" y="1628"/>
                  <a:pt x="8128" y="1655"/>
                </a:cubicBezTo>
                <a:cubicBezTo>
                  <a:pt x="8129" y="1700"/>
                  <a:pt x="8128" y="1744"/>
                  <a:pt x="8128" y="1789"/>
                </a:cubicBezTo>
                <a:moveTo>
                  <a:pt x="7990" y="1404"/>
                </a:moveTo>
                <a:cubicBezTo>
                  <a:pt x="8007" y="1352"/>
                  <a:pt x="8033" y="1342"/>
                  <a:pt x="8088" y="1325"/>
                </a:cubicBezTo>
                <a:cubicBezTo>
                  <a:pt x="8135" y="1311"/>
                  <a:pt x="8181" y="1305"/>
                  <a:pt x="8230" y="1305"/>
                </a:cubicBezTo>
                <a:cubicBezTo>
                  <a:pt x="8230" y="1367"/>
                  <a:pt x="8214" y="1400"/>
                  <a:pt x="8185" y="1456"/>
                </a:cubicBezTo>
                <a:cubicBezTo>
                  <a:pt x="8155" y="1512"/>
                  <a:pt x="8135" y="1555"/>
                  <a:pt x="8133" y="1619"/>
                </a:cubicBezTo>
                <a:cubicBezTo>
                  <a:pt x="8132" y="1655"/>
                  <a:pt x="8149" y="1668"/>
                  <a:pt x="8185" y="1672"/>
                </a:cubicBezTo>
                <a:cubicBezTo>
                  <a:pt x="8225" y="1677"/>
                  <a:pt x="8268" y="1672"/>
                  <a:pt x="8307" y="1663"/>
                </a:cubicBezTo>
                <a:cubicBezTo>
                  <a:pt x="8374" y="1647"/>
                  <a:pt x="8438" y="1638"/>
                  <a:pt x="8507" y="1635"/>
                </a:cubicBezTo>
                <a:cubicBezTo>
                  <a:pt x="8522" y="1634"/>
                  <a:pt x="8538" y="1634"/>
                  <a:pt x="8553" y="1633"/>
                </a:cubicBezTo>
                <a:moveTo>
                  <a:pt x="8747" y="1583"/>
                </a:moveTo>
                <a:cubicBezTo>
                  <a:pt x="8785" y="1557"/>
                  <a:pt x="8832" y="1531"/>
                  <a:pt x="8841" y="1481"/>
                </a:cubicBezTo>
                <a:cubicBezTo>
                  <a:pt x="8841" y="1465"/>
                  <a:pt x="8841" y="1461"/>
                  <a:pt x="8841" y="1451"/>
                </a:cubicBezTo>
                <a:cubicBezTo>
                  <a:pt x="8793" y="1447"/>
                  <a:pt x="8766" y="1446"/>
                  <a:pt x="8719" y="1468"/>
                </a:cubicBezTo>
                <a:cubicBezTo>
                  <a:pt x="8683" y="1485"/>
                  <a:pt x="8639" y="1508"/>
                  <a:pt x="8632" y="1550"/>
                </a:cubicBezTo>
                <a:cubicBezTo>
                  <a:pt x="8632" y="1553"/>
                  <a:pt x="8632" y="1557"/>
                  <a:pt x="8632" y="1560"/>
                </a:cubicBezTo>
                <a:cubicBezTo>
                  <a:pt x="8683" y="1563"/>
                  <a:pt x="8717" y="1562"/>
                  <a:pt x="8760" y="1530"/>
                </a:cubicBezTo>
                <a:cubicBezTo>
                  <a:pt x="8798" y="1501"/>
                  <a:pt x="8811" y="1463"/>
                  <a:pt x="8823" y="1419"/>
                </a:cubicBezTo>
                <a:cubicBezTo>
                  <a:pt x="8828" y="1402"/>
                  <a:pt x="8833" y="1382"/>
                  <a:pt x="8838" y="1367"/>
                </a:cubicBezTo>
                <a:cubicBezTo>
                  <a:pt x="8836" y="1433"/>
                  <a:pt x="8832" y="1485"/>
                  <a:pt x="8810" y="1549"/>
                </a:cubicBezTo>
                <a:cubicBezTo>
                  <a:pt x="8763" y="1689"/>
                  <a:pt x="8695" y="1836"/>
                  <a:pt x="8605" y="1955"/>
                </a:cubicBezTo>
                <a:cubicBezTo>
                  <a:pt x="8585" y="1982"/>
                  <a:pt x="8566" y="1992"/>
                  <a:pt x="8539" y="2005"/>
                </a:cubicBezTo>
                <a:cubicBezTo>
                  <a:pt x="8539" y="1963"/>
                  <a:pt x="8538" y="1921"/>
                  <a:pt x="8535" y="187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3" name=""/>
          <p:cNvSpPr/>
          <p:nvPr/>
        </p:nvSpPr>
        <p:spPr>
          <a:xfrm>
            <a:off x="1938240" y="4006800"/>
            <a:ext cx="1193400" cy="358560"/>
          </a:xfrm>
          <a:custGeom>
            <a:avLst/>
            <a:gdLst/>
            <a:ahLst/>
            <a:rect l="0" t="0" r="r" b="b"/>
            <a:pathLst>
              <a:path fill="none" w="3315" h="996">
                <a:moveTo>
                  <a:pt x="7" y="303"/>
                </a:moveTo>
                <a:cubicBezTo>
                  <a:pt x="68" y="344"/>
                  <a:pt x="86" y="431"/>
                  <a:pt x="98" y="504"/>
                </a:cubicBezTo>
                <a:cubicBezTo>
                  <a:pt x="117" y="625"/>
                  <a:pt x="110" y="746"/>
                  <a:pt x="82" y="864"/>
                </a:cubicBezTo>
                <a:cubicBezTo>
                  <a:pt x="74" y="898"/>
                  <a:pt x="59" y="984"/>
                  <a:pt x="16" y="996"/>
                </a:cubicBezTo>
                <a:cubicBezTo>
                  <a:pt x="11" y="996"/>
                  <a:pt x="5" y="996"/>
                  <a:pt x="0" y="996"/>
                </a:cubicBezTo>
                <a:moveTo>
                  <a:pt x="3315" y="0"/>
                </a:moveTo>
                <a:cubicBezTo>
                  <a:pt x="3179" y="18"/>
                  <a:pt x="3086" y="75"/>
                  <a:pt x="2999" y="190"/>
                </a:cubicBezTo>
                <a:cubicBezTo>
                  <a:pt x="2915" y="300"/>
                  <a:pt x="2865" y="469"/>
                  <a:pt x="2897" y="607"/>
                </a:cubicBezTo>
                <a:cubicBezTo>
                  <a:pt x="2920" y="704"/>
                  <a:pt x="2992" y="758"/>
                  <a:pt x="3060" y="82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4" name=""/>
          <p:cNvSpPr/>
          <p:nvPr/>
        </p:nvSpPr>
        <p:spPr>
          <a:xfrm>
            <a:off x="1046160" y="3812400"/>
            <a:ext cx="1685880" cy="651240"/>
          </a:xfrm>
          <a:custGeom>
            <a:avLst/>
            <a:gdLst/>
            <a:ahLst/>
            <a:rect l="0" t="0" r="r" b="b"/>
            <a:pathLst>
              <a:path fill="none" w="4683" h="1809">
                <a:moveTo>
                  <a:pt x="1098" y="1158"/>
                </a:moveTo>
                <a:cubicBezTo>
                  <a:pt x="1027" y="1069"/>
                  <a:pt x="1011" y="1081"/>
                  <a:pt x="919" y="1155"/>
                </a:cubicBezTo>
                <a:cubicBezTo>
                  <a:pt x="693" y="1338"/>
                  <a:pt x="470" y="1521"/>
                  <a:pt x="224" y="1677"/>
                </a:cubicBezTo>
                <a:cubicBezTo>
                  <a:pt x="149" y="1721"/>
                  <a:pt x="75" y="1765"/>
                  <a:pt x="0" y="1809"/>
                </a:cubicBezTo>
                <a:moveTo>
                  <a:pt x="986" y="1011"/>
                </a:moveTo>
                <a:cubicBezTo>
                  <a:pt x="985" y="982"/>
                  <a:pt x="987" y="952"/>
                  <a:pt x="982" y="925"/>
                </a:cubicBezTo>
                <a:cubicBezTo>
                  <a:pt x="980" y="925"/>
                  <a:pt x="979" y="924"/>
                  <a:pt x="977" y="924"/>
                </a:cubicBezTo>
                <a:cubicBezTo>
                  <a:pt x="939" y="926"/>
                  <a:pt x="903" y="917"/>
                  <a:pt x="864" y="929"/>
                </a:cubicBezTo>
                <a:cubicBezTo>
                  <a:pt x="668" y="988"/>
                  <a:pt x="457" y="1128"/>
                  <a:pt x="312" y="1268"/>
                </a:cubicBezTo>
                <a:cubicBezTo>
                  <a:pt x="212" y="1364"/>
                  <a:pt x="129" y="1475"/>
                  <a:pt x="136" y="1619"/>
                </a:cubicBezTo>
                <a:cubicBezTo>
                  <a:pt x="142" y="1742"/>
                  <a:pt x="273" y="1793"/>
                  <a:pt x="381" y="1759"/>
                </a:cubicBezTo>
                <a:cubicBezTo>
                  <a:pt x="578" y="1697"/>
                  <a:pt x="761" y="1492"/>
                  <a:pt x="885" y="1338"/>
                </a:cubicBezTo>
                <a:cubicBezTo>
                  <a:pt x="1123" y="1044"/>
                  <a:pt x="1277" y="663"/>
                  <a:pt x="1437" y="323"/>
                </a:cubicBezTo>
                <a:cubicBezTo>
                  <a:pt x="1480" y="232"/>
                  <a:pt x="1543" y="122"/>
                  <a:pt x="1547" y="18"/>
                </a:cubicBezTo>
                <a:cubicBezTo>
                  <a:pt x="1547" y="2"/>
                  <a:pt x="1547" y="-3"/>
                  <a:pt x="1531" y="2"/>
                </a:cubicBezTo>
                <a:cubicBezTo>
                  <a:pt x="1434" y="70"/>
                  <a:pt x="1363" y="138"/>
                  <a:pt x="1286" y="242"/>
                </a:cubicBezTo>
                <a:cubicBezTo>
                  <a:pt x="1132" y="450"/>
                  <a:pt x="998" y="689"/>
                  <a:pt x="913" y="934"/>
                </a:cubicBezTo>
                <a:cubicBezTo>
                  <a:pt x="885" y="1015"/>
                  <a:pt x="821" y="1194"/>
                  <a:pt x="861" y="1284"/>
                </a:cubicBezTo>
                <a:cubicBezTo>
                  <a:pt x="872" y="1294"/>
                  <a:pt x="883" y="1303"/>
                  <a:pt x="894" y="1313"/>
                </a:cubicBezTo>
                <a:cubicBezTo>
                  <a:pt x="1000" y="1316"/>
                  <a:pt x="1043" y="1320"/>
                  <a:pt x="1140" y="1257"/>
                </a:cubicBezTo>
                <a:cubicBezTo>
                  <a:pt x="1305" y="1150"/>
                  <a:pt x="1382" y="945"/>
                  <a:pt x="1541" y="843"/>
                </a:cubicBezTo>
                <a:cubicBezTo>
                  <a:pt x="1565" y="836"/>
                  <a:pt x="1573" y="834"/>
                  <a:pt x="1590" y="836"/>
                </a:cubicBezTo>
                <a:cubicBezTo>
                  <a:pt x="1617" y="899"/>
                  <a:pt x="1662" y="1221"/>
                  <a:pt x="1716" y="1241"/>
                </a:cubicBezTo>
                <a:cubicBezTo>
                  <a:pt x="1760" y="1258"/>
                  <a:pt x="1742" y="1224"/>
                  <a:pt x="1775" y="1223"/>
                </a:cubicBezTo>
                <a:moveTo>
                  <a:pt x="1771" y="465"/>
                </a:moveTo>
                <a:cubicBezTo>
                  <a:pt x="1813" y="450"/>
                  <a:pt x="1843" y="445"/>
                  <a:pt x="1915" y="476"/>
                </a:cubicBezTo>
                <a:cubicBezTo>
                  <a:pt x="2010" y="517"/>
                  <a:pt x="2100" y="571"/>
                  <a:pt x="2191" y="620"/>
                </a:cubicBezTo>
                <a:cubicBezTo>
                  <a:pt x="2227" y="639"/>
                  <a:pt x="2269" y="657"/>
                  <a:pt x="2296" y="687"/>
                </a:cubicBezTo>
                <a:cubicBezTo>
                  <a:pt x="2296" y="689"/>
                  <a:pt x="2296" y="691"/>
                  <a:pt x="2296" y="693"/>
                </a:cubicBezTo>
                <a:cubicBezTo>
                  <a:pt x="2266" y="717"/>
                  <a:pt x="2226" y="744"/>
                  <a:pt x="2199" y="774"/>
                </a:cubicBezTo>
                <a:cubicBezTo>
                  <a:pt x="2130" y="852"/>
                  <a:pt x="2119" y="956"/>
                  <a:pt x="2127" y="1056"/>
                </a:cubicBezTo>
                <a:cubicBezTo>
                  <a:pt x="2135" y="1160"/>
                  <a:pt x="2208" y="1250"/>
                  <a:pt x="2188" y="1358"/>
                </a:cubicBezTo>
                <a:cubicBezTo>
                  <a:pt x="2173" y="1436"/>
                  <a:pt x="2095" y="1479"/>
                  <a:pt x="2027" y="1505"/>
                </a:cubicBezTo>
                <a:cubicBezTo>
                  <a:pt x="1969" y="1527"/>
                  <a:pt x="1921" y="1541"/>
                  <a:pt x="1887" y="1497"/>
                </a:cubicBezTo>
                <a:moveTo>
                  <a:pt x="2700" y="733"/>
                </a:moveTo>
                <a:cubicBezTo>
                  <a:pt x="2758" y="645"/>
                  <a:pt x="2805" y="558"/>
                  <a:pt x="2919" y="538"/>
                </a:cubicBezTo>
                <a:cubicBezTo>
                  <a:pt x="3024" y="519"/>
                  <a:pt x="3112" y="558"/>
                  <a:pt x="3150" y="661"/>
                </a:cubicBezTo>
                <a:cubicBezTo>
                  <a:pt x="3191" y="773"/>
                  <a:pt x="3166" y="910"/>
                  <a:pt x="3116" y="1013"/>
                </a:cubicBezTo>
                <a:cubicBezTo>
                  <a:pt x="3064" y="1118"/>
                  <a:pt x="2986" y="1170"/>
                  <a:pt x="2872" y="1172"/>
                </a:cubicBezTo>
                <a:cubicBezTo>
                  <a:pt x="2816" y="1171"/>
                  <a:pt x="2796" y="1169"/>
                  <a:pt x="2767" y="1138"/>
                </a:cubicBezTo>
                <a:moveTo>
                  <a:pt x="3410" y="90"/>
                </a:moveTo>
                <a:cubicBezTo>
                  <a:pt x="3432" y="127"/>
                  <a:pt x="3436" y="175"/>
                  <a:pt x="3437" y="228"/>
                </a:cubicBezTo>
                <a:cubicBezTo>
                  <a:pt x="3441" y="377"/>
                  <a:pt x="3420" y="509"/>
                  <a:pt x="3385" y="654"/>
                </a:cubicBezTo>
                <a:cubicBezTo>
                  <a:pt x="3357" y="772"/>
                  <a:pt x="3325" y="890"/>
                  <a:pt x="3316" y="1011"/>
                </a:cubicBezTo>
                <a:cubicBezTo>
                  <a:pt x="3316" y="1027"/>
                  <a:pt x="3316" y="1042"/>
                  <a:pt x="3316" y="1058"/>
                </a:cubicBezTo>
                <a:moveTo>
                  <a:pt x="3823" y="644"/>
                </a:moveTo>
                <a:cubicBezTo>
                  <a:pt x="3836" y="615"/>
                  <a:pt x="3884" y="543"/>
                  <a:pt x="3883" y="508"/>
                </a:cubicBezTo>
                <a:cubicBezTo>
                  <a:pt x="3879" y="508"/>
                  <a:pt x="3875" y="508"/>
                  <a:pt x="3871" y="508"/>
                </a:cubicBezTo>
                <a:cubicBezTo>
                  <a:pt x="3766" y="604"/>
                  <a:pt x="3635" y="710"/>
                  <a:pt x="3565" y="835"/>
                </a:cubicBezTo>
                <a:cubicBezTo>
                  <a:pt x="3554" y="866"/>
                  <a:pt x="3550" y="874"/>
                  <a:pt x="3553" y="895"/>
                </a:cubicBezTo>
                <a:cubicBezTo>
                  <a:pt x="3605" y="916"/>
                  <a:pt x="3647" y="899"/>
                  <a:pt x="3695" y="868"/>
                </a:cubicBezTo>
                <a:cubicBezTo>
                  <a:pt x="3765" y="823"/>
                  <a:pt x="3823" y="763"/>
                  <a:pt x="3874" y="698"/>
                </a:cubicBezTo>
                <a:cubicBezTo>
                  <a:pt x="3892" y="675"/>
                  <a:pt x="3912" y="644"/>
                  <a:pt x="3931" y="625"/>
                </a:cubicBezTo>
                <a:cubicBezTo>
                  <a:pt x="3931" y="691"/>
                  <a:pt x="3908" y="804"/>
                  <a:pt x="3942" y="862"/>
                </a:cubicBezTo>
                <a:cubicBezTo>
                  <a:pt x="3974" y="893"/>
                  <a:pt x="3985" y="904"/>
                  <a:pt x="4017" y="907"/>
                </a:cubicBezTo>
                <a:moveTo>
                  <a:pt x="4415" y="608"/>
                </a:moveTo>
                <a:cubicBezTo>
                  <a:pt x="4422" y="571"/>
                  <a:pt x="4427" y="531"/>
                  <a:pt x="4441" y="496"/>
                </a:cubicBezTo>
                <a:cubicBezTo>
                  <a:pt x="4442" y="496"/>
                  <a:pt x="4443" y="496"/>
                  <a:pt x="4444" y="496"/>
                </a:cubicBezTo>
                <a:cubicBezTo>
                  <a:pt x="4445" y="539"/>
                  <a:pt x="4445" y="582"/>
                  <a:pt x="4445" y="625"/>
                </a:cubicBezTo>
                <a:cubicBezTo>
                  <a:pt x="4445" y="674"/>
                  <a:pt x="4451" y="686"/>
                  <a:pt x="4475" y="719"/>
                </a:cubicBezTo>
                <a:cubicBezTo>
                  <a:pt x="4524" y="717"/>
                  <a:pt x="4535" y="699"/>
                  <a:pt x="4566" y="660"/>
                </a:cubicBezTo>
                <a:cubicBezTo>
                  <a:pt x="4596" y="622"/>
                  <a:pt x="4623" y="580"/>
                  <a:pt x="4649" y="538"/>
                </a:cubicBezTo>
                <a:cubicBezTo>
                  <a:pt x="4659" y="521"/>
                  <a:pt x="4661" y="516"/>
                  <a:pt x="4672" y="508"/>
                </a:cubicBezTo>
                <a:cubicBezTo>
                  <a:pt x="4673" y="510"/>
                  <a:pt x="4689" y="548"/>
                  <a:pt x="4681" y="577"/>
                </a:cubicBezTo>
                <a:cubicBezTo>
                  <a:pt x="4646" y="709"/>
                  <a:pt x="4575" y="837"/>
                  <a:pt x="4521" y="962"/>
                </a:cubicBezTo>
                <a:cubicBezTo>
                  <a:pt x="4465" y="1092"/>
                  <a:pt x="4400" y="1229"/>
                  <a:pt x="4375" y="1370"/>
                </a:cubicBezTo>
                <a:cubicBezTo>
                  <a:pt x="4361" y="1448"/>
                  <a:pt x="4355" y="1517"/>
                  <a:pt x="4405" y="157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5" name=""/>
          <p:cNvSpPr/>
          <p:nvPr/>
        </p:nvSpPr>
        <p:spPr>
          <a:xfrm>
            <a:off x="9915480" y="3384720"/>
            <a:ext cx="263160" cy="317160"/>
          </a:xfrm>
          <a:custGeom>
            <a:avLst/>
            <a:gdLst/>
            <a:ahLst/>
            <a:rect l="0" t="0" r="r" b="b"/>
            <a:pathLst>
              <a:path fill="none" w="731" h="881">
                <a:moveTo>
                  <a:pt x="731" y="0"/>
                </a:moveTo>
                <a:cubicBezTo>
                  <a:pt x="574" y="100"/>
                  <a:pt x="431" y="215"/>
                  <a:pt x="294" y="342"/>
                </a:cubicBezTo>
                <a:cubicBezTo>
                  <a:pt x="192" y="435"/>
                  <a:pt x="-11" y="579"/>
                  <a:pt x="0" y="740"/>
                </a:cubicBezTo>
                <a:cubicBezTo>
                  <a:pt x="9" y="863"/>
                  <a:pt x="205" y="867"/>
                  <a:pt x="289" y="88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6" name=""/>
          <p:cNvSpPr/>
          <p:nvPr/>
        </p:nvSpPr>
        <p:spPr>
          <a:xfrm>
            <a:off x="10318680" y="3336840"/>
            <a:ext cx="1537200" cy="524520"/>
          </a:xfrm>
          <a:custGeom>
            <a:avLst/>
            <a:gdLst/>
            <a:ahLst/>
            <a:rect l="0" t="0" r="r" b="b"/>
            <a:pathLst>
              <a:path fill="none" w="4270" h="1457">
                <a:moveTo>
                  <a:pt x="0" y="596"/>
                </a:moveTo>
                <a:cubicBezTo>
                  <a:pt x="30" y="597"/>
                  <a:pt x="23" y="661"/>
                  <a:pt x="24" y="682"/>
                </a:cubicBezTo>
                <a:cubicBezTo>
                  <a:pt x="27" y="762"/>
                  <a:pt x="25" y="842"/>
                  <a:pt x="21" y="922"/>
                </a:cubicBezTo>
                <a:cubicBezTo>
                  <a:pt x="19" y="955"/>
                  <a:pt x="2" y="996"/>
                  <a:pt x="35" y="1002"/>
                </a:cubicBezTo>
                <a:moveTo>
                  <a:pt x="106" y="242"/>
                </a:moveTo>
                <a:cubicBezTo>
                  <a:pt x="105" y="275"/>
                  <a:pt x="102" y="315"/>
                  <a:pt x="112" y="349"/>
                </a:cubicBezTo>
                <a:cubicBezTo>
                  <a:pt x="134" y="399"/>
                  <a:pt x="141" y="416"/>
                  <a:pt x="167" y="444"/>
                </a:cubicBezTo>
                <a:moveTo>
                  <a:pt x="443" y="555"/>
                </a:moveTo>
                <a:cubicBezTo>
                  <a:pt x="443" y="635"/>
                  <a:pt x="409" y="768"/>
                  <a:pt x="472" y="825"/>
                </a:cubicBezTo>
                <a:cubicBezTo>
                  <a:pt x="510" y="860"/>
                  <a:pt x="590" y="863"/>
                  <a:pt x="637" y="847"/>
                </a:cubicBezTo>
                <a:cubicBezTo>
                  <a:pt x="719" y="820"/>
                  <a:pt x="773" y="743"/>
                  <a:pt x="848" y="704"/>
                </a:cubicBezTo>
                <a:cubicBezTo>
                  <a:pt x="877" y="689"/>
                  <a:pt x="925" y="681"/>
                  <a:pt x="956" y="694"/>
                </a:cubicBezTo>
                <a:cubicBezTo>
                  <a:pt x="989" y="708"/>
                  <a:pt x="1004" y="768"/>
                  <a:pt x="1033" y="790"/>
                </a:cubicBezTo>
                <a:cubicBezTo>
                  <a:pt x="1098" y="839"/>
                  <a:pt x="1205" y="812"/>
                  <a:pt x="1271" y="788"/>
                </a:cubicBezTo>
                <a:cubicBezTo>
                  <a:pt x="1367" y="754"/>
                  <a:pt x="1486" y="701"/>
                  <a:pt x="1539" y="608"/>
                </a:cubicBezTo>
                <a:cubicBezTo>
                  <a:pt x="1584" y="527"/>
                  <a:pt x="1569" y="416"/>
                  <a:pt x="1569" y="329"/>
                </a:cubicBezTo>
                <a:cubicBezTo>
                  <a:pt x="1569" y="293"/>
                  <a:pt x="1564" y="277"/>
                  <a:pt x="1558" y="247"/>
                </a:cubicBezTo>
                <a:cubicBezTo>
                  <a:pt x="1543" y="269"/>
                  <a:pt x="1522" y="298"/>
                  <a:pt x="1509" y="329"/>
                </a:cubicBezTo>
                <a:cubicBezTo>
                  <a:pt x="1482" y="393"/>
                  <a:pt x="1465" y="466"/>
                  <a:pt x="1476" y="537"/>
                </a:cubicBezTo>
                <a:cubicBezTo>
                  <a:pt x="1483" y="581"/>
                  <a:pt x="1509" y="621"/>
                  <a:pt x="1520" y="664"/>
                </a:cubicBezTo>
                <a:cubicBezTo>
                  <a:pt x="1520" y="669"/>
                  <a:pt x="1520" y="673"/>
                  <a:pt x="1520" y="678"/>
                </a:cubicBezTo>
                <a:moveTo>
                  <a:pt x="1214" y="619"/>
                </a:moveTo>
                <a:cubicBezTo>
                  <a:pt x="1258" y="592"/>
                  <a:pt x="1327" y="572"/>
                  <a:pt x="1385" y="558"/>
                </a:cubicBezTo>
                <a:cubicBezTo>
                  <a:pt x="1572" y="513"/>
                  <a:pt x="1762" y="487"/>
                  <a:pt x="1950" y="448"/>
                </a:cubicBezTo>
                <a:moveTo>
                  <a:pt x="2546" y="445"/>
                </a:moveTo>
                <a:cubicBezTo>
                  <a:pt x="2562" y="428"/>
                  <a:pt x="2515" y="433"/>
                  <a:pt x="2561" y="420"/>
                </a:cubicBezTo>
                <a:cubicBezTo>
                  <a:pt x="2608" y="407"/>
                  <a:pt x="2703" y="411"/>
                  <a:pt x="2746" y="433"/>
                </a:cubicBezTo>
                <a:cubicBezTo>
                  <a:pt x="2794" y="457"/>
                  <a:pt x="2805" y="522"/>
                  <a:pt x="2794" y="571"/>
                </a:cubicBezTo>
                <a:cubicBezTo>
                  <a:pt x="2781" y="627"/>
                  <a:pt x="2730" y="679"/>
                  <a:pt x="2688" y="716"/>
                </a:cubicBezTo>
                <a:cubicBezTo>
                  <a:pt x="2683" y="719"/>
                  <a:pt x="2682" y="720"/>
                  <a:pt x="2679" y="720"/>
                </a:cubicBezTo>
                <a:cubicBezTo>
                  <a:pt x="2707" y="687"/>
                  <a:pt x="2737" y="658"/>
                  <a:pt x="2770" y="629"/>
                </a:cubicBezTo>
                <a:cubicBezTo>
                  <a:pt x="2835" y="571"/>
                  <a:pt x="2890" y="512"/>
                  <a:pt x="2925" y="431"/>
                </a:cubicBezTo>
                <a:cubicBezTo>
                  <a:pt x="2933" y="408"/>
                  <a:pt x="2936" y="402"/>
                  <a:pt x="2938" y="386"/>
                </a:cubicBezTo>
                <a:cubicBezTo>
                  <a:pt x="2934" y="390"/>
                  <a:pt x="2939" y="367"/>
                  <a:pt x="2938" y="372"/>
                </a:cubicBezTo>
                <a:cubicBezTo>
                  <a:pt x="2928" y="418"/>
                  <a:pt x="2912" y="460"/>
                  <a:pt x="2895" y="505"/>
                </a:cubicBezTo>
                <a:cubicBezTo>
                  <a:pt x="2869" y="573"/>
                  <a:pt x="2821" y="667"/>
                  <a:pt x="2843" y="743"/>
                </a:cubicBezTo>
                <a:cubicBezTo>
                  <a:pt x="2869" y="833"/>
                  <a:pt x="2997" y="854"/>
                  <a:pt x="3074" y="862"/>
                </a:cubicBezTo>
                <a:cubicBezTo>
                  <a:pt x="3207" y="875"/>
                  <a:pt x="3348" y="871"/>
                  <a:pt x="3478" y="850"/>
                </a:cubicBezTo>
                <a:cubicBezTo>
                  <a:pt x="3531" y="839"/>
                  <a:pt x="3543" y="838"/>
                  <a:pt x="3573" y="823"/>
                </a:cubicBezTo>
                <a:moveTo>
                  <a:pt x="2248" y="473"/>
                </a:moveTo>
                <a:cubicBezTo>
                  <a:pt x="2265" y="453"/>
                  <a:pt x="2254" y="440"/>
                  <a:pt x="2295" y="419"/>
                </a:cubicBezTo>
                <a:cubicBezTo>
                  <a:pt x="2370" y="380"/>
                  <a:pt x="2466" y="377"/>
                  <a:pt x="2549" y="372"/>
                </a:cubicBezTo>
                <a:cubicBezTo>
                  <a:pt x="2551" y="372"/>
                  <a:pt x="2552" y="372"/>
                  <a:pt x="2554" y="372"/>
                </a:cubicBezTo>
                <a:cubicBezTo>
                  <a:pt x="2556" y="422"/>
                  <a:pt x="2559" y="473"/>
                  <a:pt x="2557" y="524"/>
                </a:cubicBezTo>
                <a:cubicBezTo>
                  <a:pt x="2555" y="589"/>
                  <a:pt x="2536" y="666"/>
                  <a:pt x="2583" y="719"/>
                </a:cubicBezTo>
                <a:cubicBezTo>
                  <a:pt x="2636" y="779"/>
                  <a:pt x="2738" y="774"/>
                  <a:pt x="2810" y="770"/>
                </a:cubicBezTo>
                <a:cubicBezTo>
                  <a:pt x="2917" y="764"/>
                  <a:pt x="3035" y="735"/>
                  <a:pt x="3122" y="668"/>
                </a:cubicBezTo>
                <a:cubicBezTo>
                  <a:pt x="3201" y="607"/>
                  <a:pt x="3194" y="515"/>
                  <a:pt x="3194" y="426"/>
                </a:cubicBezTo>
                <a:cubicBezTo>
                  <a:pt x="3194" y="380"/>
                  <a:pt x="3182" y="367"/>
                  <a:pt x="3169" y="333"/>
                </a:cubicBezTo>
                <a:cubicBezTo>
                  <a:pt x="3153" y="365"/>
                  <a:pt x="3127" y="406"/>
                  <a:pt x="3116" y="449"/>
                </a:cubicBezTo>
                <a:cubicBezTo>
                  <a:pt x="3079" y="598"/>
                  <a:pt x="3094" y="760"/>
                  <a:pt x="3100" y="912"/>
                </a:cubicBezTo>
                <a:cubicBezTo>
                  <a:pt x="3105" y="1034"/>
                  <a:pt x="3128" y="1187"/>
                  <a:pt x="3090" y="1305"/>
                </a:cubicBezTo>
                <a:cubicBezTo>
                  <a:pt x="3047" y="1438"/>
                  <a:pt x="2914" y="1459"/>
                  <a:pt x="2798" y="1457"/>
                </a:cubicBezTo>
                <a:cubicBezTo>
                  <a:pt x="2811" y="1378"/>
                  <a:pt x="2828" y="1352"/>
                  <a:pt x="2888" y="1287"/>
                </a:cubicBezTo>
                <a:cubicBezTo>
                  <a:pt x="3056" y="1104"/>
                  <a:pt x="3243" y="946"/>
                  <a:pt x="3469" y="839"/>
                </a:cubicBezTo>
                <a:cubicBezTo>
                  <a:pt x="3509" y="820"/>
                  <a:pt x="3547" y="811"/>
                  <a:pt x="3588" y="797"/>
                </a:cubicBezTo>
                <a:cubicBezTo>
                  <a:pt x="3592" y="795"/>
                  <a:pt x="3597" y="794"/>
                  <a:pt x="3601" y="792"/>
                </a:cubicBezTo>
                <a:moveTo>
                  <a:pt x="4119" y="0"/>
                </a:moveTo>
                <a:cubicBezTo>
                  <a:pt x="4206" y="77"/>
                  <a:pt x="4256" y="135"/>
                  <a:pt x="4268" y="257"/>
                </a:cubicBezTo>
                <a:cubicBezTo>
                  <a:pt x="4287" y="456"/>
                  <a:pt x="4174" y="635"/>
                  <a:pt x="4070" y="797"/>
                </a:cubicBezTo>
                <a:cubicBezTo>
                  <a:pt x="3941" y="999"/>
                  <a:pt x="3764" y="1226"/>
                  <a:pt x="3549" y="1344"/>
                </a:cubicBezTo>
                <a:cubicBezTo>
                  <a:pt x="3507" y="1367"/>
                  <a:pt x="3470" y="1371"/>
                  <a:pt x="3423" y="137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7" name=""/>
          <p:cNvSpPr/>
          <p:nvPr/>
        </p:nvSpPr>
        <p:spPr>
          <a:xfrm>
            <a:off x="2930400" y="4514760"/>
            <a:ext cx="266400" cy="179640"/>
          </a:xfrm>
          <a:custGeom>
            <a:avLst/>
            <a:gdLst/>
            <a:ahLst/>
            <a:rect l="0" t="0" r="r" b="b"/>
            <a:pathLst>
              <a:path fill="none" w="740" h="499">
                <a:moveTo>
                  <a:pt x="85" y="64"/>
                </a:moveTo>
                <a:cubicBezTo>
                  <a:pt x="136" y="56"/>
                  <a:pt x="185" y="45"/>
                  <a:pt x="235" y="37"/>
                </a:cubicBezTo>
                <a:cubicBezTo>
                  <a:pt x="364" y="17"/>
                  <a:pt x="492" y="3"/>
                  <a:pt x="622" y="0"/>
                </a:cubicBezTo>
                <a:cubicBezTo>
                  <a:pt x="684" y="0"/>
                  <a:pt x="698" y="0"/>
                  <a:pt x="735" y="0"/>
                </a:cubicBezTo>
                <a:moveTo>
                  <a:pt x="0" y="490"/>
                </a:moveTo>
                <a:cubicBezTo>
                  <a:pt x="39" y="496"/>
                  <a:pt x="109" y="502"/>
                  <a:pt x="155" y="497"/>
                </a:cubicBezTo>
                <a:cubicBezTo>
                  <a:pt x="292" y="481"/>
                  <a:pt x="426" y="440"/>
                  <a:pt x="561" y="413"/>
                </a:cubicBezTo>
                <a:cubicBezTo>
                  <a:pt x="622" y="401"/>
                  <a:pt x="681" y="389"/>
                  <a:pt x="740" y="37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8" name=""/>
          <p:cNvSpPr/>
          <p:nvPr/>
        </p:nvSpPr>
        <p:spPr>
          <a:xfrm>
            <a:off x="4700520" y="3992400"/>
            <a:ext cx="5979600" cy="742680"/>
          </a:xfrm>
          <a:custGeom>
            <a:avLst/>
            <a:gdLst/>
            <a:ahLst/>
            <a:rect l="0" t="0" r="r" b="b"/>
            <a:pathLst>
              <a:path fill="none" w="16610" h="2063">
                <a:moveTo>
                  <a:pt x="366" y="1201"/>
                </a:moveTo>
                <a:cubicBezTo>
                  <a:pt x="383" y="1163"/>
                  <a:pt x="396" y="1135"/>
                  <a:pt x="403" y="1095"/>
                </a:cubicBezTo>
                <a:cubicBezTo>
                  <a:pt x="308" y="1118"/>
                  <a:pt x="230" y="1177"/>
                  <a:pt x="151" y="1236"/>
                </a:cubicBezTo>
                <a:cubicBezTo>
                  <a:pt x="80" y="1289"/>
                  <a:pt x="17" y="1335"/>
                  <a:pt x="0" y="1421"/>
                </a:cubicBezTo>
                <a:cubicBezTo>
                  <a:pt x="34" y="1451"/>
                  <a:pt x="59" y="1444"/>
                  <a:pt x="111" y="1445"/>
                </a:cubicBezTo>
                <a:moveTo>
                  <a:pt x="2272" y="1506"/>
                </a:moveTo>
                <a:cubicBezTo>
                  <a:pt x="2242" y="1613"/>
                  <a:pt x="2196" y="1695"/>
                  <a:pt x="2120" y="1780"/>
                </a:cubicBezTo>
                <a:cubicBezTo>
                  <a:pt x="2011" y="1902"/>
                  <a:pt x="1885" y="1983"/>
                  <a:pt x="1745" y="2063"/>
                </a:cubicBezTo>
                <a:moveTo>
                  <a:pt x="16432" y="0"/>
                </a:moveTo>
                <a:cubicBezTo>
                  <a:pt x="16479" y="3"/>
                  <a:pt x="16523" y="24"/>
                  <a:pt x="16559" y="56"/>
                </a:cubicBezTo>
                <a:cubicBezTo>
                  <a:pt x="16588" y="90"/>
                  <a:pt x="16597" y="102"/>
                  <a:pt x="16610" y="12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09" name=""/>
          <p:cNvSpPr/>
          <p:nvPr/>
        </p:nvSpPr>
        <p:spPr>
          <a:xfrm>
            <a:off x="1530360" y="4484520"/>
            <a:ext cx="1076040" cy="382320"/>
          </a:xfrm>
          <a:custGeom>
            <a:avLst/>
            <a:gdLst/>
            <a:ahLst/>
            <a:rect l="0" t="0" r="r" b="b"/>
            <a:pathLst>
              <a:path fill="none" w="2989" h="1062">
                <a:moveTo>
                  <a:pt x="276" y="981"/>
                </a:moveTo>
                <a:cubicBezTo>
                  <a:pt x="283" y="981"/>
                  <a:pt x="290" y="980"/>
                  <a:pt x="297" y="980"/>
                </a:cubicBezTo>
                <a:lnTo>
                  <a:pt x="298" y="980"/>
                </a:lnTo>
                <a:moveTo>
                  <a:pt x="276" y="981"/>
                </a:moveTo>
                <a:cubicBezTo>
                  <a:pt x="290" y="964"/>
                  <a:pt x="294" y="965"/>
                  <a:pt x="292" y="946"/>
                </a:cubicBezTo>
                <a:cubicBezTo>
                  <a:pt x="292" y="942"/>
                  <a:pt x="289" y="938"/>
                  <a:pt x="285" y="937"/>
                </a:cubicBezTo>
                <a:cubicBezTo>
                  <a:pt x="280" y="936"/>
                  <a:pt x="281" y="938"/>
                  <a:pt x="279" y="941"/>
                </a:cubicBezTo>
                <a:cubicBezTo>
                  <a:pt x="277" y="944"/>
                  <a:pt x="276" y="946"/>
                  <a:pt x="276" y="952"/>
                </a:cubicBezTo>
                <a:moveTo>
                  <a:pt x="736" y="303"/>
                </a:moveTo>
                <a:cubicBezTo>
                  <a:pt x="739" y="263"/>
                  <a:pt x="745" y="233"/>
                  <a:pt x="708" y="206"/>
                </a:cubicBezTo>
                <a:cubicBezTo>
                  <a:pt x="688" y="192"/>
                  <a:pt x="659" y="187"/>
                  <a:pt x="636" y="176"/>
                </a:cubicBezTo>
                <a:cubicBezTo>
                  <a:pt x="622" y="169"/>
                  <a:pt x="610" y="164"/>
                  <a:pt x="594" y="162"/>
                </a:cubicBezTo>
                <a:cubicBezTo>
                  <a:pt x="555" y="158"/>
                  <a:pt x="545" y="200"/>
                  <a:pt x="533" y="232"/>
                </a:cubicBezTo>
                <a:cubicBezTo>
                  <a:pt x="464" y="412"/>
                  <a:pt x="481" y="600"/>
                  <a:pt x="464" y="789"/>
                </a:cubicBezTo>
                <a:cubicBezTo>
                  <a:pt x="457" y="863"/>
                  <a:pt x="445" y="939"/>
                  <a:pt x="403" y="1003"/>
                </a:cubicBezTo>
                <a:cubicBezTo>
                  <a:pt x="377" y="1035"/>
                  <a:pt x="370" y="1045"/>
                  <a:pt x="348" y="1062"/>
                </a:cubicBezTo>
                <a:moveTo>
                  <a:pt x="0" y="860"/>
                </a:moveTo>
                <a:cubicBezTo>
                  <a:pt x="12" y="777"/>
                  <a:pt x="63" y="764"/>
                  <a:pt x="142" y="733"/>
                </a:cubicBezTo>
                <a:cubicBezTo>
                  <a:pt x="273" y="681"/>
                  <a:pt x="413" y="649"/>
                  <a:pt x="551" y="623"/>
                </a:cubicBezTo>
                <a:cubicBezTo>
                  <a:pt x="637" y="607"/>
                  <a:pt x="725" y="597"/>
                  <a:pt x="812" y="585"/>
                </a:cubicBezTo>
                <a:moveTo>
                  <a:pt x="985" y="503"/>
                </a:moveTo>
                <a:cubicBezTo>
                  <a:pt x="1004" y="543"/>
                  <a:pt x="1023" y="586"/>
                  <a:pt x="1040" y="628"/>
                </a:cubicBezTo>
                <a:cubicBezTo>
                  <a:pt x="1069" y="699"/>
                  <a:pt x="1095" y="773"/>
                  <a:pt x="1106" y="848"/>
                </a:cubicBezTo>
                <a:cubicBezTo>
                  <a:pt x="1114" y="900"/>
                  <a:pt x="1108" y="906"/>
                  <a:pt x="1085" y="937"/>
                </a:cubicBezTo>
                <a:cubicBezTo>
                  <a:pt x="1026" y="929"/>
                  <a:pt x="1009" y="898"/>
                  <a:pt x="989" y="841"/>
                </a:cubicBezTo>
                <a:cubicBezTo>
                  <a:pt x="958" y="752"/>
                  <a:pt x="958" y="660"/>
                  <a:pt x="958" y="566"/>
                </a:cubicBezTo>
                <a:cubicBezTo>
                  <a:pt x="958" y="453"/>
                  <a:pt x="983" y="333"/>
                  <a:pt x="1060" y="247"/>
                </a:cubicBezTo>
                <a:cubicBezTo>
                  <a:pt x="1128" y="171"/>
                  <a:pt x="1263" y="153"/>
                  <a:pt x="1356" y="190"/>
                </a:cubicBezTo>
                <a:cubicBezTo>
                  <a:pt x="1458" y="231"/>
                  <a:pt x="1504" y="334"/>
                  <a:pt x="1515" y="436"/>
                </a:cubicBezTo>
                <a:cubicBezTo>
                  <a:pt x="1524" y="521"/>
                  <a:pt x="1503" y="576"/>
                  <a:pt x="1431" y="621"/>
                </a:cubicBezTo>
                <a:cubicBezTo>
                  <a:pt x="1375" y="656"/>
                  <a:pt x="1315" y="653"/>
                  <a:pt x="1252" y="654"/>
                </a:cubicBezTo>
                <a:moveTo>
                  <a:pt x="1924" y="0"/>
                </a:moveTo>
                <a:cubicBezTo>
                  <a:pt x="1982" y="34"/>
                  <a:pt x="1981" y="106"/>
                  <a:pt x="1984" y="173"/>
                </a:cubicBezTo>
                <a:cubicBezTo>
                  <a:pt x="1989" y="294"/>
                  <a:pt x="1971" y="411"/>
                  <a:pt x="1958" y="531"/>
                </a:cubicBezTo>
                <a:cubicBezTo>
                  <a:pt x="1951" y="596"/>
                  <a:pt x="1951" y="660"/>
                  <a:pt x="1951" y="726"/>
                </a:cubicBezTo>
                <a:cubicBezTo>
                  <a:pt x="1951" y="752"/>
                  <a:pt x="1957" y="745"/>
                  <a:pt x="1967" y="757"/>
                </a:cubicBezTo>
                <a:moveTo>
                  <a:pt x="1846" y="520"/>
                </a:moveTo>
                <a:cubicBezTo>
                  <a:pt x="1866" y="518"/>
                  <a:pt x="1901" y="518"/>
                  <a:pt x="1924" y="518"/>
                </a:cubicBezTo>
                <a:cubicBezTo>
                  <a:pt x="1984" y="517"/>
                  <a:pt x="2043" y="512"/>
                  <a:pt x="2103" y="510"/>
                </a:cubicBezTo>
                <a:moveTo>
                  <a:pt x="2201" y="522"/>
                </a:moveTo>
                <a:cubicBezTo>
                  <a:pt x="2214" y="494"/>
                  <a:pt x="2225" y="472"/>
                  <a:pt x="2249" y="448"/>
                </a:cubicBezTo>
                <a:cubicBezTo>
                  <a:pt x="2300" y="397"/>
                  <a:pt x="2374" y="352"/>
                  <a:pt x="2392" y="277"/>
                </a:cubicBezTo>
                <a:cubicBezTo>
                  <a:pt x="2401" y="240"/>
                  <a:pt x="2402" y="180"/>
                  <a:pt x="2383" y="146"/>
                </a:cubicBezTo>
                <a:cubicBezTo>
                  <a:pt x="2371" y="126"/>
                  <a:pt x="2362" y="123"/>
                  <a:pt x="2346" y="110"/>
                </a:cubicBezTo>
                <a:cubicBezTo>
                  <a:pt x="2346" y="125"/>
                  <a:pt x="2314" y="62"/>
                  <a:pt x="2340" y="130"/>
                </a:cubicBezTo>
                <a:cubicBezTo>
                  <a:pt x="2358" y="177"/>
                  <a:pt x="2426" y="216"/>
                  <a:pt x="2465" y="239"/>
                </a:cubicBezTo>
                <a:cubicBezTo>
                  <a:pt x="2539" y="282"/>
                  <a:pt x="2623" y="308"/>
                  <a:pt x="2694" y="359"/>
                </a:cubicBezTo>
                <a:cubicBezTo>
                  <a:pt x="2751" y="400"/>
                  <a:pt x="2765" y="441"/>
                  <a:pt x="2767" y="508"/>
                </a:cubicBezTo>
                <a:cubicBezTo>
                  <a:pt x="2768" y="561"/>
                  <a:pt x="2750" y="614"/>
                  <a:pt x="2752" y="665"/>
                </a:cubicBezTo>
                <a:cubicBezTo>
                  <a:pt x="2834" y="665"/>
                  <a:pt x="2908" y="654"/>
                  <a:pt x="2989" y="64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0" name=""/>
          <p:cNvSpPr/>
          <p:nvPr/>
        </p:nvSpPr>
        <p:spPr>
          <a:xfrm>
            <a:off x="3510000" y="4272120"/>
            <a:ext cx="1622880" cy="425160"/>
          </a:xfrm>
          <a:custGeom>
            <a:avLst/>
            <a:gdLst/>
            <a:ahLst/>
            <a:rect l="0" t="0" r="r" b="b"/>
            <a:pathLst>
              <a:path fill="none" w="4508" h="1181">
                <a:moveTo>
                  <a:pt x="673" y="677"/>
                </a:moveTo>
                <a:cubicBezTo>
                  <a:pt x="656" y="611"/>
                  <a:pt x="675" y="593"/>
                  <a:pt x="591" y="589"/>
                </a:cubicBezTo>
                <a:cubicBezTo>
                  <a:pt x="473" y="584"/>
                  <a:pt x="368" y="672"/>
                  <a:pt x="281" y="742"/>
                </a:cubicBezTo>
                <a:cubicBezTo>
                  <a:pt x="184" y="820"/>
                  <a:pt x="91" y="912"/>
                  <a:pt x="21" y="1016"/>
                </a:cubicBezTo>
                <a:cubicBezTo>
                  <a:pt x="-1" y="1049"/>
                  <a:pt x="11" y="1057"/>
                  <a:pt x="0" y="1087"/>
                </a:cubicBezTo>
                <a:cubicBezTo>
                  <a:pt x="88" y="1073"/>
                  <a:pt x="128" y="1056"/>
                  <a:pt x="204" y="996"/>
                </a:cubicBezTo>
                <a:cubicBezTo>
                  <a:pt x="344" y="885"/>
                  <a:pt x="477" y="749"/>
                  <a:pt x="568" y="594"/>
                </a:cubicBezTo>
                <a:cubicBezTo>
                  <a:pt x="653" y="449"/>
                  <a:pt x="681" y="291"/>
                  <a:pt x="731" y="134"/>
                </a:cubicBezTo>
                <a:cubicBezTo>
                  <a:pt x="731" y="137"/>
                  <a:pt x="731" y="141"/>
                  <a:pt x="731" y="144"/>
                </a:cubicBezTo>
                <a:cubicBezTo>
                  <a:pt x="699" y="252"/>
                  <a:pt x="646" y="354"/>
                  <a:pt x="617" y="463"/>
                </a:cubicBezTo>
                <a:cubicBezTo>
                  <a:pt x="594" y="548"/>
                  <a:pt x="573" y="671"/>
                  <a:pt x="646" y="737"/>
                </a:cubicBezTo>
                <a:cubicBezTo>
                  <a:pt x="717" y="802"/>
                  <a:pt x="868" y="800"/>
                  <a:pt x="956" y="786"/>
                </a:cubicBezTo>
                <a:cubicBezTo>
                  <a:pt x="1100" y="764"/>
                  <a:pt x="1266" y="688"/>
                  <a:pt x="1348" y="562"/>
                </a:cubicBezTo>
                <a:cubicBezTo>
                  <a:pt x="1364" y="537"/>
                  <a:pt x="1378" y="502"/>
                  <a:pt x="1392" y="478"/>
                </a:cubicBezTo>
                <a:cubicBezTo>
                  <a:pt x="1392" y="479"/>
                  <a:pt x="1393" y="479"/>
                  <a:pt x="1393" y="480"/>
                </a:cubicBezTo>
                <a:cubicBezTo>
                  <a:pt x="1400" y="620"/>
                  <a:pt x="1392" y="768"/>
                  <a:pt x="1462" y="890"/>
                </a:cubicBezTo>
                <a:moveTo>
                  <a:pt x="1691" y="331"/>
                </a:moveTo>
                <a:cubicBezTo>
                  <a:pt x="1704" y="316"/>
                  <a:pt x="1747" y="271"/>
                  <a:pt x="1775" y="296"/>
                </a:cubicBezTo>
                <a:cubicBezTo>
                  <a:pt x="1796" y="315"/>
                  <a:pt x="1805" y="355"/>
                  <a:pt x="1793" y="382"/>
                </a:cubicBezTo>
                <a:cubicBezTo>
                  <a:pt x="1765" y="446"/>
                  <a:pt x="1713" y="463"/>
                  <a:pt x="1711" y="540"/>
                </a:cubicBezTo>
                <a:cubicBezTo>
                  <a:pt x="1710" y="609"/>
                  <a:pt x="1771" y="640"/>
                  <a:pt x="1823" y="675"/>
                </a:cubicBezTo>
                <a:cubicBezTo>
                  <a:pt x="1889" y="721"/>
                  <a:pt x="1963" y="762"/>
                  <a:pt x="2015" y="825"/>
                </a:cubicBezTo>
                <a:cubicBezTo>
                  <a:pt x="2053" y="871"/>
                  <a:pt x="2072" y="934"/>
                  <a:pt x="2027" y="982"/>
                </a:cubicBezTo>
                <a:cubicBezTo>
                  <a:pt x="1977" y="1035"/>
                  <a:pt x="1890" y="1056"/>
                  <a:pt x="1820" y="1062"/>
                </a:cubicBezTo>
                <a:cubicBezTo>
                  <a:pt x="1780" y="1062"/>
                  <a:pt x="1770" y="1062"/>
                  <a:pt x="1745" y="1061"/>
                </a:cubicBezTo>
                <a:moveTo>
                  <a:pt x="2303" y="506"/>
                </a:moveTo>
                <a:cubicBezTo>
                  <a:pt x="2361" y="580"/>
                  <a:pt x="2386" y="650"/>
                  <a:pt x="2397" y="745"/>
                </a:cubicBezTo>
                <a:cubicBezTo>
                  <a:pt x="2408" y="841"/>
                  <a:pt x="2410" y="951"/>
                  <a:pt x="2402" y="1048"/>
                </a:cubicBezTo>
                <a:cubicBezTo>
                  <a:pt x="2395" y="1084"/>
                  <a:pt x="2395" y="1093"/>
                  <a:pt x="2385" y="1113"/>
                </a:cubicBezTo>
                <a:moveTo>
                  <a:pt x="2334" y="430"/>
                </a:moveTo>
                <a:cubicBezTo>
                  <a:pt x="2417" y="356"/>
                  <a:pt x="2472" y="336"/>
                  <a:pt x="2587" y="340"/>
                </a:cubicBezTo>
                <a:cubicBezTo>
                  <a:pt x="2686" y="343"/>
                  <a:pt x="2781" y="385"/>
                  <a:pt x="2818" y="484"/>
                </a:cubicBezTo>
                <a:cubicBezTo>
                  <a:pt x="2850" y="571"/>
                  <a:pt x="2821" y="642"/>
                  <a:pt x="2747" y="691"/>
                </a:cubicBezTo>
                <a:cubicBezTo>
                  <a:pt x="2680" y="736"/>
                  <a:pt x="2564" y="754"/>
                  <a:pt x="2485" y="735"/>
                </a:cubicBezTo>
                <a:cubicBezTo>
                  <a:pt x="2412" y="717"/>
                  <a:pt x="2412" y="678"/>
                  <a:pt x="2397" y="618"/>
                </a:cubicBezTo>
                <a:moveTo>
                  <a:pt x="3195" y="0"/>
                </a:moveTo>
                <a:cubicBezTo>
                  <a:pt x="3211" y="66"/>
                  <a:pt x="3214" y="153"/>
                  <a:pt x="3204" y="221"/>
                </a:cubicBezTo>
                <a:cubicBezTo>
                  <a:pt x="3188" y="333"/>
                  <a:pt x="3148" y="439"/>
                  <a:pt x="3141" y="553"/>
                </a:cubicBezTo>
                <a:cubicBezTo>
                  <a:pt x="3138" y="602"/>
                  <a:pt x="3141" y="652"/>
                  <a:pt x="3144" y="701"/>
                </a:cubicBezTo>
                <a:moveTo>
                  <a:pt x="3619" y="589"/>
                </a:moveTo>
                <a:cubicBezTo>
                  <a:pt x="3694" y="536"/>
                  <a:pt x="3758" y="486"/>
                  <a:pt x="3814" y="412"/>
                </a:cubicBezTo>
                <a:cubicBezTo>
                  <a:pt x="3832" y="388"/>
                  <a:pt x="3845" y="365"/>
                  <a:pt x="3866" y="344"/>
                </a:cubicBezTo>
                <a:cubicBezTo>
                  <a:pt x="3870" y="372"/>
                  <a:pt x="3872" y="424"/>
                  <a:pt x="3866" y="460"/>
                </a:cubicBezTo>
                <a:cubicBezTo>
                  <a:pt x="3853" y="533"/>
                  <a:pt x="3831" y="600"/>
                  <a:pt x="3828" y="674"/>
                </a:cubicBezTo>
                <a:cubicBezTo>
                  <a:pt x="3828" y="708"/>
                  <a:pt x="3828" y="717"/>
                  <a:pt x="3828" y="738"/>
                </a:cubicBezTo>
                <a:moveTo>
                  <a:pt x="4112" y="427"/>
                </a:moveTo>
                <a:cubicBezTo>
                  <a:pt x="4119" y="403"/>
                  <a:pt x="4121" y="398"/>
                  <a:pt x="4130" y="382"/>
                </a:cubicBezTo>
                <a:cubicBezTo>
                  <a:pt x="4140" y="393"/>
                  <a:pt x="4155" y="408"/>
                  <a:pt x="4166" y="424"/>
                </a:cubicBezTo>
                <a:cubicBezTo>
                  <a:pt x="4186" y="453"/>
                  <a:pt x="4215" y="481"/>
                  <a:pt x="4251" y="492"/>
                </a:cubicBezTo>
                <a:cubicBezTo>
                  <a:pt x="4279" y="500"/>
                  <a:pt x="4328" y="502"/>
                  <a:pt x="4355" y="489"/>
                </a:cubicBezTo>
                <a:cubicBezTo>
                  <a:pt x="4405" y="465"/>
                  <a:pt x="4445" y="402"/>
                  <a:pt x="4468" y="354"/>
                </a:cubicBezTo>
                <a:cubicBezTo>
                  <a:pt x="4483" y="322"/>
                  <a:pt x="4494" y="287"/>
                  <a:pt x="4507" y="254"/>
                </a:cubicBezTo>
                <a:cubicBezTo>
                  <a:pt x="4510" y="286"/>
                  <a:pt x="4506" y="333"/>
                  <a:pt x="4496" y="374"/>
                </a:cubicBezTo>
                <a:cubicBezTo>
                  <a:pt x="4472" y="477"/>
                  <a:pt x="4441" y="579"/>
                  <a:pt x="4413" y="680"/>
                </a:cubicBezTo>
                <a:cubicBezTo>
                  <a:pt x="4382" y="792"/>
                  <a:pt x="4348" y="900"/>
                  <a:pt x="4289" y="1000"/>
                </a:cubicBezTo>
                <a:cubicBezTo>
                  <a:pt x="4253" y="1061"/>
                  <a:pt x="4209" y="1117"/>
                  <a:pt x="4162" y="1170"/>
                </a:cubicBezTo>
                <a:cubicBezTo>
                  <a:pt x="4158" y="1174"/>
                  <a:pt x="4155" y="1177"/>
                  <a:pt x="4151" y="118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1" name=""/>
          <p:cNvSpPr/>
          <p:nvPr/>
        </p:nvSpPr>
        <p:spPr>
          <a:xfrm>
            <a:off x="5405400" y="4308480"/>
            <a:ext cx="69480" cy="26640"/>
          </a:xfrm>
          <a:custGeom>
            <a:avLst/>
            <a:gdLst/>
            <a:ahLst/>
            <a:rect l="0" t="0" r="r" b="b"/>
            <a:pathLst>
              <a:path fill="none" w="193" h="74">
                <a:moveTo>
                  <a:pt x="42" y="74"/>
                </a:moveTo>
                <a:cubicBezTo>
                  <a:pt x="85" y="34"/>
                  <a:pt x="114" y="14"/>
                  <a:pt x="172" y="2"/>
                </a:cubicBezTo>
                <a:cubicBezTo>
                  <a:pt x="185" y="1"/>
                  <a:pt x="186" y="0"/>
                  <a:pt x="193" y="0"/>
                </a:cubicBezTo>
                <a:cubicBezTo>
                  <a:pt x="150" y="9"/>
                  <a:pt x="110" y="15"/>
                  <a:pt x="66" y="16"/>
                </a:cubicBezTo>
                <a:cubicBezTo>
                  <a:pt x="57" y="16"/>
                  <a:pt x="10" y="22"/>
                  <a:pt x="2" y="12"/>
                </a:cubicBezTo>
                <a:cubicBezTo>
                  <a:pt x="-6" y="2"/>
                  <a:pt x="18" y="21"/>
                  <a:pt x="27" y="2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2" name=""/>
          <p:cNvSpPr/>
          <p:nvPr/>
        </p:nvSpPr>
        <p:spPr>
          <a:xfrm>
            <a:off x="5746680" y="4207320"/>
            <a:ext cx="583920" cy="351720"/>
          </a:xfrm>
          <a:custGeom>
            <a:avLst/>
            <a:gdLst/>
            <a:ahLst/>
            <a:rect l="0" t="0" r="r" b="b"/>
            <a:pathLst>
              <a:path fill="none" w="1622" h="977">
                <a:moveTo>
                  <a:pt x="1039" y="207"/>
                </a:moveTo>
                <a:cubicBezTo>
                  <a:pt x="1040" y="189"/>
                  <a:pt x="1048" y="154"/>
                  <a:pt x="1039" y="136"/>
                </a:cubicBezTo>
                <a:cubicBezTo>
                  <a:pt x="1034" y="136"/>
                  <a:pt x="1029" y="136"/>
                  <a:pt x="1024" y="136"/>
                </a:cubicBezTo>
                <a:cubicBezTo>
                  <a:pt x="948" y="176"/>
                  <a:pt x="894" y="219"/>
                  <a:pt x="829" y="290"/>
                </a:cubicBezTo>
                <a:cubicBezTo>
                  <a:pt x="632" y="506"/>
                  <a:pt x="437" y="715"/>
                  <a:pt x="198" y="886"/>
                </a:cubicBezTo>
                <a:cubicBezTo>
                  <a:pt x="134" y="932"/>
                  <a:pt x="77" y="969"/>
                  <a:pt x="0" y="977"/>
                </a:cubicBezTo>
                <a:moveTo>
                  <a:pt x="1530" y="60"/>
                </a:moveTo>
                <a:cubicBezTo>
                  <a:pt x="1521" y="109"/>
                  <a:pt x="1480" y="165"/>
                  <a:pt x="1428" y="219"/>
                </a:cubicBezTo>
                <a:cubicBezTo>
                  <a:pt x="1239" y="415"/>
                  <a:pt x="1008" y="579"/>
                  <a:pt x="780" y="723"/>
                </a:cubicBezTo>
                <a:cubicBezTo>
                  <a:pt x="707" y="769"/>
                  <a:pt x="638" y="804"/>
                  <a:pt x="558" y="834"/>
                </a:cubicBezTo>
                <a:moveTo>
                  <a:pt x="1499" y="115"/>
                </a:moveTo>
                <a:cubicBezTo>
                  <a:pt x="1488" y="178"/>
                  <a:pt x="1455" y="233"/>
                  <a:pt x="1402" y="297"/>
                </a:cubicBezTo>
                <a:cubicBezTo>
                  <a:pt x="1307" y="412"/>
                  <a:pt x="1193" y="512"/>
                  <a:pt x="1077" y="605"/>
                </a:cubicBezTo>
                <a:cubicBezTo>
                  <a:pt x="1000" y="667"/>
                  <a:pt x="919" y="724"/>
                  <a:pt x="836" y="777"/>
                </a:cubicBezTo>
                <a:moveTo>
                  <a:pt x="1601" y="40"/>
                </a:moveTo>
                <a:cubicBezTo>
                  <a:pt x="1611" y="17"/>
                  <a:pt x="1613" y="12"/>
                  <a:pt x="1622" y="0"/>
                </a:cubicBezTo>
                <a:cubicBezTo>
                  <a:pt x="1611" y="58"/>
                  <a:pt x="1575" y="113"/>
                  <a:pt x="1530" y="171"/>
                </a:cubicBezTo>
                <a:cubicBezTo>
                  <a:pt x="1327" y="432"/>
                  <a:pt x="1077" y="663"/>
                  <a:pt x="850" y="901"/>
                </a:cubicBezTo>
                <a:cubicBezTo>
                  <a:pt x="836" y="915"/>
                  <a:pt x="835" y="919"/>
                  <a:pt x="824" y="923"/>
                </a:cubicBezTo>
                <a:moveTo>
                  <a:pt x="1441" y="287"/>
                </a:moveTo>
                <a:cubicBezTo>
                  <a:pt x="1429" y="349"/>
                  <a:pt x="1405" y="378"/>
                  <a:pt x="1364" y="432"/>
                </a:cubicBezTo>
                <a:cubicBezTo>
                  <a:pt x="1283" y="538"/>
                  <a:pt x="1197" y="640"/>
                  <a:pt x="1108" y="738"/>
                </a:cubicBezTo>
                <a:cubicBezTo>
                  <a:pt x="1043" y="809"/>
                  <a:pt x="976" y="884"/>
                  <a:pt x="896" y="938"/>
                </a:cubicBezTo>
                <a:cubicBezTo>
                  <a:pt x="870" y="955"/>
                  <a:pt x="852" y="961"/>
                  <a:pt x="823" y="964"/>
                </a:cubicBezTo>
                <a:cubicBezTo>
                  <a:pt x="822" y="964"/>
                  <a:pt x="821" y="964"/>
                  <a:pt x="820" y="964"/>
                </a:cubicBezTo>
                <a:cubicBezTo>
                  <a:pt x="823" y="951"/>
                  <a:pt x="818" y="948"/>
                  <a:pt x="827" y="937"/>
                </a:cubicBezTo>
                <a:cubicBezTo>
                  <a:pt x="835" y="927"/>
                  <a:pt x="850" y="923"/>
                  <a:pt x="860" y="91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3" name=""/>
          <p:cNvSpPr/>
          <p:nvPr/>
        </p:nvSpPr>
        <p:spPr>
          <a:xfrm>
            <a:off x="9707400" y="4016520"/>
            <a:ext cx="993600" cy="318600"/>
          </a:xfrm>
          <a:custGeom>
            <a:avLst/>
            <a:gdLst/>
            <a:ahLst/>
            <a:rect l="0" t="0" r="r" b="b"/>
            <a:pathLst>
              <a:path fill="none" w="2760" h="885">
                <a:moveTo>
                  <a:pt x="145" y="268"/>
                </a:moveTo>
                <a:cubicBezTo>
                  <a:pt x="146" y="209"/>
                  <a:pt x="159" y="207"/>
                  <a:pt x="212" y="179"/>
                </a:cubicBezTo>
                <a:cubicBezTo>
                  <a:pt x="247" y="161"/>
                  <a:pt x="283" y="148"/>
                  <a:pt x="323" y="145"/>
                </a:cubicBezTo>
                <a:cubicBezTo>
                  <a:pt x="329" y="145"/>
                  <a:pt x="334" y="145"/>
                  <a:pt x="340" y="145"/>
                </a:cubicBezTo>
                <a:cubicBezTo>
                  <a:pt x="348" y="193"/>
                  <a:pt x="350" y="231"/>
                  <a:pt x="335" y="285"/>
                </a:cubicBezTo>
                <a:cubicBezTo>
                  <a:pt x="318" y="345"/>
                  <a:pt x="299" y="393"/>
                  <a:pt x="297" y="455"/>
                </a:cubicBezTo>
                <a:cubicBezTo>
                  <a:pt x="351" y="458"/>
                  <a:pt x="365" y="456"/>
                  <a:pt x="414" y="412"/>
                </a:cubicBezTo>
                <a:cubicBezTo>
                  <a:pt x="494" y="340"/>
                  <a:pt x="532" y="251"/>
                  <a:pt x="594" y="169"/>
                </a:cubicBezTo>
                <a:cubicBezTo>
                  <a:pt x="609" y="149"/>
                  <a:pt x="603" y="163"/>
                  <a:pt x="613" y="154"/>
                </a:cubicBezTo>
                <a:cubicBezTo>
                  <a:pt x="613" y="255"/>
                  <a:pt x="591" y="341"/>
                  <a:pt x="565" y="439"/>
                </a:cubicBezTo>
                <a:cubicBezTo>
                  <a:pt x="535" y="548"/>
                  <a:pt x="512" y="672"/>
                  <a:pt x="454" y="773"/>
                </a:cubicBezTo>
                <a:cubicBezTo>
                  <a:pt x="416" y="840"/>
                  <a:pt x="366" y="852"/>
                  <a:pt x="294" y="854"/>
                </a:cubicBezTo>
                <a:cubicBezTo>
                  <a:pt x="214" y="857"/>
                  <a:pt x="43" y="838"/>
                  <a:pt x="5" y="748"/>
                </a:cubicBezTo>
                <a:cubicBezTo>
                  <a:pt x="-20" y="688"/>
                  <a:pt x="59" y="651"/>
                  <a:pt x="97" y="628"/>
                </a:cubicBezTo>
                <a:cubicBezTo>
                  <a:pt x="167" y="588"/>
                  <a:pt x="194" y="573"/>
                  <a:pt x="244" y="549"/>
                </a:cubicBezTo>
                <a:moveTo>
                  <a:pt x="1187" y="133"/>
                </a:moveTo>
                <a:cubicBezTo>
                  <a:pt x="1180" y="213"/>
                  <a:pt x="1153" y="280"/>
                  <a:pt x="1132" y="357"/>
                </a:cubicBezTo>
                <a:cubicBezTo>
                  <a:pt x="1113" y="429"/>
                  <a:pt x="1102" y="504"/>
                  <a:pt x="1093" y="578"/>
                </a:cubicBezTo>
                <a:moveTo>
                  <a:pt x="804" y="429"/>
                </a:moveTo>
                <a:cubicBezTo>
                  <a:pt x="888" y="431"/>
                  <a:pt x="971" y="442"/>
                  <a:pt x="1055" y="443"/>
                </a:cubicBezTo>
                <a:cubicBezTo>
                  <a:pt x="1235" y="447"/>
                  <a:pt x="1412" y="445"/>
                  <a:pt x="1586" y="392"/>
                </a:cubicBezTo>
                <a:cubicBezTo>
                  <a:pt x="1619" y="378"/>
                  <a:pt x="1653" y="365"/>
                  <a:pt x="1686" y="351"/>
                </a:cubicBezTo>
                <a:moveTo>
                  <a:pt x="1806" y="0"/>
                </a:moveTo>
                <a:cubicBezTo>
                  <a:pt x="1792" y="32"/>
                  <a:pt x="1783" y="81"/>
                  <a:pt x="1780" y="124"/>
                </a:cubicBezTo>
                <a:cubicBezTo>
                  <a:pt x="1771" y="231"/>
                  <a:pt x="1779" y="338"/>
                  <a:pt x="1770" y="443"/>
                </a:cubicBezTo>
                <a:cubicBezTo>
                  <a:pt x="1764" y="518"/>
                  <a:pt x="1750" y="583"/>
                  <a:pt x="1721" y="651"/>
                </a:cubicBezTo>
                <a:moveTo>
                  <a:pt x="1478" y="443"/>
                </a:moveTo>
                <a:cubicBezTo>
                  <a:pt x="1488" y="389"/>
                  <a:pt x="1519" y="387"/>
                  <a:pt x="1575" y="378"/>
                </a:cubicBezTo>
                <a:cubicBezTo>
                  <a:pt x="1697" y="358"/>
                  <a:pt x="1821" y="347"/>
                  <a:pt x="1943" y="324"/>
                </a:cubicBezTo>
                <a:cubicBezTo>
                  <a:pt x="1981" y="316"/>
                  <a:pt x="2018" y="309"/>
                  <a:pt x="2056" y="301"/>
                </a:cubicBezTo>
                <a:moveTo>
                  <a:pt x="2760" y="419"/>
                </a:moveTo>
                <a:cubicBezTo>
                  <a:pt x="2676" y="500"/>
                  <a:pt x="2600" y="578"/>
                  <a:pt x="2502" y="643"/>
                </a:cubicBezTo>
                <a:cubicBezTo>
                  <a:pt x="2358" y="738"/>
                  <a:pt x="2204" y="810"/>
                  <a:pt x="2050" y="88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4" name=""/>
          <p:cNvSpPr/>
          <p:nvPr/>
        </p:nvSpPr>
        <p:spPr>
          <a:xfrm>
            <a:off x="9290160" y="3745800"/>
            <a:ext cx="209160" cy="303480"/>
          </a:xfrm>
          <a:custGeom>
            <a:avLst/>
            <a:gdLst/>
            <a:ahLst/>
            <a:rect l="0" t="0" r="r" b="b"/>
            <a:pathLst>
              <a:path fill="none" w="581" h="843">
                <a:moveTo>
                  <a:pt x="459" y="5"/>
                </a:moveTo>
                <a:cubicBezTo>
                  <a:pt x="466" y="11"/>
                  <a:pt x="510" y="-17"/>
                  <a:pt x="442" y="17"/>
                </a:cubicBezTo>
                <a:cubicBezTo>
                  <a:pt x="351" y="63"/>
                  <a:pt x="256" y="101"/>
                  <a:pt x="160" y="136"/>
                </a:cubicBezTo>
                <a:cubicBezTo>
                  <a:pt x="112" y="153"/>
                  <a:pt x="64" y="168"/>
                  <a:pt x="18" y="189"/>
                </a:cubicBezTo>
                <a:cubicBezTo>
                  <a:pt x="33" y="193"/>
                  <a:pt x="83" y="202"/>
                  <a:pt x="110" y="203"/>
                </a:cubicBezTo>
                <a:cubicBezTo>
                  <a:pt x="191" y="206"/>
                  <a:pt x="366" y="197"/>
                  <a:pt x="414" y="283"/>
                </a:cubicBezTo>
                <a:cubicBezTo>
                  <a:pt x="451" y="348"/>
                  <a:pt x="363" y="401"/>
                  <a:pt x="320" y="426"/>
                </a:cubicBezTo>
                <a:cubicBezTo>
                  <a:pt x="244" y="470"/>
                  <a:pt x="160" y="496"/>
                  <a:pt x="76" y="516"/>
                </a:cubicBezTo>
                <a:cubicBezTo>
                  <a:pt x="51" y="522"/>
                  <a:pt x="26" y="526"/>
                  <a:pt x="0" y="531"/>
                </a:cubicBezTo>
                <a:cubicBezTo>
                  <a:pt x="37" y="530"/>
                  <a:pt x="73" y="524"/>
                  <a:pt x="110" y="522"/>
                </a:cubicBezTo>
                <a:cubicBezTo>
                  <a:pt x="167" y="519"/>
                  <a:pt x="198" y="515"/>
                  <a:pt x="221" y="573"/>
                </a:cubicBezTo>
                <a:cubicBezTo>
                  <a:pt x="252" y="651"/>
                  <a:pt x="241" y="718"/>
                  <a:pt x="323" y="767"/>
                </a:cubicBezTo>
                <a:cubicBezTo>
                  <a:pt x="399" y="813"/>
                  <a:pt x="496" y="824"/>
                  <a:pt x="581" y="84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5" name=""/>
          <p:cNvSpPr/>
          <p:nvPr/>
        </p:nvSpPr>
        <p:spPr>
          <a:xfrm>
            <a:off x="3157560" y="4759200"/>
            <a:ext cx="4670640" cy="921960"/>
          </a:xfrm>
          <a:custGeom>
            <a:avLst/>
            <a:gdLst/>
            <a:ahLst/>
            <a:rect l="0" t="0" r="r" b="b"/>
            <a:pathLst>
              <a:path fill="none" w="12974" h="2561">
                <a:moveTo>
                  <a:pt x="0" y="1071"/>
                </a:moveTo>
                <a:cubicBezTo>
                  <a:pt x="176" y="1077"/>
                  <a:pt x="292" y="1131"/>
                  <a:pt x="406" y="1277"/>
                </a:cubicBezTo>
                <a:cubicBezTo>
                  <a:pt x="546" y="1457"/>
                  <a:pt x="601" y="1705"/>
                  <a:pt x="626" y="1926"/>
                </a:cubicBezTo>
                <a:cubicBezTo>
                  <a:pt x="648" y="2118"/>
                  <a:pt x="654" y="2311"/>
                  <a:pt x="519" y="2465"/>
                </a:cubicBezTo>
                <a:cubicBezTo>
                  <a:pt x="481" y="2497"/>
                  <a:pt x="444" y="2529"/>
                  <a:pt x="406" y="2561"/>
                </a:cubicBezTo>
                <a:moveTo>
                  <a:pt x="12469" y="2"/>
                </a:moveTo>
                <a:cubicBezTo>
                  <a:pt x="12589" y="-7"/>
                  <a:pt x="12661" y="16"/>
                  <a:pt x="12760" y="92"/>
                </a:cubicBezTo>
                <a:cubicBezTo>
                  <a:pt x="12904" y="202"/>
                  <a:pt x="12959" y="332"/>
                  <a:pt x="12972" y="509"/>
                </a:cubicBezTo>
                <a:cubicBezTo>
                  <a:pt x="12984" y="673"/>
                  <a:pt x="12924" y="786"/>
                  <a:pt x="12795" y="885"/>
                </a:cubicBezTo>
                <a:cubicBezTo>
                  <a:pt x="12664" y="986"/>
                  <a:pt x="12507" y="1027"/>
                  <a:pt x="12351" y="106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6" name=""/>
          <p:cNvSpPr/>
          <p:nvPr/>
        </p:nvSpPr>
        <p:spPr>
          <a:xfrm>
            <a:off x="1344240" y="5294880"/>
            <a:ext cx="1582560" cy="446760"/>
          </a:xfrm>
          <a:custGeom>
            <a:avLst/>
            <a:gdLst/>
            <a:ahLst/>
            <a:rect l="0" t="0" r="r" b="b"/>
            <a:pathLst>
              <a:path fill="none" w="4396" h="1241">
                <a:moveTo>
                  <a:pt x="424" y="261"/>
                </a:moveTo>
                <a:cubicBezTo>
                  <a:pt x="424" y="213"/>
                  <a:pt x="425" y="204"/>
                  <a:pt x="403" y="176"/>
                </a:cubicBezTo>
                <a:cubicBezTo>
                  <a:pt x="350" y="204"/>
                  <a:pt x="335" y="241"/>
                  <a:pt x="296" y="299"/>
                </a:cubicBezTo>
                <a:cubicBezTo>
                  <a:pt x="166" y="491"/>
                  <a:pt x="40" y="678"/>
                  <a:pt x="10" y="914"/>
                </a:cubicBezTo>
                <a:cubicBezTo>
                  <a:pt x="0" y="994"/>
                  <a:pt x="-11" y="1105"/>
                  <a:pt x="27" y="1181"/>
                </a:cubicBezTo>
                <a:cubicBezTo>
                  <a:pt x="54" y="1218"/>
                  <a:pt x="61" y="1229"/>
                  <a:pt x="90" y="1241"/>
                </a:cubicBezTo>
                <a:moveTo>
                  <a:pt x="1485" y="296"/>
                </a:moveTo>
                <a:cubicBezTo>
                  <a:pt x="1485" y="252"/>
                  <a:pt x="1515" y="48"/>
                  <a:pt x="1482" y="17"/>
                </a:cubicBezTo>
                <a:cubicBezTo>
                  <a:pt x="1451" y="-12"/>
                  <a:pt x="1377" y="1"/>
                  <a:pt x="1345" y="19"/>
                </a:cubicBezTo>
                <a:cubicBezTo>
                  <a:pt x="1254" y="70"/>
                  <a:pt x="1212" y="176"/>
                  <a:pt x="1190" y="272"/>
                </a:cubicBezTo>
                <a:cubicBezTo>
                  <a:pt x="1160" y="401"/>
                  <a:pt x="1169" y="548"/>
                  <a:pt x="1173" y="680"/>
                </a:cubicBezTo>
                <a:cubicBezTo>
                  <a:pt x="1177" y="796"/>
                  <a:pt x="1193" y="913"/>
                  <a:pt x="1184" y="1028"/>
                </a:cubicBezTo>
                <a:cubicBezTo>
                  <a:pt x="1178" y="1106"/>
                  <a:pt x="1145" y="1146"/>
                  <a:pt x="1085" y="1187"/>
                </a:cubicBezTo>
                <a:moveTo>
                  <a:pt x="802" y="710"/>
                </a:moveTo>
                <a:cubicBezTo>
                  <a:pt x="910" y="672"/>
                  <a:pt x="1021" y="653"/>
                  <a:pt x="1133" y="636"/>
                </a:cubicBezTo>
                <a:cubicBezTo>
                  <a:pt x="1293" y="611"/>
                  <a:pt x="1454" y="595"/>
                  <a:pt x="1615" y="587"/>
                </a:cubicBezTo>
                <a:cubicBezTo>
                  <a:pt x="1696" y="584"/>
                  <a:pt x="1718" y="583"/>
                  <a:pt x="1769" y="584"/>
                </a:cubicBezTo>
                <a:moveTo>
                  <a:pt x="2001" y="536"/>
                </a:moveTo>
                <a:cubicBezTo>
                  <a:pt x="2014" y="569"/>
                  <a:pt x="2024" y="614"/>
                  <a:pt x="2028" y="655"/>
                </a:cubicBezTo>
                <a:cubicBezTo>
                  <a:pt x="2038" y="747"/>
                  <a:pt x="2039" y="839"/>
                  <a:pt x="2039" y="931"/>
                </a:cubicBezTo>
                <a:cubicBezTo>
                  <a:pt x="2039" y="990"/>
                  <a:pt x="2049" y="1061"/>
                  <a:pt x="2025" y="1118"/>
                </a:cubicBezTo>
                <a:cubicBezTo>
                  <a:pt x="2021" y="1125"/>
                  <a:pt x="2016" y="1131"/>
                  <a:pt x="2012" y="1138"/>
                </a:cubicBezTo>
                <a:moveTo>
                  <a:pt x="2141" y="511"/>
                </a:moveTo>
                <a:cubicBezTo>
                  <a:pt x="2208" y="497"/>
                  <a:pt x="2292" y="476"/>
                  <a:pt x="2353" y="521"/>
                </a:cubicBezTo>
                <a:cubicBezTo>
                  <a:pt x="2403" y="558"/>
                  <a:pt x="2409" y="664"/>
                  <a:pt x="2392" y="718"/>
                </a:cubicBezTo>
                <a:cubicBezTo>
                  <a:pt x="2368" y="794"/>
                  <a:pt x="2285" y="843"/>
                  <a:pt x="2210" y="851"/>
                </a:cubicBezTo>
                <a:cubicBezTo>
                  <a:pt x="2185" y="851"/>
                  <a:pt x="2178" y="852"/>
                  <a:pt x="2164" y="843"/>
                </a:cubicBezTo>
                <a:moveTo>
                  <a:pt x="978" y="445"/>
                </a:moveTo>
                <a:cubicBezTo>
                  <a:pt x="976" y="457"/>
                  <a:pt x="984" y="452"/>
                  <a:pt x="979" y="463"/>
                </a:cubicBezTo>
                <a:cubicBezTo>
                  <a:pt x="951" y="531"/>
                  <a:pt x="895" y="593"/>
                  <a:pt x="849" y="649"/>
                </a:cubicBezTo>
                <a:cubicBezTo>
                  <a:pt x="801" y="707"/>
                  <a:pt x="744" y="764"/>
                  <a:pt x="672" y="791"/>
                </a:cubicBezTo>
                <a:cubicBezTo>
                  <a:pt x="636" y="804"/>
                  <a:pt x="597" y="801"/>
                  <a:pt x="559" y="802"/>
                </a:cubicBezTo>
                <a:moveTo>
                  <a:pt x="648" y="426"/>
                </a:moveTo>
                <a:cubicBezTo>
                  <a:pt x="664" y="439"/>
                  <a:pt x="668" y="465"/>
                  <a:pt x="675" y="491"/>
                </a:cubicBezTo>
                <a:cubicBezTo>
                  <a:pt x="694" y="563"/>
                  <a:pt x="705" y="639"/>
                  <a:pt x="715" y="713"/>
                </a:cubicBezTo>
                <a:cubicBezTo>
                  <a:pt x="722" y="765"/>
                  <a:pt x="728" y="814"/>
                  <a:pt x="742" y="864"/>
                </a:cubicBezTo>
                <a:cubicBezTo>
                  <a:pt x="743" y="868"/>
                  <a:pt x="744" y="873"/>
                  <a:pt x="745" y="877"/>
                </a:cubicBezTo>
                <a:moveTo>
                  <a:pt x="491" y="629"/>
                </a:moveTo>
                <a:cubicBezTo>
                  <a:pt x="569" y="629"/>
                  <a:pt x="644" y="633"/>
                  <a:pt x="722" y="643"/>
                </a:cubicBezTo>
                <a:cubicBezTo>
                  <a:pt x="826" y="656"/>
                  <a:pt x="929" y="679"/>
                  <a:pt x="1033" y="689"/>
                </a:cubicBezTo>
                <a:cubicBezTo>
                  <a:pt x="1054" y="690"/>
                  <a:pt x="1076" y="691"/>
                  <a:pt x="1097" y="692"/>
                </a:cubicBezTo>
                <a:moveTo>
                  <a:pt x="3176" y="172"/>
                </a:moveTo>
                <a:cubicBezTo>
                  <a:pt x="3166" y="148"/>
                  <a:pt x="3160" y="119"/>
                  <a:pt x="3142" y="100"/>
                </a:cubicBezTo>
                <a:cubicBezTo>
                  <a:pt x="3135" y="92"/>
                  <a:pt x="3127" y="83"/>
                  <a:pt x="3121" y="76"/>
                </a:cubicBezTo>
                <a:cubicBezTo>
                  <a:pt x="3121" y="158"/>
                  <a:pt x="3121" y="236"/>
                  <a:pt x="3108" y="316"/>
                </a:cubicBezTo>
                <a:cubicBezTo>
                  <a:pt x="3094" y="407"/>
                  <a:pt x="3076" y="497"/>
                  <a:pt x="3072" y="590"/>
                </a:cubicBezTo>
                <a:cubicBezTo>
                  <a:pt x="3070" y="639"/>
                  <a:pt x="3059" y="714"/>
                  <a:pt x="3084" y="759"/>
                </a:cubicBezTo>
                <a:cubicBezTo>
                  <a:pt x="3111" y="808"/>
                  <a:pt x="3173" y="804"/>
                  <a:pt x="3220" y="804"/>
                </a:cubicBezTo>
                <a:cubicBezTo>
                  <a:pt x="3259" y="804"/>
                  <a:pt x="3270" y="790"/>
                  <a:pt x="3299" y="766"/>
                </a:cubicBezTo>
                <a:moveTo>
                  <a:pt x="2865" y="441"/>
                </a:moveTo>
                <a:cubicBezTo>
                  <a:pt x="2883" y="403"/>
                  <a:pt x="2977" y="406"/>
                  <a:pt x="3020" y="402"/>
                </a:cubicBezTo>
                <a:cubicBezTo>
                  <a:pt x="3187" y="387"/>
                  <a:pt x="3354" y="392"/>
                  <a:pt x="3522" y="392"/>
                </a:cubicBezTo>
                <a:moveTo>
                  <a:pt x="3526" y="450"/>
                </a:moveTo>
                <a:cubicBezTo>
                  <a:pt x="3540" y="403"/>
                  <a:pt x="3544" y="401"/>
                  <a:pt x="3599" y="378"/>
                </a:cubicBezTo>
                <a:cubicBezTo>
                  <a:pt x="3665" y="350"/>
                  <a:pt x="3743" y="330"/>
                  <a:pt x="3798" y="282"/>
                </a:cubicBezTo>
                <a:cubicBezTo>
                  <a:pt x="3828" y="255"/>
                  <a:pt x="3838" y="211"/>
                  <a:pt x="3829" y="172"/>
                </a:cubicBezTo>
                <a:cubicBezTo>
                  <a:pt x="3822" y="139"/>
                  <a:pt x="3791" y="109"/>
                  <a:pt x="3759" y="100"/>
                </a:cubicBezTo>
                <a:cubicBezTo>
                  <a:pt x="3719" y="89"/>
                  <a:pt x="3696" y="112"/>
                  <a:pt x="3690" y="151"/>
                </a:cubicBezTo>
                <a:cubicBezTo>
                  <a:pt x="3678" y="229"/>
                  <a:pt x="3722" y="272"/>
                  <a:pt x="3781" y="315"/>
                </a:cubicBezTo>
                <a:cubicBezTo>
                  <a:pt x="3909" y="411"/>
                  <a:pt x="4103" y="463"/>
                  <a:pt x="4182" y="613"/>
                </a:cubicBezTo>
                <a:cubicBezTo>
                  <a:pt x="4206" y="658"/>
                  <a:pt x="4201" y="722"/>
                  <a:pt x="4187" y="769"/>
                </a:cubicBezTo>
                <a:cubicBezTo>
                  <a:pt x="4181" y="789"/>
                  <a:pt x="4155" y="834"/>
                  <a:pt x="4168" y="857"/>
                </a:cubicBezTo>
                <a:cubicBezTo>
                  <a:pt x="4183" y="884"/>
                  <a:pt x="4232" y="883"/>
                  <a:pt x="4259" y="884"/>
                </a:cubicBezTo>
                <a:cubicBezTo>
                  <a:pt x="4304" y="886"/>
                  <a:pt x="4351" y="884"/>
                  <a:pt x="4396" y="8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7" name=""/>
          <p:cNvSpPr/>
          <p:nvPr/>
        </p:nvSpPr>
        <p:spPr>
          <a:xfrm>
            <a:off x="3632760" y="5181120"/>
            <a:ext cx="234000" cy="365040"/>
          </a:xfrm>
          <a:custGeom>
            <a:avLst/>
            <a:gdLst/>
            <a:ahLst/>
            <a:rect l="0" t="0" r="r" b="b"/>
            <a:pathLst>
              <a:path fill="none" w="650" h="1014">
                <a:moveTo>
                  <a:pt x="650" y="25"/>
                </a:moveTo>
                <a:cubicBezTo>
                  <a:pt x="611" y="18"/>
                  <a:pt x="570" y="5"/>
                  <a:pt x="531" y="1"/>
                </a:cubicBezTo>
                <a:cubicBezTo>
                  <a:pt x="444" y="-8"/>
                  <a:pt x="391" y="55"/>
                  <a:pt x="338" y="116"/>
                </a:cubicBezTo>
                <a:cubicBezTo>
                  <a:pt x="192" y="282"/>
                  <a:pt x="33" y="504"/>
                  <a:pt x="3" y="727"/>
                </a:cubicBezTo>
                <a:cubicBezTo>
                  <a:pt x="-12" y="840"/>
                  <a:pt x="34" y="917"/>
                  <a:pt x="132" y="971"/>
                </a:cubicBezTo>
                <a:cubicBezTo>
                  <a:pt x="213" y="1005"/>
                  <a:pt x="244" y="1016"/>
                  <a:pt x="307" y="101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8" name=""/>
          <p:cNvSpPr/>
          <p:nvPr/>
        </p:nvSpPr>
        <p:spPr>
          <a:xfrm>
            <a:off x="4146480" y="5091120"/>
            <a:ext cx="473760" cy="366480"/>
          </a:xfrm>
          <a:custGeom>
            <a:avLst/>
            <a:gdLst/>
            <a:ahLst/>
            <a:rect l="0" t="0" r="r" b="b"/>
            <a:pathLst>
              <a:path fill="none" w="1316" h="1018">
                <a:moveTo>
                  <a:pt x="61" y="361"/>
                </a:moveTo>
                <a:cubicBezTo>
                  <a:pt x="42" y="339"/>
                  <a:pt x="17" y="320"/>
                  <a:pt x="4" y="295"/>
                </a:cubicBezTo>
                <a:cubicBezTo>
                  <a:pt x="0" y="289"/>
                  <a:pt x="3" y="283"/>
                  <a:pt x="0" y="278"/>
                </a:cubicBezTo>
                <a:cubicBezTo>
                  <a:pt x="33" y="280"/>
                  <a:pt x="54" y="281"/>
                  <a:pt x="83" y="302"/>
                </a:cubicBezTo>
                <a:cubicBezTo>
                  <a:pt x="163" y="360"/>
                  <a:pt x="162" y="471"/>
                  <a:pt x="164" y="561"/>
                </a:cubicBezTo>
                <a:cubicBezTo>
                  <a:pt x="165" y="602"/>
                  <a:pt x="175" y="659"/>
                  <a:pt x="152" y="695"/>
                </a:cubicBezTo>
                <a:cubicBezTo>
                  <a:pt x="140" y="713"/>
                  <a:pt x="137" y="707"/>
                  <a:pt x="125" y="716"/>
                </a:cubicBezTo>
                <a:cubicBezTo>
                  <a:pt x="111" y="692"/>
                  <a:pt x="110" y="672"/>
                  <a:pt x="110" y="635"/>
                </a:cubicBezTo>
                <a:cubicBezTo>
                  <a:pt x="110" y="564"/>
                  <a:pt x="149" y="500"/>
                  <a:pt x="186" y="440"/>
                </a:cubicBezTo>
                <a:cubicBezTo>
                  <a:pt x="223" y="381"/>
                  <a:pt x="266" y="318"/>
                  <a:pt x="329" y="285"/>
                </a:cubicBezTo>
                <a:cubicBezTo>
                  <a:pt x="380" y="259"/>
                  <a:pt x="402" y="288"/>
                  <a:pt x="419" y="334"/>
                </a:cubicBezTo>
                <a:cubicBezTo>
                  <a:pt x="453" y="423"/>
                  <a:pt x="461" y="520"/>
                  <a:pt x="492" y="610"/>
                </a:cubicBezTo>
                <a:cubicBezTo>
                  <a:pt x="509" y="660"/>
                  <a:pt x="539" y="732"/>
                  <a:pt x="595" y="750"/>
                </a:cubicBezTo>
                <a:cubicBezTo>
                  <a:pt x="636" y="763"/>
                  <a:pt x="691" y="756"/>
                  <a:pt x="730" y="742"/>
                </a:cubicBezTo>
                <a:cubicBezTo>
                  <a:pt x="778" y="725"/>
                  <a:pt x="818" y="698"/>
                  <a:pt x="861" y="671"/>
                </a:cubicBezTo>
                <a:moveTo>
                  <a:pt x="1164" y="0"/>
                </a:moveTo>
                <a:cubicBezTo>
                  <a:pt x="1200" y="21"/>
                  <a:pt x="1212" y="51"/>
                  <a:pt x="1231" y="95"/>
                </a:cubicBezTo>
                <a:cubicBezTo>
                  <a:pt x="1284" y="221"/>
                  <a:pt x="1306" y="359"/>
                  <a:pt x="1313" y="494"/>
                </a:cubicBezTo>
                <a:cubicBezTo>
                  <a:pt x="1319" y="623"/>
                  <a:pt x="1324" y="758"/>
                  <a:pt x="1267" y="877"/>
                </a:cubicBezTo>
                <a:cubicBezTo>
                  <a:pt x="1236" y="941"/>
                  <a:pt x="1191" y="975"/>
                  <a:pt x="1137" y="101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19" name=""/>
          <p:cNvSpPr/>
          <p:nvPr/>
        </p:nvSpPr>
        <p:spPr>
          <a:xfrm>
            <a:off x="4902120" y="5147280"/>
            <a:ext cx="140760" cy="394200"/>
          </a:xfrm>
          <a:custGeom>
            <a:avLst/>
            <a:gdLst/>
            <a:ahLst/>
            <a:rect l="0" t="0" r="r" b="b"/>
            <a:pathLst>
              <a:path fill="none" w="391" h="1095">
                <a:moveTo>
                  <a:pt x="199" y="5"/>
                </a:moveTo>
                <a:cubicBezTo>
                  <a:pt x="199" y="-20"/>
                  <a:pt x="199" y="57"/>
                  <a:pt x="206" y="69"/>
                </a:cubicBezTo>
                <a:cubicBezTo>
                  <a:pt x="213" y="77"/>
                  <a:pt x="221" y="86"/>
                  <a:pt x="228" y="94"/>
                </a:cubicBezTo>
                <a:moveTo>
                  <a:pt x="391" y="441"/>
                </a:moveTo>
                <a:cubicBezTo>
                  <a:pt x="348" y="561"/>
                  <a:pt x="312" y="686"/>
                  <a:pt x="252" y="798"/>
                </a:cubicBezTo>
                <a:cubicBezTo>
                  <a:pt x="188" y="919"/>
                  <a:pt x="99" y="1006"/>
                  <a:pt x="0" y="109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0" name=""/>
          <p:cNvSpPr/>
          <p:nvPr/>
        </p:nvSpPr>
        <p:spPr>
          <a:xfrm>
            <a:off x="6024240" y="4767480"/>
            <a:ext cx="1369800" cy="461520"/>
          </a:xfrm>
          <a:custGeom>
            <a:avLst/>
            <a:gdLst/>
            <a:ahLst/>
            <a:rect l="0" t="0" r="r" b="b"/>
            <a:pathLst>
              <a:path fill="none" w="3805" h="1282">
                <a:moveTo>
                  <a:pt x="510" y="242"/>
                </a:moveTo>
                <a:cubicBezTo>
                  <a:pt x="396" y="249"/>
                  <a:pt x="306" y="302"/>
                  <a:pt x="233" y="396"/>
                </a:cubicBezTo>
                <a:cubicBezTo>
                  <a:pt x="143" y="513"/>
                  <a:pt x="29" y="698"/>
                  <a:pt x="5" y="848"/>
                </a:cubicBezTo>
                <a:cubicBezTo>
                  <a:pt x="-11" y="945"/>
                  <a:pt x="11" y="1021"/>
                  <a:pt x="103" y="1062"/>
                </a:cubicBezTo>
                <a:cubicBezTo>
                  <a:pt x="163" y="1089"/>
                  <a:pt x="229" y="1083"/>
                  <a:pt x="292" y="1084"/>
                </a:cubicBezTo>
                <a:moveTo>
                  <a:pt x="1061" y="398"/>
                </a:moveTo>
                <a:cubicBezTo>
                  <a:pt x="1059" y="439"/>
                  <a:pt x="1050" y="464"/>
                  <a:pt x="1031" y="505"/>
                </a:cubicBezTo>
                <a:cubicBezTo>
                  <a:pt x="995" y="583"/>
                  <a:pt x="951" y="657"/>
                  <a:pt x="904" y="729"/>
                </a:cubicBezTo>
                <a:cubicBezTo>
                  <a:pt x="883" y="760"/>
                  <a:pt x="865" y="795"/>
                  <a:pt x="831" y="811"/>
                </a:cubicBezTo>
                <a:moveTo>
                  <a:pt x="688" y="452"/>
                </a:moveTo>
                <a:cubicBezTo>
                  <a:pt x="742" y="441"/>
                  <a:pt x="774" y="462"/>
                  <a:pt x="821" y="491"/>
                </a:cubicBezTo>
                <a:cubicBezTo>
                  <a:pt x="898" y="538"/>
                  <a:pt x="965" y="598"/>
                  <a:pt x="1037" y="652"/>
                </a:cubicBezTo>
                <a:cubicBezTo>
                  <a:pt x="1071" y="678"/>
                  <a:pt x="1099" y="699"/>
                  <a:pt x="1123" y="730"/>
                </a:cubicBezTo>
                <a:moveTo>
                  <a:pt x="821" y="623"/>
                </a:moveTo>
                <a:cubicBezTo>
                  <a:pt x="858" y="579"/>
                  <a:pt x="905" y="575"/>
                  <a:pt x="962" y="566"/>
                </a:cubicBezTo>
                <a:cubicBezTo>
                  <a:pt x="1057" y="551"/>
                  <a:pt x="1152" y="548"/>
                  <a:pt x="1247" y="540"/>
                </a:cubicBezTo>
                <a:cubicBezTo>
                  <a:pt x="1271" y="538"/>
                  <a:pt x="1296" y="535"/>
                  <a:pt x="1320" y="533"/>
                </a:cubicBezTo>
                <a:moveTo>
                  <a:pt x="1765" y="320"/>
                </a:moveTo>
                <a:cubicBezTo>
                  <a:pt x="1812" y="298"/>
                  <a:pt x="1857" y="277"/>
                  <a:pt x="1890" y="234"/>
                </a:cubicBezTo>
                <a:cubicBezTo>
                  <a:pt x="1910" y="207"/>
                  <a:pt x="1919" y="178"/>
                  <a:pt x="1926" y="146"/>
                </a:cubicBezTo>
                <a:cubicBezTo>
                  <a:pt x="1926" y="144"/>
                  <a:pt x="1926" y="141"/>
                  <a:pt x="1926" y="139"/>
                </a:cubicBezTo>
                <a:cubicBezTo>
                  <a:pt x="1879" y="148"/>
                  <a:pt x="1858" y="162"/>
                  <a:pt x="1823" y="205"/>
                </a:cubicBezTo>
                <a:cubicBezTo>
                  <a:pt x="1742" y="305"/>
                  <a:pt x="1722" y="431"/>
                  <a:pt x="1712" y="556"/>
                </a:cubicBezTo>
                <a:cubicBezTo>
                  <a:pt x="1701" y="688"/>
                  <a:pt x="1701" y="830"/>
                  <a:pt x="1712" y="961"/>
                </a:cubicBezTo>
                <a:cubicBezTo>
                  <a:pt x="1720" y="1054"/>
                  <a:pt x="1743" y="1144"/>
                  <a:pt x="1748" y="1237"/>
                </a:cubicBezTo>
                <a:cubicBezTo>
                  <a:pt x="1748" y="1252"/>
                  <a:pt x="1748" y="1267"/>
                  <a:pt x="1748" y="1282"/>
                </a:cubicBezTo>
                <a:moveTo>
                  <a:pt x="1629" y="838"/>
                </a:moveTo>
                <a:cubicBezTo>
                  <a:pt x="1716" y="797"/>
                  <a:pt x="1805" y="775"/>
                  <a:pt x="1897" y="746"/>
                </a:cubicBezTo>
                <a:cubicBezTo>
                  <a:pt x="2034" y="702"/>
                  <a:pt x="2161" y="650"/>
                  <a:pt x="2290" y="584"/>
                </a:cubicBezTo>
                <a:moveTo>
                  <a:pt x="2393" y="372"/>
                </a:moveTo>
                <a:cubicBezTo>
                  <a:pt x="2373" y="360"/>
                  <a:pt x="2371" y="359"/>
                  <a:pt x="2347" y="359"/>
                </a:cubicBezTo>
                <a:cubicBezTo>
                  <a:pt x="2318" y="432"/>
                  <a:pt x="2305" y="506"/>
                  <a:pt x="2299" y="585"/>
                </a:cubicBezTo>
                <a:cubicBezTo>
                  <a:pt x="2292" y="687"/>
                  <a:pt x="2293" y="792"/>
                  <a:pt x="2296" y="894"/>
                </a:cubicBezTo>
                <a:cubicBezTo>
                  <a:pt x="2297" y="944"/>
                  <a:pt x="2300" y="994"/>
                  <a:pt x="2315" y="1041"/>
                </a:cubicBezTo>
                <a:moveTo>
                  <a:pt x="2320" y="660"/>
                </a:moveTo>
                <a:cubicBezTo>
                  <a:pt x="2348" y="579"/>
                  <a:pt x="2371" y="490"/>
                  <a:pt x="2442" y="434"/>
                </a:cubicBezTo>
                <a:cubicBezTo>
                  <a:pt x="2478" y="405"/>
                  <a:pt x="2542" y="401"/>
                  <a:pt x="2577" y="433"/>
                </a:cubicBezTo>
                <a:cubicBezTo>
                  <a:pt x="2621" y="473"/>
                  <a:pt x="2631" y="553"/>
                  <a:pt x="2620" y="608"/>
                </a:cubicBezTo>
                <a:cubicBezTo>
                  <a:pt x="2612" y="650"/>
                  <a:pt x="2575" y="694"/>
                  <a:pt x="2532" y="704"/>
                </a:cubicBezTo>
                <a:cubicBezTo>
                  <a:pt x="2515" y="708"/>
                  <a:pt x="2489" y="704"/>
                  <a:pt x="2471" y="704"/>
                </a:cubicBezTo>
                <a:moveTo>
                  <a:pt x="3003" y="153"/>
                </a:moveTo>
                <a:cubicBezTo>
                  <a:pt x="3019" y="203"/>
                  <a:pt x="3019" y="249"/>
                  <a:pt x="3019" y="301"/>
                </a:cubicBezTo>
                <a:cubicBezTo>
                  <a:pt x="3020" y="403"/>
                  <a:pt x="3015" y="506"/>
                  <a:pt x="3012" y="609"/>
                </a:cubicBezTo>
                <a:cubicBezTo>
                  <a:pt x="3011" y="663"/>
                  <a:pt x="3011" y="717"/>
                  <a:pt x="3013" y="770"/>
                </a:cubicBezTo>
                <a:moveTo>
                  <a:pt x="2973" y="561"/>
                </a:moveTo>
                <a:cubicBezTo>
                  <a:pt x="3010" y="523"/>
                  <a:pt x="3055" y="509"/>
                  <a:pt x="3106" y="491"/>
                </a:cubicBezTo>
                <a:cubicBezTo>
                  <a:pt x="3194" y="460"/>
                  <a:pt x="3280" y="427"/>
                  <a:pt x="3364" y="388"/>
                </a:cubicBezTo>
                <a:moveTo>
                  <a:pt x="3361" y="260"/>
                </a:moveTo>
                <a:cubicBezTo>
                  <a:pt x="3400" y="257"/>
                  <a:pt x="3424" y="249"/>
                  <a:pt x="3460" y="231"/>
                </a:cubicBezTo>
                <a:cubicBezTo>
                  <a:pt x="3534" y="194"/>
                  <a:pt x="3620" y="142"/>
                  <a:pt x="3653" y="63"/>
                </a:cubicBezTo>
                <a:cubicBezTo>
                  <a:pt x="3664" y="38"/>
                  <a:pt x="3662" y="27"/>
                  <a:pt x="3665" y="0"/>
                </a:cubicBezTo>
                <a:cubicBezTo>
                  <a:pt x="3665" y="83"/>
                  <a:pt x="3649" y="181"/>
                  <a:pt x="3675" y="260"/>
                </a:cubicBezTo>
                <a:cubicBezTo>
                  <a:pt x="3691" y="308"/>
                  <a:pt x="3722" y="346"/>
                  <a:pt x="3747" y="389"/>
                </a:cubicBezTo>
                <a:cubicBezTo>
                  <a:pt x="3780" y="447"/>
                  <a:pt x="3802" y="536"/>
                  <a:pt x="3779" y="602"/>
                </a:cubicBezTo>
                <a:cubicBezTo>
                  <a:pt x="3777" y="608"/>
                  <a:pt x="3752" y="645"/>
                  <a:pt x="3763" y="653"/>
                </a:cubicBezTo>
                <a:cubicBezTo>
                  <a:pt x="3779" y="663"/>
                  <a:pt x="3789" y="666"/>
                  <a:pt x="3805" y="66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1" name=""/>
          <p:cNvSpPr/>
          <p:nvPr/>
        </p:nvSpPr>
        <p:spPr>
          <a:xfrm>
            <a:off x="7933320" y="4395960"/>
            <a:ext cx="1131120" cy="825120"/>
          </a:xfrm>
          <a:custGeom>
            <a:avLst/>
            <a:gdLst/>
            <a:ahLst/>
            <a:rect l="0" t="0" r="r" b="b"/>
            <a:pathLst>
              <a:path fill="none" w="3142" h="2292">
                <a:moveTo>
                  <a:pt x="424" y="1318"/>
                </a:moveTo>
                <a:cubicBezTo>
                  <a:pt x="419" y="1291"/>
                  <a:pt x="414" y="1259"/>
                  <a:pt x="397" y="1236"/>
                </a:cubicBezTo>
                <a:cubicBezTo>
                  <a:pt x="378" y="1210"/>
                  <a:pt x="333" y="1207"/>
                  <a:pt x="304" y="1213"/>
                </a:cubicBezTo>
                <a:cubicBezTo>
                  <a:pt x="242" y="1225"/>
                  <a:pt x="219" y="1275"/>
                  <a:pt x="215" y="1332"/>
                </a:cubicBezTo>
                <a:cubicBezTo>
                  <a:pt x="208" y="1423"/>
                  <a:pt x="297" y="1483"/>
                  <a:pt x="358" y="1538"/>
                </a:cubicBezTo>
                <a:cubicBezTo>
                  <a:pt x="408" y="1583"/>
                  <a:pt x="483" y="1628"/>
                  <a:pt x="500" y="1698"/>
                </a:cubicBezTo>
                <a:cubicBezTo>
                  <a:pt x="513" y="1751"/>
                  <a:pt x="414" y="1757"/>
                  <a:pt x="383" y="1762"/>
                </a:cubicBezTo>
                <a:cubicBezTo>
                  <a:pt x="324" y="1771"/>
                  <a:pt x="257" y="1778"/>
                  <a:pt x="197" y="1772"/>
                </a:cubicBezTo>
                <a:cubicBezTo>
                  <a:pt x="191" y="1770"/>
                  <a:pt x="185" y="1769"/>
                  <a:pt x="179" y="1767"/>
                </a:cubicBezTo>
                <a:moveTo>
                  <a:pt x="348" y="1316"/>
                </a:moveTo>
                <a:cubicBezTo>
                  <a:pt x="391" y="1289"/>
                  <a:pt x="439" y="1281"/>
                  <a:pt x="489" y="1272"/>
                </a:cubicBezTo>
                <a:cubicBezTo>
                  <a:pt x="606" y="1250"/>
                  <a:pt x="725" y="1239"/>
                  <a:pt x="843" y="1220"/>
                </a:cubicBezTo>
                <a:cubicBezTo>
                  <a:pt x="870" y="1215"/>
                  <a:pt x="898" y="1209"/>
                  <a:pt x="925" y="1204"/>
                </a:cubicBezTo>
                <a:moveTo>
                  <a:pt x="1363" y="749"/>
                </a:moveTo>
                <a:cubicBezTo>
                  <a:pt x="1365" y="763"/>
                  <a:pt x="1365" y="767"/>
                  <a:pt x="1368" y="781"/>
                </a:cubicBezTo>
                <a:cubicBezTo>
                  <a:pt x="1387" y="879"/>
                  <a:pt x="1434" y="967"/>
                  <a:pt x="1481" y="1054"/>
                </a:cubicBezTo>
                <a:cubicBezTo>
                  <a:pt x="1557" y="1192"/>
                  <a:pt x="1662" y="1325"/>
                  <a:pt x="1692" y="1484"/>
                </a:cubicBezTo>
                <a:cubicBezTo>
                  <a:pt x="1710" y="1580"/>
                  <a:pt x="1689" y="1621"/>
                  <a:pt x="1644" y="1696"/>
                </a:cubicBezTo>
                <a:moveTo>
                  <a:pt x="342" y="827"/>
                </a:moveTo>
                <a:cubicBezTo>
                  <a:pt x="323" y="838"/>
                  <a:pt x="328" y="828"/>
                  <a:pt x="297" y="866"/>
                </a:cubicBezTo>
                <a:cubicBezTo>
                  <a:pt x="193" y="993"/>
                  <a:pt x="97" y="1137"/>
                  <a:pt x="41" y="1291"/>
                </a:cubicBezTo>
                <a:cubicBezTo>
                  <a:pt x="-4" y="1415"/>
                  <a:pt x="-24" y="1566"/>
                  <a:pt x="45" y="1684"/>
                </a:cubicBezTo>
                <a:cubicBezTo>
                  <a:pt x="97" y="1772"/>
                  <a:pt x="181" y="1817"/>
                  <a:pt x="263" y="1870"/>
                </a:cubicBezTo>
                <a:moveTo>
                  <a:pt x="2745" y="1009"/>
                </a:moveTo>
                <a:cubicBezTo>
                  <a:pt x="2774" y="990"/>
                  <a:pt x="2802" y="967"/>
                  <a:pt x="2837" y="960"/>
                </a:cubicBezTo>
                <a:cubicBezTo>
                  <a:pt x="2839" y="960"/>
                  <a:pt x="2842" y="960"/>
                  <a:pt x="2844" y="960"/>
                </a:cubicBezTo>
                <a:cubicBezTo>
                  <a:pt x="2839" y="990"/>
                  <a:pt x="2834" y="1000"/>
                  <a:pt x="2806" y="1020"/>
                </a:cubicBezTo>
                <a:cubicBezTo>
                  <a:pt x="2770" y="1046"/>
                  <a:pt x="2730" y="1050"/>
                  <a:pt x="2687" y="1051"/>
                </a:cubicBezTo>
                <a:cubicBezTo>
                  <a:pt x="2669" y="1051"/>
                  <a:pt x="2658" y="1052"/>
                  <a:pt x="2643" y="1046"/>
                </a:cubicBezTo>
                <a:cubicBezTo>
                  <a:pt x="2643" y="1018"/>
                  <a:pt x="2657" y="1023"/>
                  <a:pt x="2684" y="1017"/>
                </a:cubicBezTo>
                <a:moveTo>
                  <a:pt x="2675" y="1664"/>
                </a:moveTo>
                <a:cubicBezTo>
                  <a:pt x="2548" y="1784"/>
                  <a:pt x="2420" y="1901"/>
                  <a:pt x="2281" y="2006"/>
                </a:cubicBezTo>
                <a:cubicBezTo>
                  <a:pt x="2127" y="2122"/>
                  <a:pt x="1969" y="2204"/>
                  <a:pt x="1798" y="2292"/>
                </a:cubicBezTo>
                <a:moveTo>
                  <a:pt x="3142" y="241"/>
                </a:moveTo>
                <a:cubicBezTo>
                  <a:pt x="3092" y="159"/>
                  <a:pt x="3039" y="79"/>
                  <a:pt x="2985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2" name=""/>
          <p:cNvSpPr/>
          <p:nvPr/>
        </p:nvSpPr>
        <p:spPr>
          <a:xfrm>
            <a:off x="9888480" y="4175640"/>
            <a:ext cx="2222280" cy="610560"/>
          </a:xfrm>
          <a:custGeom>
            <a:avLst/>
            <a:gdLst/>
            <a:ahLst/>
            <a:rect l="0" t="0" r="r" b="b"/>
            <a:pathLst>
              <a:path fill="none" w="6173" h="1696">
                <a:moveTo>
                  <a:pt x="91" y="615"/>
                </a:moveTo>
                <a:cubicBezTo>
                  <a:pt x="91" y="602"/>
                  <a:pt x="91" y="608"/>
                  <a:pt x="91" y="595"/>
                </a:cubicBezTo>
                <a:cubicBezTo>
                  <a:pt x="91" y="677"/>
                  <a:pt x="85" y="754"/>
                  <a:pt x="73" y="836"/>
                </a:cubicBezTo>
                <a:cubicBezTo>
                  <a:pt x="59" y="938"/>
                  <a:pt x="43" y="1039"/>
                  <a:pt x="28" y="1140"/>
                </a:cubicBezTo>
                <a:cubicBezTo>
                  <a:pt x="22" y="1181"/>
                  <a:pt x="14" y="1221"/>
                  <a:pt x="1" y="1260"/>
                </a:cubicBezTo>
                <a:lnTo>
                  <a:pt x="0" y="1260"/>
                </a:lnTo>
                <a:moveTo>
                  <a:pt x="83" y="717"/>
                </a:moveTo>
                <a:cubicBezTo>
                  <a:pt x="104" y="662"/>
                  <a:pt x="119" y="607"/>
                  <a:pt x="177" y="581"/>
                </a:cubicBezTo>
                <a:cubicBezTo>
                  <a:pt x="194" y="574"/>
                  <a:pt x="256" y="561"/>
                  <a:pt x="266" y="586"/>
                </a:cubicBezTo>
                <a:cubicBezTo>
                  <a:pt x="288" y="639"/>
                  <a:pt x="249" y="696"/>
                  <a:pt x="217" y="734"/>
                </a:cubicBezTo>
                <a:cubicBezTo>
                  <a:pt x="168" y="792"/>
                  <a:pt x="105" y="827"/>
                  <a:pt x="35" y="855"/>
                </a:cubicBezTo>
                <a:cubicBezTo>
                  <a:pt x="21" y="860"/>
                  <a:pt x="17" y="859"/>
                  <a:pt x="13" y="867"/>
                </a:cubicBezTo>
                <a:moveTo>
                  <a:pt x="380" y="1005"/>
                </a:moveTo>
                <a:cubicBezTo>
                  <a:pt x="396" y="998"/>
                  <a:pt x="405" y="995"/>
                  <a:pt x="422" y="983"/>
                </a:cubicBezTo>
                <a:cubicBezTo>
                  <a:pt x="467" y="952"/>
                  <a:pt x="518" y="922"/>
                  <a:pt x="556" y="883"/>
                </a:cubicBezTo>
                <a:cubicBezTo>
                  <a:pt x="582" y="856"/>
                  <a:pt x="588" y="832"/>
                  <a:pt x="589" y="796"/>
                </a:cubicBezTo>
                <a:cubicBezTo>
                  <a:pt x="623" y="863"/>
                  <a:pt x="673" y="892"/>
                  <a:pt x="748" y="903"/>
                </a:cubicBezTo>
                <a:cubicBezTo>
                  <a:pt x="788" y="909"/>
                  <a:pt x="851" y="915"/>
                  <a:pt x="890" y="903"/>
                </a:cubicBezTo>
                <a:cubicBezTo>
                  <a:pt x="928" y="891"/>
                  <a:pt x="942" y="845"/>
                  <a:pt x="977" y="833"/>
                </a:cubicBezTo>
                <a:cubicBezTo>
                  <a:pt x="995" y="827"/>
                  <a:pt x="1007" y="834"/>
                  <a:pt x="1016" y="847"/>
                </a:cubicBezTo>
                <a:cubicBezTo>
                  <a:pt x="1026" y="862"/>
                  <a:pt x="1025" y="880"/>
                  <a:pt x="1027" y="896"/>
                </a:cubicBezTo>
                <a:moveTo>
                  <a:pt x="989" y="446"/>
                </a:moveTo>
                <a:cubicBezTo>
                  <a:pt x="1036" y="459"/>
                  <a:pt x="1078" y="502"/>
                  <a:pt x="1113" y="536"/>
                </a:cubicBezTo>
                <a:cubicBezTo>
                  <a:pt x="1178" y="599"/>
                  <a:pt x="1235" y="658"/>
                  <a:pt x="1318" y="698"/>
                </a:cubicBezTo>
                <a:cubicBezTo>
                  <a:pt x="1336" y="705"/>
                  <a:pt x="1353" y="713"/>
                  <a:pt x="1371" y="720"/>
                </a:cubicBezTo>
                <a:moveTo>
                  <a:pt x="1468" y="755"/>
                </a:moveTo>
                <a:cubicBezTo>
                  <a:pt x="1488" y="789"/>
                  <a:pt x="1500" y="829"/>
                  <a:pt x="1530" y="857"/>
                </a:cubicBezTo>
                <a:cubicBezTo>
                  <a:pt x="1564" y="888"/>
                  <a:pt x="1599" y="898"/>
                  <a:pt x="1643" y="900"/>
                </a:cubicBezTo>
                <a:cubicBezTo>
                  <a:pt x="1703" y="902"/>
                  <a:pt x="1744" y="888"/>
                  <a:pt x="1792" y="852"/>
                </a:cubicBezTo>
                <a:cubicBezTo>
                  <a:pt x="1835" y="819"/>
                  <a:pt x="1875" y="780"/>
                  <a:pt x="1897" y="731"/>
                </a:cubicBezTo>
                <a:cubicBezTo>
                  <a:pt x="1915" y="692"/>
                  <a:pt x="1916" y="650"/>
                  <a:pt x="1916" y="608"/>
                </a:cubicBezTo>
                <a:cubicBezTo>
                  <a:pt x="1916" y="571"/>
                  <a:pt x="1917" y="547"/>
                  <a:pt x="1898" y="515"/>
                </a:cubicBezTo>
                <a:cubicBezTo>
                  <a:pt x="1884" y="491"/>
                  <a:pt x="1867" y="469"/>
                  <a:pt x="1853" y="445"/>
                </a:cubicBezTo>
                <a:cubicBezTo>
                  <a:pt x="1846" y="434"/>
                  <a:pt x="1840" y="422"/>
                  <a:pt x="1834" y="411"/>
                </a:cubicBezTo>
                <a:cubicBezTo>
                  <a:pt x="1834" y="454"/>
                  <a:pt x="1836" y="490"/>
                  <a:pt x="1844" y="533"/>
                </a:cubicBezTo>
                <a:cubicBezTo>
                  <a:pt x="1860" y="619"/>
                  <a:pt x="1885" y="702"/>
                  <a:pt x="1917" y="783"/>
                </a:cubicBezTo>
                <a:cubicBezTo>
                  <a:pt x="1942" y="846"/>
                  <a:pt x="1971" y="908"/>
                  <a:pt x="1991" y="973"/>
                </a:cubicBezTo>
                <a:moveTo>
                  <a:pt x="1762" y="863"/>
                </a:moveTo>
                <a:cubicBezTo>
                  <a:pt x="1824" y="836"/>
                  <a:pt x="1889" y="827"/>
                  <a:pt x="1955" y="814"/>
                </a:cubicBezTo>
                <a:cubicBezTo>
                  <a:pt x="2055" y="795"/>
                  <a:pt x="2145" y="768"/>
                  <a:pt x="2238" y="727"/>
                </a:cubicBezTo>
                <a:moveTo>
                  <a:pt x="2432" y="322"/>
                </a:moveTo>
                <a:cubicBezTo>
                  <a:pt x="2422" y="302"/>
                  <a:pt x="2412" y="284"/>
                  <a:pt x="2401" y="264"/>
                </a:cubicBezTo>
                <a:cubicBezTo>
                  <a:pt x="2380" y="289"/>
                  <a:pt x="2371" y="319"/>
                  <a:pt x="2359" y="354"/>
                </a:cubicBezTo>
                <a:cubicBezTo>
                  <a:pt x="2326" y="451"/>
                  <a:pt x="2306" y="542"/>
                  <a:pt x="2302" y="645"/>
                </a:cubicBezTo>
                <a:cubicBezTo>
                  <a:pt x="2296" y="818"/>
                  <a:pt x="2327" y="1006"/>
                  <a:pt x="2300" y="1178"/>
                </a:cubicBezTo>
                <a:cubicBezTo>
                  <a:pt x="2298" y="1194"/>
                  <a:pt x="2291" y="1227"/>
                  <a:pt x="2272" y="1233"/>
                </a:cubicBezTo>
                <a:cubicBezTo>
                  <a:pt x="2261" y="1233"/>
                  <a:pt x="2257" y="1233"/>
                  <a:pt x="2250" y="1231"/>
                </a:cubicBezTo>
                <a:moveTo>
                  <a:pt x="2082" y="985"/>
                </a:moveTo>
                <a:cubicBezTo>
                  <a:pt x="2125" y="951"/>
                  <a:pt x="2186" y="941"/>
                  <a:pt x="2239" y="927"/>
                </a:cubicBezTo>
                <a:cubicBezTo>
                  <a:pt x="2349" y="897"/>
                  <a:pt x="2455" y="867"/>
                  <a:pt x="2562" y="827"/>
                </a:cubicBezTo>
                <a:moveTo>
                  <a:pt x="2733" y="202"/>
                </a:moveTo>
                <a:cubicBezTo>
                  <a:pt x="2729" y="239"/>
                  <a:pt x="2720" y="278"/>
                  <a:pt x="2717" y="316"/>
                </a:cubicBezTo>
                <a:cubicBezTo>
                  <a:pt x="2714" y="355"/>
                  <a:pt x="2703" y="424"/>
                  <a:pt x="2750" y="442"/>
                </a:cubicBezTo>
                <a:cubicBezTo>
                  <a:pt x="2758" y="442"/>
                  <a:pt x="2767" y="442"/>
                  <a:pt x="2775" y="442"/>
                </a:cubicBezTo>
                <a:moveTo>
                  <a:pt x="2832" y="101"/>
                </a:moveTo>
                <a:cubicBezTo>
                  <a:pt x="2836" y="146"/>
                  <a:pt x="2844" y="178"/>
                  <a:pt x="2863" y="221"/>
                </a:cubicBezTo>
                <a:cubicBezTo>
                  <a:pt x="2894" y="291"/>
                  <a:pt x="2933" y="344"/>
                  <a:pt x="2985" y="397"/>
                </a:cubicBezTo>
                <a:moveTo>
                  <a:pt x="3228" y="566"/>
                </a:moveTo>
                <a:cubicBezTo>
                  <a:pt x="3179" y="619"/>
                  <a:pt x="3145" y="669"/>
                  <a:pt x="3113" y="734"/>
                </a:cubicBezTo>
                <a:cubicBezTo>
                  <a:pt x="3081" y="798"/>
                  <a:pt x="3051" y="863"/>
                  <a:pt x="3015" y="924"/>
                </a:cubicBezTo>
                <a:cubicBezTo>
                  <a:pt x="3008" y="935"/>
                  <a:pt x="3002" y="945"/>
                  <a:pt x="2995" y="956"/>
                </a:cubicBezTo>
                <a:moveTo>
                  <a:pt x="2875" y="779"/>
                </a:moveTo>
                <a:cubicBezTo>
                  <a:pt x="2894" y="762"/>
                  <a:pt x="2917" y="767"/>
                  <a:pt x="2943" y="767"/>
                </a:cubicBezTo>
                <a:cubicBezTo>
                  <a:pt x="2971" y="767"/>
                  <a:pt x="2995" y="766"/>
                  <a:pt x="3021" y="776"/>
                </a:cubicBezTo>
                <a:moveTo>
                  <a:pt x="3173" y="894"/>
                </a:moveTo>
                <a:cubicBezTo>
                  <a:pt x="3163" y="894"/>
                  <a:pt x="3159" y="891"/>
                  <a:pt x="3156" y="902"/>
                </a:cubicBezTo>
                <a:cubicBezTo>
                  <a:pt x="3156" y="904"/>
                  <a:pt x="3156" y="905"/>
                  <a:pt x="3156" y="907"/>
                </a:cubicBezTo>
                <a:moveTo>
                  <a:pt x="3727" y="812"/>
                </a:moveTo>
                <a:cubicBezTo>
                  <a:pt x="3725" y="804"/>
                  <a:pt x="3731" y="793"/>
                  <a:pt x="3722" y="789"/>
                </a:cubicBezTo>
                <a:cubicBezTo>
                  <a:pt x="3692" y="775"/>
                  <a:pt x="3670" y="793"/>
                  <a:pt x="3650" y="812"/>
                </a:cubicBezTo>
                <a:cubicBezTo>
                  <a:pt x="3598" y="862"/>
                  <a:pt x="3547" y="930"/>
                  <a:pt x="3528" y="1000"/>
                </a:cubicBezTo>
                <a:cubicBezTo>
                  <a:pt x="3520" y="1028"/>
                  <a:pt x="3530" y="1033"/>
                  <a:pt x="3535" y="1054"/>
                </a:cubicBezTo>
                <a:cubicBezTo>
                  <a:pt x="3609" y="1054"/>
                  <a:pt x="3661" y="1047"/>
                  <a:pt x="3730" y="1018"/>
                </a:cubicBezTo>
                <a:cubicBezTo>
                  <a:pt x="3793" y="992"/>
                  <a:pt x="3871" y="956"/>
                  <a:pt x="3892" y="884"/>
                </a:cubicBezTo>
                <a:cubicBezTo>
                  <a:pt x="3913" y="813"/>
                  <a:pt x="3893" y="726"/>
                  <a:pt x="3878" y="658"/>
                </a:cubicBezTo>
                <a:cubicBezTo>
                  <a:pt x="3859" y="575"/>
                  <a:pt x="3841" y="491"/>
                  <a:pt x="3818" y="409"/>
                </a:cubicBezTo>
                <a:lnTo>
                  <a:pt x="3817" y="409"/>
                </a:lnTo>
                <a:cubicBezTo>
                  <a:pt x="3817" y="476"/>
                  <a:pt x="3814" y="542"/>
                  <a:pt x="3826" y="608"/>
                </a:cubicBezTo>
                <a:cubicBezTo>
                  <a:pt x="3834" y="649"/>
                  <a:pt x="3842" y="714"/>
                  <a:pt x="3865" y="751"/>
                </a:cubicBezTo>
                <a:cubicBezTo>
                  <a:pt x="3869" y="755"/>
                  <a:pt x="3874" y="758"/>
                  <a:pt x="3878" y="762"/>
                </a:cubicBezTo>
                <a:moveTo>
                  <a:pt x="4087" y="177"/>
                </a:moveTo>
                <a:cubicBezTo>
                  <a:pt x="4087" y="220"/>
                  <a:pt x="4085" y="262"/>
                  <a:pt x="4084" y="306"/>
                </a:cubicBezTo>
                <a:cubicBezTo>
                  <a:pt x="4083" y="346"/>
                  <a:pt x="4084" y="358"/>
                  <a:pt x="4106" y="388"/>
                </a:cubicBezTo>
                <a:moveTo>
                  <a:pt x="4260" y="254"/>
                </a:moveTo>
                <a:cubicBezTo>
                  <a:pt x="4256" y="314"/>
                  <a:pt x="4240" y="371"/>
                  <a:pt x="4229" y="429"/>
                </a:cubicBezTo>
                <a:cubicBezTo>
                  <a:pt x="4217" y="492"/>
                  <a:pt x="4207" y="554"/>
                  <a:pt x="4194" y="617"/>
                </a:cubicBezTo>
                <a:moveTo>
                  <a:pt x="4390" y="1079"/>
                </a:moveTo>
                <a:cubicBezTo>
                  <a:pt x="4386" y="1172"/>
                  <a:pt x="4379" y="1247"/>
                  <a:pt x="4330" y="1330"/>
                </a:cubicBezTo>
                <a:cubicBezTo>
                  <a:pt x="4299" y="1382"/>
                  <a:pt x="4255" y="1430"/>
                  <a:pt x="4201" y="1458"/>
                </a:cubicBezTo>
                <a:cubicBezTo>
                  <a:pt x="4181" y="1469"/>
                  <a:pt x="4175" y="1465"/>
                  <a:pt x="4156" y="1467"/>
                </a:cubicBezTo>
                <a:moveTo>
                  <a:pt x="4842" y="430"/>
                </a:moveTo>
                <a:cubicBezTo>
                  <a:pt x="4841" y="421"/>
                  <a:pt x="4832" y="386"/>
                  <a:pt x="4842" y="378"/>
                </a:cubicBezTo>
                <a:cubicBezTo>
                  <a:pt x="4865" y="361"/>
                  <a:pt x="4929" y="364"/>
                  <a:pt x="4940" y="391"/>
                </a:cubicBezTo>
                <a:cubicBezTo>
                  <a:pt x="4962" y="443"/>
                  <a:pt x="4943" y="516"/>
                  <a:pt x="4937" y="569"/>
                </a:cubicBezTo>
                <a:cubicBezTo>
                  <a:pt x="4931" y="618"/>
                  <a:pt x="4918" y="664"/>
                  <a:pt x="4980" y="673"/>
                </a:cubicBezTo>
                <a:cubicBezTo>
                  <a:pt x="5039" y="681"/>
                  <a:pt x="5095" y="671"/>
                  <a:pt x="5140" y="631"/>
                </a:cubicBezTo>
                <a:cubicBezTo>
                  <a:pt x="5181" y="595"/>
                  <a:pt x="5184" y="549"/>
                  <a:pt x="5184" y="499"/>
                </a:cubicBezTo>
                <a:cubicBezTo>
                  <a:pt x="5184" y="483"/>
                  <a:pt x="5181" y="471"/>
                  <a:pt x="5179" y="456"/>
                </a:cubicBezTo>
                <a:cubicBezTo>
                  <a:pt x="5143" y="464"/>
                  <a:pt x="5147" y="440"/>
                  <a:pt x="5118" y="486"/>
                </a:cubicBezTo>
                <a:cubicBezTo>
                  <a:pt x="5079" y="548"/>
                  <a:pt x="5085" y="626"/>
                  <a:pt x="5085" y="696"/>
                </a:cubicBezTo>
                <a:cubicBezTo>
                  <a:pt x="5085" y="777"/>
                  <a:pt x="5103" y="856"/>
                  <a:pt x="5106" y="937"/>
                </a:cubicBezTo>
                <a:cubicBezTo>
                  <a:pt x="5109" y="1018"/>
                  <a:pt x="5097" y="1073"/>
                  <a:pt x="5048" y="1140"/>
                </a:cubicBezTo>
                <a:cubicBezTo>
                  <a:pt x="5014" y="1187"/>
                  <a:pt x="4960" y="1236"/>
                  <a:pt x="4900" y="1246"/>
                </a:cubicBezTo>
                <a:cubicBezTo>
                  <a:pt x="4890" y="1246"/>
                  <a:pt x="4889" y="1246"/>
                  <a:pt x="4883" y="1246"/>
                </a:cubicBezTo>
                <a:cubicBezTo>
                  <a:pt x="4883" y="1201"/>
                  <a:pt x="4882" y="1173"/>
                  <a:pt x="4902" y="1130"/>
                </a:cubicBezTo>
                <a:cubicBezTo>
                  <a:pt x="4949" y="1027"/>
                  <a:pt x="5027" y="936"/>
                  <a:pt x="5112" y="863"/>
                </a:cubicBezTo>
                <a:cubicBezTo>
                  <a:pt x="5168" y="820"/>
                  <a:pt x="5187" y="806"/>
                  <a:pt x="5225" y="780"/>
                </a:cubicBezTo>
                <a:moveTo>
                  <a:pt x="5717" y="0"/>
                </a:moveTo>
                <a:cubicBezTo>
                  <a:pt x="5718" y="14"/>
                  <a:pt x="5725" y="79"/>
                  <a:pt x="5726" y="89"/>
                </a:cubicBezTo>
                <a:cubicBezTo>
                  <a:pt x="5744" y="275"/>
                  <a:pt x="5776" y="493"/>
                  <a:pt x="5736" y="677"/>
                </a:cubicBezTo>
                <a:cubicBezTo>
                  <a:pt x="5711" y="791"/>
                  <a:pt x="5640" y="904"/>
                  <a:pt x="5575" y="999"/>
                </a:cubicBezTo>
                <a:cubicBezTo>
                  <a:pt x="5543" y="1046"/>
                  <a:pt x="5507" y="1086"/>
                  <a:pt x="5468" y="1127"/>
                </a:cubicBezTo>
                <a:moveTo>
                  <a:pt x="6115" y="294"/>
                </a:moveTo>
                <a:cubicBezTo>
                  <a:pt x="6159" y="325"/>
                  <a:pt x="6156" y="377"/>
                  <a:pt x="6161" y="430"/>
                </a:cubicBezTo>
                <a:cubicBezTo>
                  <a:pt x="6168" y="507"/>
                  <a:pt x="6166" y="585"/>
                  <a:pt x="6173" y="662"/>
                </a:cubicBezTo>
                <a:moveTo>
                  <a:pt x="6145" y="978"/>
                </a:moveTo>
                <a:cubicBezTo>
                  <a:pt x="6033" y="1121"/>
                  <a:pt x="5912" y="1252"/>
                  <a:pt x="5781" y="1378"/>
                </a:cubicBezTo>
                <a:cubicBezTo>
                  <a:pt x="5663" y="1492"/>
                  <a:pt x="5543" y="1597"/>
                  <a:pt x="5414" y="169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3" name=""/>
          <p:cNvSpPr/>
          <p:nvPr/>
        </p:nvSpPr>
        <p:spPr>
          <a:xfrm>
            <a:off x="9623520" y="4767120"/>
            <a:ext cx="242640" cy="326520"/>
          </a:xfrm>
          <a:custGeom>
            <a:avLst/>
            <a:gdLst/>
            <a:ahLst/>
            <a:rect l="0" t="0" r="r" b="b"/>
            <a:pathLst>
              <a:path fill="none" w="674" h="907">
                <a:moveTo>
                  <a:pt x="230" y="62"/>
                </a:moveTo>
                <a:cubicBezTo>
                  <a:pt x="212" y="40"/>
                  <a:pt x="202" y="24"/>
                  <a:pt x="188" y="1"/>
                </a:cubicBezTo>
                <a:lnTo>
                  <a:pt x="187" y="0"/>
                </a:lnTo>
                <a:cubicBezTo>
                  <a:pt x="214" y="6"/>
                  <a:pt x="234" y="6"/>
                  <a:pt x="261" y="20"/>
                </a:cubicBezTo>
                <a:cubicBezTo>
                  <a:pt x="301" y="41"/>
                  <a:pt x="388" y="109"/>
                  <a:pt x="373" y="166"/>
                </a:cubicBezTo>
                <a:cubicBezTo>
                  <a:pt x="367" y="188"/>
                  <a:pt x="342" y="191"/>
                  <a:pt x="321" y="203"/>
                </a:cubicBezTo>
                <a:cubicBezTo>
                  <a:pt x="315" y="206"/>
                  <a:pt x="305" y="213"/>
                  <a:pt x="300" y="216"/>
                </a:cubicBezTo>
                <a:lnTo>
                  <a:pt x="300" y="217"/>
                </a:lnTo>
                <a:cubicBezTo>
                  <a:pt x="334" y="217"/>
                  <a:pt x="448" y="196"/>
                  <a:pt x="468" y="225"/>
                </a:cubicBezTo>
                <a:cubicBezTo>
                  <a:pt x="493" y="260"/>
                  <a:pt x="492" y="331"/>
                  <a:pt x="496" y="371"/>
                </a:cubicBezTo>
                <a:cubicBezTo>
                  <a:pt x="509" y="486"/>
                  <a:pt x="489" y="632"/>
                  <a:pt x="535" y="741"/>
                </a:cubicBezTo>
                <a:cubicBezTo>
                  <a:pt x="550" y="777"/>
                  <a:pt x="574" y="793"/>
                  <a:pt x="611" y="800"/>
                </a:cubicBezTo>
                <a:cubicBezTo>
                  <a:pt x="630" y="804"/>
                  <a:pt x="654" y="800"/>
                  <a:pt x="674" y="800"/>
                </a:cubicBezTo>
                <a:cubicBezTo>
                  <a:pt x="671" y="800"/>
                  <a:pt x="649" y="793"/>
                  <a:pt x="641" y="793"/>
                </a:cubicBezTo>
                <a:cubicBezTo>
                  <a:pt x="583" y="790"/>
                  <a:pt x="542" y="802"/>
                  <a:pt x="489" y="822"/>
                </a:cubicBezTo>
                <a:cubicBezTo>
                  <a:pt x="435" y="842"/>
                  <a:pt x="381" y="860"/>
                  <a:pt x="324" y="876"/>
                </a:cubicBezTo>
                <a:cubicBezTo>
                  <a:pt x="245" y="898"/>
                  <a:pt x="154" y="915"/>
                  <a:pt x="72" y="903"/>
                </a:cubicBezTo>
                <a:cubicBezTo>
                  <a:pt x="31" y="891"/>
                  <a:pt x="18" y="887"/>
                  <a:pt x="0" y="86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4" name=""/>
          <p:cNvSpPr/>
          <p:nvPr/>
        </p:nvSpPr>
        <p:spPr>
          <a:xfrm>
            <a:off x="5500800" y="5673240"/>
            <a:ext cx="836280" cy="341640"/>
          </a:xfrm>
          <a:custGeom>
            <a:avLst/>
            <a:gdLst/>
            <a:ahLst/>
            <a:rect l="0" t="0" r="r" b="b"/>
            <a:pathLst>
              <a:path fill="none" w="2323" h="949">
                <a:moveTo>
                  <a:pt x="618" y="239"/>
                </a:moveTo>
                <a:cubicBezTo>
                  <a:pt x="617" y="168"/>
                  <a:pt x="619" y="122"/>
                  <a:pt x="554" y="79"/>
                </a:cubicBezTo>
                <a:cubicBezTo>
                  <a:pt x="534" y="66"/>
                  <a:pt x="466" y="41"/>
                  <a:pt x="441" y="56"/>
                </a:cubicBezTo>
                <a:cubicBezTo>
                  <a:pt x="376" y="94"/>
                  <a:pt x="357" y="239"/>
                  <a:pt x="342" y="301"/>
                </a:cubicBezTo>
                <a:cubicBezTo>
                  <a:pt x="313" y="424"/>
                  <a:pt x="302" y="548"/>
                  <a:pt x="287" y="674"/>
                </a:cubicBezTo>
                <a:cubicBezTo>
                  <a:pt x="279" y="748"/>
                  <a:pt x="267" y="821"/>
                  <a:pt x="241" y="890"/>
                </a:cubicBezTo>
                <a:cubicBezTo>
                  <a:pt x="231" y="917"/>
                  <a:pt x="221" y="930"/>
                  <a:pt x="201" y="949"/>
                </a:cubicBezTo>
                <a:moveTo>
                  <a:pt x="0" y="693"/>
                </a:moveTo>
                <a:cubicBezTo>
                  <a:pt x="60" y="671"/>
                  <a:pt x="120" y="651"/>
                  <a:pt x="183" y="637"/>
                </a:cubicBezTo>
                <a:cubicBezTo>
                  <a:pt x="334" y="602"/>
                  <a:pt x="489" y="584"/>
                  <a:pt x="639" y="542"/>
                </a:cubicBezTo>
                <a:cubicBezTo>
                  <a:pt x="704" y="524"/>
                  <a:pt x="789" y="502"/>
                  <a:pt x="818" y="433"/>
                </a:cubicBezTo>
                <a:cubicBezTo>
                  <a:pt x="828" y="409"/>
                  <a:pt x="825" y="382"/>
                  <a:pt x="827" y="357"/>
                </a:cubicBezTo>
                <a:cubicBezTo>
                  <a:pt x="833" y="452"/>
                  <a:pt x="847" y="545"/>
                  <a:pt x="863" y="639"/>
                </a:cubicBezTo>
                <a:cubicBezTo>
                  <a:pt x="877" y="721"/>
                  <a:pt x="896" y="801"/>
                  <a:pt x="905" y="883"/>
                </a:cubicBezTo>
                <a:cubicBezTo>
                  <a:pt x="877" y="821"/>
                  <a:pt x="857" y="763"/>
                  <a:pt x="850" y="693"/>
                </a:cubicBezTo>
                <a:cubicBezTo>
                  <a:pt x="841" y="601"/>
                  <a:pt x="841" y="514"/>
                  <a:pt x="880" y="429"/>
                </a:cubicBezTo>
                <a:cubicBezTo>
                  <a:pt x="909" y="365"/>
                  <a:pt x="984" y="263"/>
                  <a:pt x="1072" y="297"/>
                </a:cubicBezTo>
                <a:cubicBezTo>
                  <a:pt x="1153" y="329"/>
                  <a:pt x="1214" y="463"/>
                  <a:pt x="1225" y="543"/>
                </a:cubicBezTo>
                <a:cubicBezTo>
                  <a:pt x="1234" y="603"/>
                  <a:pt x="1222" y="630"/>
                  <a:pt x="1160" y="636"/>
                </a:cubicBezTo>
                <a:cubicBezTo>
                  <a:pt x="1099" y="642"/>
                  <a:pt x="1041" y="625"/>
                  <a:pt x="1012" y="567"/>
                </a:cubicBezTo>
                <a:cubicBezTo>
                  <a:pt x="987" y="518"/>
                  <a:pt x="1001" y="461"/>
                  <a:pt x="1005" y="410"/>
                </a:cubicBezTo>
                <a:moveTo>
                  <a:pt x="1339" y="6"/>
                </a:moveTo>
                <a:cubicBezTo>
                  <a:pt x="1414" y="-12"/>
                  <a:pt x="1412" y="7"/>
                  <a:pt x="1436" y="81"/>
                </a:cubicBezTo>
                <a:cubicBezTo>
                  <a:pt x="1468" y="178"/>
                  <a:pt x="1493" y="278"/>
                  <a:pt x="1519" y="376"/>
                </a:cubicBezTo>
                <a:cubicBezTo>
                  <a:pt x="1541" y="461"/>
                  <a:pt x="1563" y="546"/>
                  <a:pt x="1579" y="633"/>
                </a:cubicBezTo>
                <a:cubicBezTo>
                  <a:pt x="1584" y="658"/>
                  <a:pt x="1587" y="682"/>
                  <a:pt x="1589" y="707"/>
                </a:cubicBezTo>
                <a:moveTo>
                  <a:pt x="1424" y="501"/>
                </a:moveTo>
                <a:cubicBezTo>
                  <a:pt x="1507" y="501"/>
                  <a:pt x="1591" y="507"/>
                  <a:pt x="1673" y="488"/>
                </a:cubicBezTo>
                <a:cubicBezTo>
                  <a:pt x="1708" y="480"/>
                  <a:pt x="1764" y="470"/>
                  <a:pt x="1791" y="443"/>
                </a:cubicBezTo>
                <a:cubicBezTo>
                  <a:pt x="1803" y="431"/>
                  <a:pt x="1798" y="411"/>
                  <a:pt x="1798" y="396"/>
                </a:cubicBezTo>
                <a:cubicBezTo>
                  <a:pt x="1798" y="366"/>
                  <a:pt x="1790" y="337"/>
                  <a:pt x="1789" y="306"/>
                </a:cubicBezTo>
                <a:cubicBezTo>
                  <a:pt x="1788" y="279"/>
                  <a:pt x="1794" y="248"/>
                  <a:pt x="1785" y="221"/>
                </a:cubicBezTo>
                <a:cubicBezTo>
                  <a:pt x="1781" y="210"/>
                  <a:pt x="1776" y="197"/>
                  <a:pt x="1767" y="189"/>
                </a:cubicBezTo>
                <a:cubicBezTo>
                  <a:pt x="1763" y="185"/>
                  <a:pt x="1753" y="184"/>
                  <a:pt x="1750" y="181"/>
                </a:cubicBezTo>
                <a:cubicBezTo>
                  <a:pt x="1777" y="192"/>
                  <a:pt x="1798" y="203"/>
                  <a:pt x="1822" y="223"/>
                </a:cubicBezTo>
                <a:cubicBezTo>
                  <a:pt x="1902" y="290"/>
                  <a:pt x="1985" y="375"/>
                  <a:pt x="2029" y="469"/>
                </a:cubicBezTo>
                <a:cubicBezTo>
                  <a:pt x="2048" y="510"/>
                  <a:pt x="2030" y="552"/>
                  <a:pt x="2043" y="591"/>
                </a:cubicBezTo>
                <a:cubicBezTo>
                  <a:pt x="2057" y="632"/>
                  <a:pt x="2164" y="615"/>
                  <a:pt x="2192" y="615"/>
                </a:cubicBezTo>
                <a:cubicBezTo>
                  <a:pt x="2236" y="615"/>
                  <a:pt x="2279" y="615"/>
                  <a:pt x="2323" y="61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5" name=""/>
          <p:cNvSpPr/>
          <p:nvPr/>
        </p:nvSpPr>
        <p:spPr>
          <a:xfrm>
            <a:off x="7086600" y="5692680"/>
            <a:ext cx="279000" cy="199800"/>
          </a:xfrm>
          <a:custGeom>
            <a:avLst/>
            <a:gdLst/>
            <a:ahLst/>
            <a:rect l="0" t="0" r="r" b="b"/>
            <a:pathLst>
              <a:path fill="none" w="775" h="555">
                <a:moveTo>
                  <a:pt x="113" y="9"/>
                </a:moveTo>
                <a:cubicBezTo>
                  <a:pt x="96" y="5"/>
                  <a:pt x="54" y="0"/>
                  <a:pt x="47" y="0"/>
                </a:cubicBezTo>
                <a:cubicBezTo>
                  <a:pt x="180" y="29"/>
                  <a:pt x="316" y="38"/>
                  <a:pt x="449" y="69"/>
                </a:cubicBezTo>
                <a:cubicBezTo>
                  <a:pt x="510" y="83"/>
                  <a:pt x="560" y="99"/>
                  <a:pt x="615" y="126"/>
                </a:cubicBezTo>
                <a:moveTo>
                  <a:pt x="0" y="555"/>
                </a:moveTo>
                <a:cubicBezTo>
                  <a:pt x="60" y="531"/>
                  <a:pt x="126" y="513"/>
                  <a:pt x="193" y="500"/>
                </a:cubicBezTo>
                <a:cubicBezTo>
                  <a:pt x="349" y="471"/>
                  <a:pt x="508" y="456"/>
                  <a:pt x="665" y="435"/>
                </a:cubicBezTo>
                <a:cubicBezTo>
                  <a:pt x="702" y="430"/>
                  <a:pt x="738" y="424"/>
                  <a:pt x="775" y="41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6" name=""/>
          <p:cNvSpPr/>
          <p:nvPr/>
        </p:nvSpPr>
        <p:spPr>
          <a:xfrm>
            <a:off x="7704000" y="5145120"/>
            <a:ext cx="3771720" cy="700560"/>
          </a:xfrm>
          <a:custGeom>
            <a:avLst/>
            <a:gdLst/>
            <a:ahLst/>
            <a:rect l="0" t="0" r="r" b="b"/>
            <a:pathLst>
              <a:path fill="none" w="10477" h="1946">
                <a:moveTo>
                  <a:pt x="555" y="1639"/>
                </a:moveTo>
                <a:cubicBezTo>
                  <a:pt x="521" y="1612"/>
                  <a:pt x="500" y="1589"/>
                  <a:pt x="452" y="1573"/>
                </a:cubicBezTo>
                <a:cubicBezTo>
                  <a:pt x="374" y="1548"/>
                  <a:pt x="273" y="1547"/>
                  <a:pt x="204" y="1592"/>
                </a:cubicBezTo>
                <a:cubicBezTo>
                  <a:pt x="121" y="1646"/>
                  <a:pt x="64" y="1738"/>
                  <a:pt x="24" y="1826"/>
                </a:cubicBezTo>
                <a:cubicBezTo>
                  <a:pt x="6" y="1864"/>
                  <a:pt x="7" y="1886"/>
                  <a:pt x="0" y="1924"/>
                </a:cubicBezTo>
                <a:cubicBezTo>
                  <a:pt x="76" y="1887"/>
                  <a:pt x="125" y="1843"/>
                  <a:pt x="190" y="1782"/>
                </a:cubicBezTo>
                <a:cubicBezTo>
                  <a:pt x="326" y="1654"/>
                  <a:pt x="453" y="1526"/>
                  <a:pt x="529" y="1354"/>
                </a:cubicBezTo>
                <a:cubicBezTo>
                  <a:pt x="589" y="1217"/>
                  <a:pt x="634" y="1071"/>
                  <a:pt x="686" y="930"/>
                </a:cubicBezTo>
                <a:cubicBezTo>
                  <a:pt x="670" y="1033"/>
                  <a:pt x="628" y="1129"/>
                  <a:pt x="597" y="1228"/>
                </a:cubicBezTo>
                <a:cubicBezTo>
                  <a:pt x="570" y="1314"/>
                  <a:pt x="522" y="1451"/>
                  <a:pt x="554" y="1543"/>
                </a:cubicBezTo>
                <a:cubicBezTo>
                  <a:pt x="582" y="1623"/>
                  <a:pt x="717" y="1632"/>
                  <a:pt x="785" y="1615"/>
                </a:cubicBezTo>
                <a:cubicBezTo>
                  <a:pt x="855" y="1597"/>
                  <a:pt x="914" y="1538"/>
                  <a:pt x="957" y="1483"/>
                </a:cubicBezTo>
                <a:cubicBezTo>
                  <a:pt x="987" y="1444"/>
                  <a:pt x="1010" y="1399"/>
                  <a:pt x="1034" y="1356"/>
                </a:cubicBezTo>
                <a:cubicBezTo>
                  <a:pt x="1022" y="1411"/>
                  <a:pt x="1000" y="1465"/>
                  <a:pt x="991" y="1521"/>
                </a:cubicBezTo>
                <a:cubicBezTo>
                  <a:pt x="980" y="1587"/>
                  <a:pt x="970" y="1664"/>
                  <a:pt x="1053" y="1681"/>
                </a:cubicBezTo>
                <a:cubicBezTo>
                  <a:pt x="1138" y="1699"/>
                  <a:pt x="1209" y="1665"/>
                  <a:pt x="1273" y="1614"/>
                </a:cubicBezTo>
                <a:cubicBezTo>
                  <a:pt x="1332" y="1567"/>
                  <a:pt x="1365" y="1517"/>
                  <a:pt x="1367" y="1442"/>
                </a:cubicBezTo>
                <a:cubicBezTo>
                  <a:pt x="1369" y="1365"/>
                  <a:pt x="1296" y="1321"/>
                  <a:pt x="1227" y="1302"/>
                </a:cubicBezTo>
                <a:cubicBezTo>
                  <a:pt x="1183" y="1290"/>
                  <a:pt x="1088" y="1282"/>
                  <a:pt x="1061" y="1333"/>
                </a:cubicBezTo>
                <a:cubicBezTo>
                  <a:pt x="1025" y="1403"/>
                  <a:pt x="1085" y="1391"/>
                  <a:pt x="1136" y="1408"/>
                </a:cubicBezTo>
                <a:moveTo>
                  <a:pt x="1542" y="1361"/>
                </a:moveTo>
                <a:cubicBezTo>
                  <a:pt x="1626" y="1329"/>
                  <a:pt x="1741" y="1303"/>
                  <a:pt x="1799" y="1227"/>
                </a:cubicBezTo>
                <a:cubicBezTo>
                  <a:pt x="1810" y="1200"/>
                  <a:pt x="1814" y="1192"/>
                  <a:pt x="1811" y="1172"/>
                </a:cubicBezTo>
                <a:cubicBezTo>
                  <a:pt x="1767" y="1140"/>
                  <a:pt x="1713" y="1131"/>
                  <a:pt x="1659" y="1161"/>
                </a:cubicBezTo>
                <a:cubicBezTo>
                  <a:pt x="1578" y="1206"/>
                  <a:pt x="1535" y="1292"/>
                  <a:pt x="1525" y="1381"/>
                </a:cubicBezTo>
                <a:cubicBezTo>
                  <a:pt x="1516" y="1464"/>
                  <a:pt x="1542" y="1519"/>
                  <a:pt x="1607" y="1569"/>
                </a:cubicBezTo>
                <a:cubicBezTo>
                  <a:pt x="1619" y="1578"/>
                  <a:pt x="1740" y="1628"/>
                  <a:pt x="1740" y="1644"/>
                </a:cubicBezTo>
                <a:cubicBezTo>
                  <a:pt x="1740" y="1655"/>
                  <a:pt x="1717" y="1654"/>
                  <a:pt x="1720" y="1664"/>
                </a:cubicBezTo>
                <a:cubicBezTo>
                  <a:pt x="1723" y="1672"/>
                  <a:pt x="1775" y="1659"/>
                  <a:pt x="1796" y="1653"/>
                </a:cubicBezTo>
                <a:cubicBezTo>
                  <a:pt x="1832" y="1643"/>
                  <a:pt x="1884" y="1631"/>
                  <a:pt x="1903" y="1594"/>
                </a:cubicBezTo>
                <a:cubicBezTo>
                  <a:pt x="1925" y="1551"/>
                  <a:pt x="1915" y="1461"/>
                  <a:pt x="1905" y="1416"/>
                </a:cubicBezTo>
                <a:cubicBezTo>
                  <a:pt x="1895" y="1371"/>
                  <a:pt x="1875" y="1327"/>
                  <a:pt x="1857" y="1285"/>
                </a:cubicBezTo>
                <a:cubicBezTo>
                  <a:pt x="1852" y="1275"/>
                  <a:pt x="1841" y="1250"/>
                  <a:pt x="1845" y="1261"/>
                </a:cubicBezTo>
                <a:cubicBezTo>
                  <a:pt x="1865" y="1311"/>
                  <a:pt x="1896" y="1356"/>
                  <a:pt x="1925" y="1401"/>
                </a:cubicBezTo>
                <a:cubicBezTo>
                  <a:pt x="1981" y="1488"/>
                  <a:pt x="2043" y="1570"/>
                  <a:pt x="2059" y="1676"/>
                </a:cubicBezTo>
                <a:cubicBezTo>
                  <a:pt x="2069" y="1741"/>
                  <a:pt x="2070" y="1811"/>
                  <a:pt x="2027" y="1863"/>
                </a:cubicBezTo>
                <a:cubicBezTo>
                  <a:pt x="1977" y="1923"/>
                  <a:pt x="1891" y="1936"/>
                  <a:pt x="1818" y="1942"/>
                </a:cubicBezTo>
                <a:cubicBezTo>
                  <a:pt x="1704" y="1951"/>
                  <a:pt x="1590" y="1945"/>
                  <a:pt x="1478" y="1924"/>
                </a:cubicBezTo>
                <a:cubicBezTo>
                  <a:pt x="1394" y="1908"/>
                  <a:pt x="1329" y="1894"/>
                  <a:pt x="1282" y="1824"/>
                </a:cubicBezTo>
                <a:moveTo>
                  <a:pt x="2206" y="1037"/>
                </a:moveTo>
                <a:cubicBezTo>
                  <a:pt x="2206" y="1018"/>
                  <a:pt x="2216" y="970"/>
                  <a:pt x="2195" y="958"/>
                </a:cubicBezTo>
                <a:cubicBezTo>
                  <a:pt x="2159" y="937"/>
                  <a:pt x="2091" y="948"/>
                  <a:pt x="2056" y="965"/>
                </a:cubicBezTo>
                <a:cubicBezTo>
                  <a:pt x="1958" y="1013"/>
                  <a:pt x="1866" y="1101"/>
                  <a:pt x="1792" y="1179"/>
                </a:cubicBezTo>
                <a:cubicBezTo>
                  <a:pt x="1725" y="1250"/>
                  <a:pt x="1670" y="1328"/>
                  <a:pt x="1680" y="1430"/>
                </a:cubicBezTo>
                <a:cubicBezTo>
                  <a:pt x="1689" y="1516"/>
                  <a:pt x="1775" y="1552"/>
                  <a:pt x="1839" y="1594"/>
                </a:cubicBezTo>
                <a:cubicBezTo>
                  <a:pt x="1900" y="1633"/>
                  <a:pt x="1960" y="1669"/>
                  <a:pt x="1972" y="1746"/>
                </a:cubicBezTo>
                <a:cubicBezTo>
                  <a:pt x="1983" y="1817"/>
                  <a:pt x="1927" y="1845"/>
                  <a:pt x="1868" y="1863"/>
                </a:cubicBezTo>
                <a:cubicBezTo>
                  <a:pt x="1841" y="1871"/>
                  <a:pt x="1585" y="1912"/>
                  <a:pt x="1575" y="1873"/>
                </a:cubicBezTo>
                <a:cubicBezTo>
                  <a:pt x="1575" y="1856"/>
                  <a:pt x="1577" y="1848"/>
                  <a:pt x="1589" y="1838"/>
                </a:cubicBezTo>
                <a:moveTo>
                  <a:pt x="2452" y="1288"/>
                </a:moveTo>
                <a:cubicBezTo>
                  <a:pt x="2382" y="1343"/>
                  <a:pt x="2320" y="1403"/>
                  <a:pt x="2266" y="1474"/>
                </a:cubicBezTo>
                <a:cubicBezTo>
                  <a:pt x="2224" y="1530"/>
                  <a:pt x="2210" y="1566"/>
                  <a:pt x="2221" y="1632"/>
                </a:cubicBezTo>
                <a:cubicBezTo>
                  <a:pt x="2307" y="1649"/>
                  <a:pt x="2378" y="1648"/>
                  <a:pt x="2463" y="1621"/>
                </a:cubicBezTo>
                <a:cubicBezTo>
                  <a:pt x="2531" y="1599"/>
                  <a:pt x="2651" y="1560"/>
                  <a:pt x="2681" y="1485"/>
                </a:cubicBezTo>
                <a:cubicBezTo>
                  <a:pt x="2710" y="1413"/>
                  <a:pt x="2654" y="1346"/>
                  <a:pt x="2601" y="1306"/>
                </a:cubicBezTo>
                <a:cubicBezTo>
                  <a:pt x="2538" y="1259"/>
                  <a:pt x="2438" y="1240"/>
                  <a:pt x="2361" y="1260"/>
                </a:cubicBezTo>
                <a:cubicBezTo>
                  <a:pt x="2337" y="1266"/>
                  <a:pt x="2218" y="1326"/>
                  <a:pt x="2254" y="1373"/>
                </a:cubicBezTo>
                <a:cubicBezTo>
                  <a:pt x="2296" y="1396"/>
                  <a:pt x="2315" y="1403"/>
                  <a:pt x="2350" y="1405"/>
                </a:cubicBezTo>
                <a:moveTo>
                  <a:pt x="2730" y="1341"/>
                </a:moveTo>
                <a:cubicBezTo>
                  <a:pt x="2773" y="1311"/>
                  <a:pt x="2812" y="1270"/>
                  <a:pt x="2857" y="1245"/>
                </a:cubicBezTo>
                <a:cubicBezTo>
                  <a:pt x="2891" y="1226"/>
                  <a:pt x="2938" y="1227"/>
                  <a:pt x="2964" y="1258"/>
                </a:cubicBezTo>
                <a:cubicBezTo>
                  <a:pt x="3020" y="1324"/>
                  <a:pt x="3016" y="1430"/>
                  <a:pt x="3019" y="1511"/>
                </a:cubicBezTo>
                <a:cubicBezTo>
                  <a:pt x="3020" y="1531"/>
                  <a:pt x="3022" y="1561"/>
                  <a:pt x="3024" y="1578"/>
                </a:cubicBezTo>
                <a:cubicBezTo>
                  <a:pt x="3029" y="1560"/>
                  <a:pt x="3034" y="1534"/>
                  <a:pt x="3042" y="1516"/>
                </a:cubicBezTo>
                <a:cubicBezTo>
                  <a:pt x="3063" y="1470"/>
                  <a:pt x="3100" y="1429"/>
                  <a:pt x="3139" y="1398"/>
                </a:cubicBezTo>
                <a:cubicBezTo>
                  <a:pt x="3188" y="1359"/>
                  <a:pt x="3266" y="1322"/>
                  <a:pt x="3331" y="1341"/>
                </a:cubicBezTo>
                <a:cubicBezTo>
                  <a:pt x="3376" y="1355"/>
                  <a:pt x="3409" y="1397"/>
                  <a:pt x="3432" y="1436"/>
                </a:cubicBezTo>
                <a:cubicBezTo>
                  <a:pt x="3440" y="1450"/>
                  <a:pt x="3452" y="1464"/>
                  <a:pt x="3459" y="1474"/>
                </a:cubicBezTo>
                <a:cubicBezTo>
                  <a:pt x="3476" y="1457"/>
                  <a:pt x="3499" y="1433"/>
                  <a:pt x="3517" y="1413"/>
                </a:cubicBezTo>
                <a:cubicBezTo>
                  <a:pt x="3550" y="1377"/>
                  <a:pt x="3587" y="1347"/>
                  <a:pt x="3631" y="1327"/>
                </a:cubicBezTo>
                <a:cubicBezTo>
                  <a:pt x="3659" y="1315"/>
                  <a:pt x="3710" y="1307"/>
                  <a:pt x="3740" y="1317"/>
                </a:cubicBezTo>
                <a:cubicBezTo>
                  <a:pt x="3779" y="1330"/>
                  <a:pt x="3805" y="1366"/>
                  <a:pt x="3845" y="1377"/>
                </a:cubicBezTo>
                <a:cubicBezTo>
                  <a:pt x="3872" y="1384"/>
                  <a:pt x="3908" y="1374"/>
                  <a:pt x="3935" y="1370"/>
                </a:cubicBezTo>
                <a:moveTo>
                  <a:pt x="4087" y="1261"/>
                </a:moveTo>
                <a:cubicBezTo>
                  <a:pt x="4112" y="1240"/>
                  <a:pt x="4148" y="1195"/>
                  <a:pt x="4183" y="1192"/>
                </a:cubicBezTo>
                <a:cubicBezTo>
                  <a:pt x="4211" y="1189"/>
                  <a:pt x="4212" y="1206"/>
                  <a:pt x="4235" y="1216"/>
                </a:cubicBezTo>
                <a:cubicBezTo>
                  <a:pt x="4307" y="1247"/>
                  <a:pt x="4396" y="1259"/>
                  <a:pt x="4472" y="1235"/>
                </a:cubicBezTo>
                <a:cubicBezTo>
                  <a:pt x="4530" y="1217"/>
                  <a:pt x="4551" y="1184"/>
                  <a:pt x="4562" y="1131"/>
                </a:cubicBezTo>
                <a:cubicBezTo>
                  <a:pt x="4561" y="1125"/>
                  <a:pt x="4561" y="1118"/>
                  <a:pt x="4560" y="1112"/>
                </a:cubicBezTo>
                <a:cubicBezTo>
                  <a:pt x="4445" y="1042"/>
                  <a:pt x="4369" y="1075"/>
                  <a:pt x="4269" y="1169"/>
                </a:cubicBezTo>
                <a:cubicBezTo>
                  <a:pt x="4216" y="1219"/>
                  <a:pt x="4113" y="1342"/>
                  <a:pt x="4214" y="1396"/>
                </a:cubicBezTo>
                <a:cubicBezTo>
                  <a:pt x="4308" y="1446"/>
                  <a:pt x="4467" y="1431"/>
                  <a:pt x="4566" y="1408"/>
                </a:cubicBezTo>
                <a:cubicBezTo>
                  <a:pt x="4721" y="1372"/>
                  <a:pt x="4889" y="1290"/>
                  <a:pt x="5014" y="1191"/>
                </a:cubicBezTo>
                <a:cubicBezTo>
                  <a:pt x="5129" y="1101"/>
                  <a:pt x="5192" y="981"/>
                  <a:pt x="5230" y="842"/>
                </a:cubicBezTo>
                <a:cubicBezTo>
                  <a:pt x="5255" y="755"/>
                  <a:pt x="5262" y="666"/>
                  <a:pt x="5264" y="576"/>
                </a:cubicBezTo>
                <a:cubicBezTo>
                  <a:pt x="5221" y="643"/>
                  <a:pt x="5179" y="707"/>
                  <a:pt x="5152" y="782"/>
                </a:cubicBezTo>
                <a:cubicBezTo>
                  <a:pt x="5113" y="889"/>
                  <a:pt x="5102" y="1019"/>
                  <a:pt x="5131" y="1130"/>
                </a:cubicBezTo>
                <a:cubicBezTo>
                  <a:pt x="5154" y="1217"/>
                  <a:pt x="5205" y="1301"/>
                  <a:pt x="5243" y="1383"/>
                </a:cubicBezTo>
                <a:moveTo>
                  <a:pt x="4767" y="1186"/>
                </a:moveTo>
                <a:cubicBezTo>
                  <a:pt x="4841" y="1157"/>
                  <a:pt x="4925" y="1134"/>
                  <a:pt x="5004" y="1109"/>
                </a:cubicBezTo>
                <a:cubicBezTo>
                  <a:pt x="5220" y="1039"/>
                  <a:pt x="5446" y="951"/>
                  <a:pt x="5592" y="769"/>
                </a:cubicBezTo>
                <a:cubicBezTo>
                  <a:pt x="5649" y="698"/>
                  <a:pt x="5674" y="622"/>
                  <a:pt x="5702" y="540"/>
                </a:cubicBezTo>
                <a:cubicBezTo>
                  <a:pt x="5609" y="675"/>
                  <a:pt x="5469" y="843"/>
                  <a:pt x="5514" y="1023"/>
                </a:cubicBezTo>
                <a:cubicBezTo>
                  <a:pt x="5562" y="1211"/>
                  <a:pt x="5763" y="1256"/>
                  <a:pt x="5926" y="1252"/>
                </a:cubicBezTo>
                <a:cubicBezTo>
                  <a:pt x="5968" y="1251"/>
                  <a:pt x="6028" y="1215"/>
                  <a:pt x="6067" y="1224"/>
                </a:cubicBezTo>
                <a:cubicBezTo>
                  <a:pt x="6092" y="1230"/>
                  <a:pt x="6082" y="1255"/>
                  <a:pt x="6100" y="1268"/>
                </a:cubicBezTo>
                <a:cubicBezTo>
                  <a:pt x="6129" y="1289"/>
                  <a:pt x="6135" y="1296"/>
                  <a:pt x="6175" y="1295"/>
                </a:cubicBezTo>
                <a:cubicBezTo>
                  <a:pt x="6233" y="1293"/>
                  <a:pt x="6266" y="1257"/>
                  <a:pt x="6311" y="1224"/>
                </a:cubicBezTo>
                <a:cubicBezTo>
                  <a:pt x="6362" y="1187"/>
                  <a:pt x="6408" y="1154"/>
                  <a:pt x="6466" y="1133"/>
                </a:cubicBezTo>
                <a:cubicBezTo>
                  <a:pt x="6467" y="1133"/>
                  <a:pt x="6468" y="1133"/>
                  <a:pt x="6469" y="1133"/>
                </a:cubicBezTo>
                <a:cubicBezTo>
                  <a:pt x="6469" y="1174"/>
                  <a:pt x="6469" y="1214"/>
                  <a:pt x="6469" y="1255"/>
                </a:cubicBezTo>
                <a:moveTo>
                  <a:pt x="6369" y="810"/>
                </a:moveTo>
                <a:cubicBezTo>
                  <a:pt x="6368" y="796"/>
                  <a:pt x="6367" y="783"/>
                  <a:pt x="6367" y="769"/>
                </a:cubicBezTo>
                <a:cubicBezTo>
                  <a:pt x="6387" y="774"/>
                  <a:pt x="6409" y="786"/>
                  <a:pt x="6428" y="794"/>
                </a:cubicBezTo>
                <a:moveTo>
                  <a:pt x="6758" y="913"/>
                </a:moveTo>
                <a:cubicBezTo>
                  <a:pt x="6748" y="962"/>
                  <a:pt x="6744" y="1012"/>
                  <a:pt x="6743" y="1062"/>
                </a:cubicBezTo>
                <a:cubicBezTo>
                  <a:pt x="6742" y="1103"/>
                  <a:pt x="6733" y="1148"/>
                  <a:pt x="6781" y="1165"/>
                </a:cubicBezTo>
                <a:cubicBezTo>
                  <a:pt x="6817" y="1177"/>
                  <a:pt x="6857" y="1168"/>
                  <a:pt x="6882" y="1142"/>
                </a:cubicBezTo>
                <a:cubicBezTo>
                  <a:pt x="6903" y="1120"/>
                  <a:pt x="6914" y="1091"/>
                  <a:pt x="6924" y="1063"/>
                </a:cubicBezTo>
                <a:cubicBezTo>
                  <a:pt x="6925" y="1056"/>
                  <a:pt x="6924" y="1055"/>
                  <a:pt x="6927" y="1052"/>
                </a:cubicBezTo>
                <a:cubicBezTo>
                  <a:pt x="6935" y="1064"/>
                  <a:pt x="6937" y="1077"/>
                  <a:pt x="6951" y="1087"/>
                </a:cubicBezTo>
                <a:cubicBezTo>
                  <a:pt x="6987" y="1111"/>
                  <a:pt x="7024" y="1112"/>
                  <a:pt x="7067" y="1113"/>
                </a:cubicBezTo>
                <a:cubicBezTo>
                  <a:pt x="7126" y="1114"/>
                  <a:pt x="7189" y="1118"/>
                  <a:pt x="7247" y="1107"/>
                </a:cubicBezTo>
                <a:cubicBezTo>
                  <a:pt x="7286" y="1099"/>
                  <a:pt x="7325" y="1086"/>
                  <a:pt x="7350" y="1053"/>
                </a:cubicBezTo>
                <a:cubicBezTo>
                  <a:pt x="7370" y="1026"/>
                  <a:pt x="7366" y="1001"/>
                  <a:pt x="7371" y="970"/>
                </a:cubicBezTo>
                <a:cubicBezTo>
                  <a:pt x="7332" y="970"/>
                  <a:pt x="7308" y="970"/>
                  <a:pt x="7272" y="990"/>
                </a:cubicBezTo>
                <a:cubicBezTo>
                  <a:pt x="7240" y="1007"/>
                  <a:pt x="7216" y="1030"/>
                  <a:pt x="7207" y="1065"/>
                </a:cubicBezTo>
                <a:cubicBezTo>
                  <a:pt x="7203" y="1082"/>
                  <a:pt x="7207" y="1096"/>
                  <a:pt x="7214" y="1109"/>
                </a:cubicBezTo>
                <a:cubicBezTo>
                  <a:pt x="7250" y="1172"/>
                  <a:pt x="7293" y="1198"/>
                  <a:pt x="7298" y="1279"/>
                </a:cubicBezTo>
                <a:cubicBezTo>
                  <a:pt x="7305" y="1390"/>
                  <a:pt x="7260" y="1475"/>
                  <a:pt x="7197" y="1564"/>
                </a:cubicBezTo>
                <a:cubicBezTo>
                  <a:pt x="7108" y="1689"/>
                  <a:pt x="6991" y="1800"/>
                  <a:pt x="6843" y="1846"/>
                </a:cubicBezTo>
                <a:cubicBezTo>
                  <a:pt x="6826" y="1851"/>
                  <a:pt x="6813" y="1851"/>
                  <a:pt x="6797" y="1855"/>
                </a:cubicBezTo>
                <a:cubicBezTo>
                  <a:pt x="6992" y="1726"/>
                  <a:pt x="7164" y="1576"/>
                  <a:pt x="7338" y="1419"/>
                </a:cubicBezTo>
                <a:moveTo>
                  <a:pt x="8190" y="656"/>
                </a:moveTo>
                <a:cubicBezTo>
                  <a:pt x="8139" y="713"/>
                  <a:pt x="8072" y="752"/>
                  <a:pt x="8011" y="798"/>
                </a:cubicBezTo>
                <a:cubicBezTo>
                  <a:pt x="7930" y="859"/>
                  <a:pt x="7838" y="921"/>
                  <a:pt x="7793" y="1016"/>
                </a:cubicBezTo>
                <a:cubicBezTo>
                  <a:pt x="7777" y="1050"/>
                  <a:pt x="7772" y="1104"/>
                  <a:pt x="7802" y="1130"/>
                </a:cubicBezTo>
                <a:cubicBezTo>
                  <a:pt x="7831" y="1154"/>
                  <a:pt x="7872" y="1151"/>
                  <a:pt x="7907" y="1155"/>
                </a:cubicBezTo>
                <a:moveTo>
                  <a:pt x="8603" y="705"/>
                </a:moveTo>
                <a:cubicBezTo>
                  <a:pt x="8603" y="700"/>
                  <a:pt x="8603" y="696"/>
                  <a:pt x="8603" y="691"/>
                </a:cubicBezTo>
                <a:moveTo>
                  <a:pt x="8433" y="458"/>
                </a:moveTo>
                <a:cubicBezTo>
                  <a:pt x="8422" y="444"/>
                  <a:pt x="8410" y="429"/>
                  <a:pt x="8400" y="414"/>
                </a:cubicBezTo>
                <a:cubicBezTo>
                  <a:pt x="8400" y="413"/>
                  <a:pt x="8400" y="413"/>
                  <a:pt x="8400" y="412"/>
                </a:cubicBezTo>
                <a:cubicBezTo>
                  <a:pt x="8444" y="414"/>
                  <a:pt x="8472" y="415"/>
                  <a:pt x="8512" y="440"/>
                </a:cubicBezTo>
                <a:cubicBezTo>
                  <a:pt x="8610" y="501"/>
                  <a:pt x="8657" y="618"/>
                  <a:pt x="8668" y="729"/>
                </a:cubicBezTo>
                <a:cubicBezTo>
                  <a:pt x="8675" y="798"/>
                  <a:pt x="8675" y="873"/>
                  <a:pt x="8636" y="933"/>
                </a:cubicBezTo>
                <a:cubicBezTo>
                  <a:pt x="8613" y="969"/>
                  <a:pt x="8583" y="975"/>
                  <a:pt x="8544" y="976"/>
                </a:cubicBezTo>
                <a:cubicBezTo>
                  <a:pt x="8504" y="977"/>
                  <a:pt x="8485" y="949"/>
                  <a:pt x="8480" y="911"/>
                </a:cubicBezTo>
                <a:cubicBezTo>
                  <a:pt x="8473" y="852"/>
                  <a:pt x="8495" y="819"/>
                  <a:pt x="8538" y="780"/>
                </a:cubicBezTo>
                <a:cubicBezTo>
                  <a:pt x="8621" y="705"/>
                  <a:pt x="8721" y="629"/>
                  <a:pt x="8822" y="581"/>
                </a:cubicBezTo>
                <a:cubicBezTo>
                  <a:pt x="8876" y="555"/>
                  <a:pt x="8974" y="524"/>
                  <a:pt x="9027" y="570"/>
                </a:cubicBezTo>
                <a:cubicBezTo>
                  <a:pt x="9085" y="621"/>
                  <a:pt x="9080" y="732"/>
                  <a:pt x="9072" y="800"/>
                </a:cubicBezTo>
                <a:cubicBezTo>
                  <a:pt x="9063" y="874"/>
                  <a:pt x="9025" y="939"/>
                  <a:pt x="9013" y="1013"/>
                </a:cubicBezTo>
                <a:cubicBezTo>
                  <a:pt x="9008" y="1042"/>
                  <a:pt x="9017" y="1040"/>
                  <a:pt x="9023" y="1056"/>
                </a:cubicBezTo>
                <a:moveTo>
                  <a:pt x="9515" y="381"/>
                </a:moveTo>
                <a:cubicBezTo>
                  <a:pt x="9527" y="412"/>
                  <a:pt x="9535" y="454"/>
                  <a:pt x="9539" y="493"/>
                </a:cubicBezTo>
                <a:cubicBezTo>
                  <a:pt x="9555" y="637"/>
                  <a:pt x="9564" y="778"/>
                  <a:pt x="9561" y="923"/>
                </a:cubicBezTo>
                <a:cubicBezTo>
                  <a:pt x="9559" y="1017"/>
                  <a:pt x="9544" y="1097"/>
                  <a:pt x="9467" y="1158"/>
                </a:cubicBezTo>
                <a:cubicBezTo>
                  <a:pt x="9421" y="1194"/>
                  <a:pt x="9313" y="1237"/>
                  <a:pt x="9252" y="1217"/>
                </a:cubicBezTo>
                <a:cubicBezTo>
                  <a:pt x="9222" y="1207"/>
                  <a:pt x="9268" y="1218"/>
                  <a:pt x="9243" y="1202"/>
                </a:cubicBezTo>
                <a:moveTo>
                  <a:pt x="10472" y="460"/>
                </a:moveTo>
                <a:cubicBezTo>
                  <a:pt x="10472" y="455"/>
                  <a:pt x="10469" y="383"/>
                  <a:pt x="10474" y="382"/>
                </a:cubicBezTo>
                <a:cubicBezTo>
                  <a:pt x="10475" y="382"/>
                  <a:pt x="10476" y="382"/>
                  <a:pt x="10477" y="382"/>
                </a:cubicBezTo>
                <a:cubicBezTo>
                  <a:pt x="10463" y="379"/>
                  <a:pt x="10450" y="379"/>
                  <a:pt x="10435" y="379"/>
                </a:cubicBezTo>
                <a:moveTo>
                  <a:pt x="10331" y="823"/>
                </a:moveTo>
                <a:cubicBezTo>
                  <a:pt x="10248" y="927"/>
                  <a:pt x="10170" y="1039"/>
                  <a:pt x="10069" y="1126"/>
                </a:cubicBezTo>
                <a:cubicBezTo>
                  <a:pt x="9883" y="1286"/>
                  <a:pt x="9660" y="1340"/>
                  <a:pt x="9431" y="1408"/>
                </a:cubicBezTo>
                <a:moveTo>
                  <a:pt x="7085" y="199"/>
                </a:moveTo>
                <a:cubicBezTo>
                  <a:pt x="7108" y="158"/>
                  <a:pt x="7128" y="115"/>
                  <a:pt x="7156" y="77"/>
                </a:cubicBezTo>
                <a:cubicBezTo>
                  <a:pt x="7179" y="47"/>
                  <a:pt x="7208" y="7"/>
                  <a:pt x="7247" y="1"/>
                </a:cubicBezTo>
                <a:cubicBezTo>
                  <a:pt x="7257" y="0"/>
                  <a:pt x="7259" y="0"/>
                  <a:pt x="7265" y="0"/>
                </a:cubicBezTo>
                <a:moveTo>
                  <a:pt x="7535" y="676"/>
                </a:moveTo>
                <a:cubicBezTo>
                  <a:pt x="7557" y="688"/>
                  <a:pt x="7580" y="705"/>
                  <a:pt x="7604" y="714"/>
                </a:cubicBezTo>
                <a:cubicBezTo>
                  <a:pt x="7633" y="725"/>
                  <a:pt x="7664" y="728"/>
                  <a:pt x="7694" y="731"/>
                </a:cubicBezTo>
                <a:cubicBezTo>
                  <a:pt x="7800" y="740"/>
                  <a:pt x="7908" y="724"/>
                  <a:pt x="8013" y="716"/>
                </a:cubicBezTo>
                <a:cubicBezTo>
                  <a:pt x="8052" y="713"/>
                  <a:pt x="8091" y="711"/>
                  <a:pt x="8130" y="709"/>
                </a:cubicBezTo>
                <a:cubicBezTo>
                  <a:pt x="8033" y="709"/>
                  <a:pt x="7955" y="725"/>
                  <a:pt x="7863" y="759"/>
                </a:cubicBezTo>
                <a:cubicBezTo>
                  <a:pt x="7749" y="801"/>
                  <a:pt x="7628" y="860"/>
                  <a:pt x="7535" y="940"/>
                </a:cubicBezTo>
                <a:cubicBezTo>
                  <a:pt x="7509" y="969"/>
                  <a:pt x="7499" y="973"/>
                  <a:pt x="7504" y="998"/>
                </a:cubicBezTo>
                <a:cubicBezTo>
                  <a:pt x="7614" y="1009"/>
                  <a:pt x="7711" y="1008"/>
                  <a:pt x="7826" y="987"/>
                </a:cubicBezTo>
                <a:cubicBezTo>
                  <a:pt x="7988" y="957"/>
                  <a:pt x="8160" y="923"/>
                  <a:pt x="8314" y="862"/>
                </a:cubicBezTo>
                <a:cubicBezTo>
                  <a:pt x="8390" y="832"/>
                  <a:pt x="8489" y="782"/>
                  <a:pt x="8509" y="695"/>
                </a:cubicBezTo>
                <a:cubicBezTo>
                  <a:pt x="8509" y="684"/>
                  <a:pt x="8508" y="674"/>
                  <a:pt x="8508" y="663"/>
                </a:cubicBezTo>
                <a:cubicBezTo>
                  <a:pt x="8394" y="631"/>
                  <a:pt x="8294" y="638"/>
                  <a:pt x="8178" y="670"/>
                </a:cubicBezTo>
                <a:cubicBezTo>
                  <a:pt x="8054" y="704"/>
                  <a:pt x="7879" y="750"/>
                  <a:pt x="7782" y="840"/>
                </a:cubicBezTo>
                <a:cubicBezTo>
                  <a:pt x="7777" y="851"/>
                  <a:pt x="7771" y="861"/>
                  <a:pt x="7766" y="872"/>
                </a:cubicBezTo>
                <a:cubicBezTo>
                  <a:pt x="7880" y="957"/>
                  <a:pt x="8079" y="954"/>
                  <a:pt x="8221" y="966"/>
                </a:cubicBezTo>
                <a:cubicBezTo>
                  <a:pt x="8464" y="984"/>
                  <a:pt x="8547" y="990"/>
                  <a:pt x="8711" y="997"/>
                </a:cubicBezTo>
                <a:moveTo>
                  <a:pt x="9351" y="1006"/>
                </a:moveTo>
                <a:cubicBezTo>
                  <a:pt x="9484" y="990"/>
                  <a:pt x="9676" y="996"/>
                  <a:pt x="9783" y="894"/>
                </a:cubicBezTo>
                <a:cubicBezTo>
                  <a:pt x="9787" y="884"/>
                  <a:pt x="9791" y="874"/>
                  <a:pt x="9795" y="864"/>
                </a:cubicBezTo>
                <a:cubicBezTo>
                  <a:pt x="9697" y="832"/>
                  <a:pt x="9595" y="811"/>
                  <a:pt x="9474" y="828"/>
                </a:cubicBezTo>
                <a:cubicBezTo>
                  <a:pt x="9284" y="854"/>
                  <a:pt x="8853" y="922"/>
                  <a:pt x="8720" y="1082"/>
                </a:cubicBezTo>
                <a:cubicBezTo>
                  <a:pt x="8706" y="1107"/>
                  <a:pt x="8699" y="1112"/>
                  <a:pt x="8706" y="1130"/>
                </a:cubicBezTo>
                <a:cubicBezTo>
                  <a:pt x="8854" y="1147"/>
                  <a:pt x="8995" y="1137"/>
                  <a:pt x="9142" y="1112"/>
                </a:cubicBezTo>
                <a:cubicBezTo>
                  <a:pt x="9364" y="1074"/>
                  <a:pt x="9602" y="1028"/>
                  <a:pt x="9791" y="899"/>
                </a:cubicBezTo>
                <a:cubicBezTo>
                  <a:pt x="9849" y="860"/>
                  <a:pt x="9860" y="828"/>
                  <a:pt x="9896" y="780"/>
                </a:cubicBezTo>
                <a:cubicBezTo>
                  <a:pt x="9797" y="767"/>
                  <a:pt x="9698" y="770"/>
                  <a:pt x="9585" y="795"/>
                </a:cubicBezTo>
                <a:cubicBezTo>
                  <a:pt x="9275" y="863"/>
                  <a:pt x="8917" y="939"/>
                  <a:pt x="8632" y="1083"/>
                </a:cubicBezTo>
                <a:cubicBezTo>
                  <a:pt x="8620" y="1092"/>
                  <a:pt x="8609" y="1101"/>
                  <a:pt x="8597" y="1110"/>
                </a:cubicBezTo>
                <a:cubicBezTo>
                  <a:pt x="8677" y="1129"/>
                  <a:pt x="8776" y="1138"/>
                  <a:pt x="8881" y="1115"/>
                </a:cubicBezTo>
                <a:cubicBezTo>
                  <a:pt x="9088" y="1069"/>
                  <a:pt x="9320" y="982"/>
                  <a:pt x="9476" y="832"/>
                </a:cubicBezTo>
                <a:cubicBezTo>
                  <a:pt x="9515" y="795"/>
                  <a:pt x="9564" y="738"/>
                  <a:pt x="9488" y="724"/>
                </a:cubicBezTo>
                <a:cubicBezTo>
                  <a:pt x="9347" y="698"/>
                  <a:pt x="9190" y="750"/>
                  <a:pt x="9057" y="786"/>
                </a:cubicBezTo>
                <a:cubicBezTo>
                  <a:pt x="8938" y="818"/>
                  <a:pt x="8826" y="861"/>
                  <a:pt x="8712" y="906"/>
                </a:cubicBezTo>
                <a:cubicBezTo>
                  <a:pt x="8663" y="935"/>
                  <a:pt x="8652" y="938"/>
                  <a:pt x="8630" y="965"/>
                </a:cubicBezTo>
                <a:cubicBezTo>
                  <a:pt x="8678" y="981"/>
                  <a:pt x="8762" y="994"/>
                  <a:pt x="8839" y="981"/>
                </a:cubicBezTo>
                <a:cubicBezTo>
                  <a:pt x="8940" y="962"/>
                  <a:pt x="9068" y="925"/>
                  <a:pt x="9146" y="854"/>
                </a:cubicBezTo>
                <a:cubicBezTo>
                  <a:pt x="9190" y="814"/>
                  <a:pt x="9208" y="752"/>
                  <a:pt x="9161" y="708"/>
                </a:cubicBezTo>
                <a:cubicBezTo>
                  <a:pt x="9099" y="650"/>
                  <a:pt x="8944" y="649"/>
                  <a:pt x="8869" y="662"/>
                </a:cubicBezTo>
                <a:cubicBezTo>
                  <a:pt x="8699" y="692"/>
                  <a:pt x="8537" y="787"/>
                  <a:pt x="8402" y="889"/>
                </a:cubicBezTo>
                <a:cubicBezTo>
                  <a:pt x="8388" y="976"/>
                  <a:pt x="8381" y="962"/>
                  <a:pt x="8499" y="964"/>
                </a:cubicBezTo>
                <a:cubicBezTo>
                  <a:pt x="8672" y="967"/>
                  <a:pt x="8840" y="920"/>
                  <a:pt x="9004" y="869"/>
                </a:cubicBezTo>
                <a:cubicBezTo>
                  <a:pt x="9143" y="825"/>
                  <a:pt x="9379" y="739"/>
                  <a:pt x="9424" y="576"/>
                </a:cubicBezTo>
                <a:cubicBezTo>
                  <a:pt x="9424" y="566"/>
                  <a:pt x="9424" y="556"/>
                  <a:pt x="9424" y="546"/>
                </a:cubicBezTo>
                <a:cubicBezTo>
                  <a:pt x="9316" y="537"/>
                  <a:pt x="9243" y="549"/>
                  <a:pt x="9128" y="587"/>
                </a:cubicBezTo>
                <a:cubicBezTo>
                  <a:pt x="8912" y="659"/>
                  <a:pt x="8699" y="748"/>
                  <a:pt x="8491" y="842"/>
                </a:cubicBezTo>
                <a:cubicBezTo>
                  <a:pt x="8395" y="885"/>
                  <a:pt x="8251" y="929"/>
                  <a:pt x="8217" y="1034"/>
                </a:cubicBezTo>
                <a:cubicBezTo>
                  <a:pt x="8225" y="1039"/>
                  <a:pt x="8232" y="1043"/>
                  <a:pt x="8240" y="1048"/>
                </a:cubicBezTo>
                <a:cubicBezTo>
                  <a:pt x="8390" y="1048"/>
                  <a:pt x="8513" y="1027"/>
                  <a:pt x="8657" y="983"/>
                </a:cubicBezTo>
                <a:cubicBezTo>
                  <a:pt x="8827" y="930"/>
                  <a:pt x="9023" y="864"/>
                  <a:pt x="9143" y="725"/>
                </a:cubicBezTo>
                <a:cubicBezTo>
                  <a:pt x="9185" y="663"/>
                  <a:pt x="9199" y="645"/>
                  <a:pt x="9214" y="598"/>
                </a:cubicBezTo>
                <a:cubicBezTo>
                  <a:pt x="9196" y="508"/>
                  <a:pt x="9219" y="485"/>
                  <a:pt x="9091" y="501"/>
                </a:cubicBezTo>
                <a:cubicBezTo>
                  <a:pt x="8917" y="522"/>
                  <a:pt x="8745" y="613"/>
                  <a:pt x="8587" y="684"/>
                </a:cubicBezTo>
                <a:cubicBezTo>
                  <a:pt x="8505" y="721"/>
                  <a:pt x="8280" y="787"/>
                  <a:pt x="8235" y="880"/>
                </a:cubicBezTo>
                <a:cubicBezTo>
                  <a:pt x="8231" y="906"/>
                  <a:pt x="8228" y="912"/>
                  <a:pt x="8236" y="927"/>
                </a:cubicBezTo>
                <a:cubicBezTo>
                  <a:pt x="8419" y="944"/>
                  <a:pt x="8599" y="895"/>
                  <a:pt x="8767" y="820"/>
                </a:cubicBezTo>
                <a:cubicBezTo>
                  <a:pt x="8857" y="780"/>
                  <a:pt x="8924" y="733"/>
                  <a:pt x="8936" y="632"/>
                </a:cubicBezTo>
                <a:cubicBezTo>
                  <a:pt x="8947" y="538"/>
                  <a:pt x="8813" y="538"/>
                  <a:pt x="8748" y="550"/>
                </a:cubicBezTo>
                <a:cubicBezTo>
                  <a:pt x="8527" y="591"/>
                  <a:pt x="8271" y="731"/>
                  <a:pt x="8087" y="858"/>
                </a:cubicBezTo>
                <a:cubicBezTo>
                  <a:pt x="8009" y="911"/>
                  <a:pt x="8062" y="890"/>
                  <a:pt x="8068" y="931"/>
                </a:cubicBezTo>
                <a:cubicBezTo>
                  <a:pt x="8224" y="935"/>
                  <a:pt x="8358" y="919"/>
                  <a:pt x="8509" y="873"/>
                </a:cubicBezTo>
                <a:cubicBezTo>
                  <a:pt x="8632" y="836"/>
                  <a:pt x="8779" y="788"/>
                  <a:pt x="8847" y="668"/>
                </a:cubicBezTo>
                <a:cubicBezTo>
                  <a:pt x="8876" y="617"/>
                  <a:pt x="8873" y="562"/>
                  <a:pt x="8875" y="507"/>
                </a:cubicBezTo>
                <a:cubicBezTo>
                  <a:pt x="8800" y="481"/>
                  <a:pt x="8774" y="466"/>
                  <a:pt x="8682" y="514"/>
                </a:cubicBezTo>
                <a:cubicBezTo>
                  <a:pt x="8563" y="577"/>
                  <a:pt x="8333" y="708"/>
                  <a:pt x="8268" y="832"/>
                </a:cubicBezTo>
                <a:cubicBezTo>
                  <a:pt x="8236" y="894"/>
                  <a:pt x="8313" y="880"/>
                  <a:pt x="8353" y="876"/>
                </a:cubicBezTo>
                <a:cubicBezTo>
                  <a:pt x="8446" y="867"/>
                  <a:pt x="8538" y="828"/>
                  <a:pt x="8623" y="791"/>
                </a:cubicBezTo>
                <a:cubicBezTo>
                  <a:pt x="8642" y="783"/>
                  <a:pt x="8696" y="763"/>
                  <a:pt x="8670" y="732"/>
                </a:cubicBezTo>
                <a:cubicBezTo>
                  <a:pt x="8633" y="688"/>
                  <a:pt x="8455" y="758"/>
                  <a:pt x="8421" y="772"/>
                </a:cubicBezTo>
                <a:cubicBezTo>
                  <a:pt x="8346" y="807"/>
                  <a:pt x="8322" y="819"/>
                  <a:pt x="8276" y="84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7" name=""/>
          <p:cNvSpPr/>
          <p:nvPr/>
        </p:nvSpPr>
        <p:spPr>
          <a:xfrm>
            <a:off x="6513840" y="5819760"/>
            <a:ext cx="5564880" cy="758520"/>
          </a:xfrm>
          <a:custGeom>
            <a:avLst/>
            <a:gdLst/>
            <a:ahLst/>
            <a:rect l="0" t="0" r="r" b="b"/>
            <a:pathLst>
              <a:path fill="none" w="15458" h="2107">
                <a:moveTo>
                  <a:pt x="1206" y="981"/>
                </a:moveTo>
                <a:cubicBezTo>
                  <a:pt x="1200" y="980"/>
                  <a:pt x="1216" y="948"/>
                  <a:pt x="1189" y="992"/>
                </a:cubicBezTo>
                <a:cubicBezTo>
                  <a:pt x="1159" y="1039"/>
                  <a:pt x="1137" y="1091"/>
                  <a:pt x="1110" y="1140"/>
                </a:cubicBezTo>
                <a:cubicBezTo>
                  <a:pt x="1079" y="1196"/>
                  <a:pt x="1042" y="1248"/>
                  <a:pt x="997" y="1294"/>
                </a:cubicBezTo>
                <a:cubicBezTo>
                  <a:pt x="963" y="1329"/>
                  <a:pt x="925" y="1354"/>
                  <a:pt x="884" y="1380"/>
                </a:cubicBezTo>
                <a:cubicBezTo>
                  <a:pt x="869" y="1390"/>
                  <a:pt x="865" y="1392"/>
                  <a:pt x="855" y="1397"/>
                </a:cubicBezTo>
                <a:moveTo>
                  <a:pt x="854" y="1208"/>
                </a:moveTo>
                <a:cubicBezTo>
                  <a:pt x="875" y="1206"/>
                  <a:pt x="887" y="1205"/>
                  <a:pt x="909" y="1216"/>
                </a:cubicBezTo>
                <a:cubicBezTo>
                  <a:pt x="960" y="1241"/>
                  <a:pt x="1011" y="1266"/>
                  <a:pt x="1062" y="1290"/>
                </a:cubicBezTo>
                <a:cubicBezTo>
                  <a:pt x="1090" y="1303"/>
                  <a:pt x="1115" y="1317"/>
                  <a:pt x="1141" y="1334"/>
                </a:cubicBezTo>
                <a:moveTo>
                  <a:pt x="855" y="1308"/>
                </a:moveTo>
                <a:cubicBezTo>
                  <a:pt x="880" y="1308"/>
                  <a:pt x="891" y="1310"/>
                  <a:pt x="916" y="1310"/>
                </a:cubicBezTo>
                <a:cubicBezTo>
                  <a:pt x="1072" y="1312"/>
                  <a:pt x="1229" y="1314"/>
                  <a:pt x="1384" y="1300"/>
                </a:cubicBezTo>
                <a:cubicBezTo>
                  <a:pt x="1478" y="1292"/>
                  <a:pt x="1566" y="1275"/>
                  <a:pt x="1656" y="1248"/>
                </a:cubicBezTo>
                <a:moveTo>
                  <a:pt x="1868" y="961"/>
                </a:moveTo>
                <a:cubicBezTo>
                  <a:pt x="1868" y="937"/>
                  <a:pt x="1871" y="914"/>
                  <a:pt x="1861" y="895"/>
                </a:cubicBezTo>
                <a:cubicBezTo>
                  <a:pt x="1855" y="889"/>
                  <a:pt x="1853" y="887"/>
                  <a:pt x="1847" y="886"/>
                </a:cubicBezTo>
                <a:cubicBezTo>
                  <a:pt x="1818" y="898"/>
                  <a:pt x="1833" y="874"/>
                  <a:pt x="1808" y="915"/>
                </a:cubicBezTo>
                <a:cubicBezTo>
                  <a:pt x="1761" y="991"/>
                  <a:pt x="1736" y="1083"/>
                  <a:pt x="1717" y="1169"/>
                </a:cubicBezTo>
                <a:cubicBezTo>
                  <a:pt x="1682" y="1330"/>
                  <a:pt x="1693" y="1497"/>
                  <a:pt x="1693" y="1661"/>
                </a:cubicBezTo>
                <a:cubicBezTo>
                  <a:pt x="1693" y="1742"/>
                  <a:pt x="1692" y="1822"/>
                  <a:pt x="1677" y="1902"/>
                </a:cubicBezTo>
                <a:cubicBezTo>
                  <a:pt x="1668" y="1947"/>
                  <a:pt x="1654" y="1985"/>
                  <a:pt x="1628" y="2021"/>
                </a:cubicBezTo>
                <a:moveTo>
                  <a:pt x="1361" y="1708"/>
                </a:moveTo>
                <a:cubicBezTo>
                  <a:pt x="1456" y="1641"/>
                  <a:pt x="1555" y="1587"/>
                  <a:pt x="1660" y="1537"/>
                </a:cubicBezTo>
                <a:cubicBezTo>
                  <a:pt x="1854" y="1445"/>
                  <a:pt x="2078" y="1378"/>
                  <a:pt x="2247" y="1242"/>
                </a:cubicBezTo>
                <a:cubicBezTo>
                  <a:pt x="2299" y="1200"/>
                  <a:pt x="2314" y="1164"/>
                  <a:pt x="2329" y="1104"/>
                </a:cubicBezTo>
                <a:cubicBezTo>
                  <a:pt x="2329" y="1101"/>
                  <a:pt x="2329" y="1097"/>
                  <a:pt x="2329" y="1094"/>
                </a:cubicBezTo>
                <a:cubicBezTo>
                  <a:pt x="2264" y="1231"/>
                  <a:pt x="2251" y="1369"/>
                  <a:pt x="2250" y="1520"/>
                </a:cubicBezTo>
                <a:cubicBezTo>
                  <a:pt x="2250" y="1566"/>
                  <a:pt x="2238" y="1633"/>
                  <a:pt x="2252" y="1678"/>
                </a:cubicBezTo>
                <a:cubicBezTo>
                  <a:pt x="2255" y="1689"/>
                  <a:pt x="2258" y="1672"/>
                  <a:pt x="2258" y="1661"/>
                </a:cubicBezTo>
                <a:cubicBezTo>
                  <a:pt x="2258" y="1627"/>
                  <a:pt x="2258" y="1615"/>
                  <a:pt x="2253" y="1592"/>
                </a:cubicBezTo>
                <a:moveTo>
                  <a:pt x="2238" y="1463"/>
                </a:moveTo>
                <a:cubicBezTo>
                  <a:pt x="2238" y="1390"/>
                  <a:pt x="2236" y="1338"/>
                  <a:pt x="2288" y="1280"/>
                </a:cubicBezTo>
                <a:cubicBezTo>
                  <a:pt x="2330" y="1233"/>
                  <a:pt x="2404" y="1205"/>
                  <a:pt x="2467" y="1221"/>
                </a:cubicBezTo>
                <a:cubicBezTo>
                  <a:pt x="2528" y="1236"/>
                  <a:pt x="2574" y="1296"/>
                  <a:pt x="2584" y="1355"/>
                </a:cubicBezTo>
                <a:cubicBezTo>
                  <a:pt x="2594" y="1414"/>
                  <a:pt x="2567" y="1438"/>
                  <a:pt x="2511" y="1445"/>
                </a:cubicBezTo>
                <a:cubicBezTo>
                  <a:pt x="2466" y="1450"/>
                  <a:pt x="2417" y="1451"/>
                  <a:pt x="2392" y="1407"/>
                </a:cubicBezTo>
                <a:cubicBezTo>
                  <a:pt x="2384" y="1380"/>
                  <a:pt x="2381" y="1370"/>
                  <a:pt x="2384" y="1351"/>
                </a:cubicBezTo>
                <a:moveTo>
                  <a:pt x="2881" y="1070"/>
                </a:moveTo>
                <a:cubicBezTo>
                  <a:pt x="2881" y="1113"/>
                  <a:pt x="2881" y="1156"/>
                  <a:pt x="2878" y="1199"/>
                </a:cubicBezTo>
                <a:cubicBezTo>
                  <a:pt x="2875" y="1250"/>
                  <a:pt x="2870" y="1303"/>
                  <a:pt x="2875" y="1354"/>
                </a:cubicBezTo>
                <a:cubicBezTo>
                  <a:pt x="2877" y="1375"/>
                  <a:pt x="2883" y="1410"/>
                  <a:pt x="2903" y="1423"/>
                </a:cubicBezTo>
                <a:cubicBezTo>
                  <a:pt x="2908" y="1426"/>
                  <a:pt x="2909" y="1427"/>
                  <a:pt x="2913" y="1427"/>
                </a:cubicBezTo>
                <a:moveTo>
                  <a:pt x="2750" y="1434"/>
                </a:moveTo>
                <a:cubicBezTo>
                  <a:pt x="2829" y="1423"/>
                  <a:pt x="2903" y="1392"/>
                  <a:pt x="2980" y="1370"/>
                </a:cubicBezTo>
                <a:cubicBezTo>
                  <a:pt x="3062" y="1346"/>
                  <a:pt x="3145" y="1320"/>
                  <a:pt x="3223" y="1286"/>
                </a:cubicBezTo>
                <a:cubicBezTo>
                  <a:pt x="3271" y="1265"/>
                  <a:pt x="3325" y="1234"/>
                  <a:pt x="3339" y="1179"/>
                </a:cubicBezTo>
                <a:cubicBezTo>
                  <a:pt x="3343" y="1162"/>
                  <a:pt x="3343" y="1120"/>
                  <a:pt x="3335" y="1105"/>
                </a:cubicBezTo>
                <a:cubicBezTo>
                  <a:pt x="3330" y="1095"/>
                  <a:pt x="3322" y="1098"/>
                  <a:pt x="3317" y="1094"/>
                </a:cubicBezTo>
                <a:cubicBezTo>
                  <a:pt x="3316" y="1093"/>
                  <a:pt x="3315" y="1092"/>
                  <a:pt x="3314" y="1091"/>
                </a:cubicBezTo>
                <a:cubicBezTo>
                  <a:pt x="3325" y="1089"/>
                  <a:pt x="3338" y="1086"/>
                  <a:pt x="3351" y="1086"/>
                </a:cubicBezTo>
                <a:cubicBezTo>
                  <a:pt x="3386" y="1085"/>
                  <a:pt x="3415" y="1087"/>
                  <a:pt x="3448" y="1097"/>
                </a:cubicBezTo>
                <a:cubicBezTo>
                  <a:pt x="3489" y="1109"/>
                  <a:pt x="3527" y="1126"/>
                  <a:pt x="3560" y="1155"/>
                </a:cubicBezTo>
                <a:cubicBezTo>
                  <a:pt x="3603" y="1193"/>
                  <a:pt x="3603" y="1240"/>
                  <a:pt x="3603" y="1294"/>
                </a:cubicBezTo>
                <a:cubicBezTo>
                  <a:pt x="3603" y="1343"/>
                  <a:pt x="3592" y="1380"/>
                  <a:pt x="3582" y="1427"/>
                </a:cubicBezTo>
                <a:cubicBezTo>
                  <a:pt x="3575" y="1462"/>
                  <a:pt x="3576" y="1507"/>
                  <a:pt x="3579" y="1537"/>
                </a:cubicBezTo>
                <a:cubicBezTo>
                  <a:pt x="3586" y="1531"/>
                  <a:pt x="3592" y="1531"/>
                  <a:pt x="3601" y="1520"/>
                </a:cubicBezTo>
                <a:cubicBezTo>
                  <a:pt x="3606" y="1512"/>
                  <a:pt x="3607" y="1510"/>
                  <a:pt x="3611" y="1506"/>
                </a:cubicBezTo>
                <a:moveTo>
                  <a:pt x="4613" y="934"/>
                </a:moveTo>
                <a:cubicBezTo>
                  <a:pt x="4608" y="899"/>
                  <a:pt x="4598" y="878"/>
                  <a:pt x="4558" y="872"/>
                </a:cubicBezTo>
                <a:cubicBezTo>
                  <a:pt x="4497" y="863"/>
                  <a:pt x="4456" y="923"/>
                  <a:pt x="4429" y="968"/>
                </a:cubicBezTo>
                <a:cubicBezTo>
                  <a:pt x="4372" y="1063"/>
                  <a:pt x="4324" y="1179"/>
                  <a:pt x="4300" y="1288"/>
                </a:cubicBezTo>
                <a:cubicBezTo>
                  <a:pt x="4289" y="1337"/>
                  <a:pt x="4275" y="1422"/>
                  <a:pt x="4303" y="1468"/>
                </a:cubicBezTo>
                <a:cubicBezTo>
                  <a:pt x="4326" y="1505"/>
                  <a:pt x="4368" y="1516"/>
                  <a:pt x="4404" y="1531"/>
                </a:cubicBezTo>
                <a:moveTo>
                  <a:pt x="4015" y="573"/>
                </a:moveTo>
                <a:cubicBezTo>
                  <a:pt x="4015" y="575"/>
                  <a:pt x="4005" y="513"/>
                  <a:pt x="4010" y="583"/>
                </a:cubicBezTo>
                <a:cubicBezTo>
                  <a:pt x="4018" y="691"/>
                  <a:pt x="4039" y="799"/>
                  <a:pt x="4048" y="908"/>
                </a:cubicBezTo>
                <a:cubicBezTo>
                  <a:pt x="4059" y="1043"/>
                  <a:pt x="4080" y="1209"/>
                  <a:pt x="4040" y="1341"/>
                </a:cubicBezTo>
                <a:cubicBezTo>
                  <a:pt x="3992" y="1503"/>
                  <a:pt x="3834" y="1590"/>
                  <a:pt x="3694" y="1662"/>
                </a:cubicBezTo>
                <a:cubicBezTo>
                  <a:pt x="3542" y="1732"/>
                  <a:pt x="3489" y="1757"/>
                  <a:pt x="3381" y="1790"/>
                </a:cubicBezTo>
                <a:moveTo>
                  <a:pt x="764" y="905"/>
                </a:moveTo>
                <a:cubicBezTo>
                  <a:pt x="706" y="875"/>
                  <a:pt x="661" y="861"/>
                  <a:pt x="600" y="909"/>
                </a:cubicBezTo>
                <a:cubicBezTo>
                  <a:pt x="484" y="1000"/>
                  <a:pt x="404" y="1136"/>
                  <a:pt x="325" y="1258"/>
                </a:cubicBezTo>
                <a:cubicBezTo>
                  <a:pt x="224" y="1415"/>
                  <a:pt x="103" y="1575"/>
                  <a:pt x="29" y="1747"/>
                </a:cubicBezTo>
                <a:cubicBezTo>
                  <a:pt x="-40" y="1909"/>
                  <a:pt x="17" y="1988"/>
                  <a:pt x="179" y="2045"/>
                </a:cubicBezTo>
                <a:cubicBezTo>
                  <a:pt x="372" y="2113"/>
                  <a:pt x="569" y="2102"/>
                  <a:pt x="770" y="2107"/>
                </a:cubicBezTo>
                <a:moveTo>
                  <a:pt x="5092" y="1637"/>
                </a:moveTo>
                <a:cubicBezTo>
                  <a:pt x="5145" y="1612"/>
                  <a:pt x="5176" y="1610"/>
                  <a:pt x="5238" y="1603"/>
                </a:cubicBezTo>
                <a:cubicBezTo>
                  <a:pt x="5307" y="1595"/>
                  <a:pt x="5373" y="1572"/>
                  <a:pt x="5441" y="1556"/>
                </a:cubicBezTo>
                <a:cubicBezTo>
                  <a:pt x="5991" y="1428"/>
                  <a:pt x="6565" y="1353"/>
                  <a:pt x="7128" y="1304"/>
                </a:cubicBezTo>
                <a:cubicBezTo>
                  <a:pt x="7365" y="1283"/>
                  <a:pt x="8651" y="1090"/>
                  <a:pt x="8830" y="1265"/>
                </a:cubicBezTo>
                <a:cubicBezTo>
                  <a:pt x="8840" y="1275"/>
                  <a:pt x="8785" y="1268"/>
                  <a:pt x="8791" y="1281"/>
                </a:cubicBezTo>
                <a:moveTo>
                  <a:pt x="6059" y="930"/>
                </a:moveTo>
                <a:cubicBezTo>
                  <a:pt x="6053" y="922"/>
                  <a:pt x="6046" y="913"/>
                  <a:pt x="6041" y="906"/>
                </a:cubicBezTo>
                <a:cubicBezTo>
                  <a:pt x="6079" y="907"/>
                  <a:pt x="6107" y="906"/>
                  <a:pt x="6135" y="937"/>
                </a:cubicBezTo>
                <a:cubicBezTo>
                  <a:pt x="6186" y="994"/>
                  <a:pt x="6198" y="1086"/>
                  <a:pt x="6202" y="1159"/>
                </a:cubicBezTo>
                <a:cubicBezTo>
                  <a:pt x="6204" y="1194"/>
                  <a:pt x="6202" y="1230"/>
                  <a:pt x="6202" y="1265"/>
                </a:cubicBezTo>
                <a:cubicBezTo>
                  <a:pt x="6200" y="1245"/>
                  <a:pt x="6198" y="1225"/>
                  <a:pt x="6198" y="1205"/>
                </a:cubicBezTo>
                <a:cubicBezTo>
                  <a:pt x="6197" y="1163"/>
                  <a:pt x="6216" y="1132"/>
                  <a:pt x="6242" y="1099"/>
                </a:cubicBezTo>
                <a:cubicBezTo>
                  <a:pt x="6286" y="1044"/>
                  <a:pt x="6337" y="994"/>
                  <a:pt x="6390" y="948"/>
                </a:cubicBezTo>
                <a:cubicBezTo>
                  <a:pt x="6429" y="914"/>
                  <a:pt x="6471" y="877"/>
                  <a:pt x="6523" y="865"/>
                </a:cubicBezTo>
                <a:cubicBezTo>
                  <a:pt x="6551" y="858"/>
                  <a:pt x="6567" y="863"/>
                  <a:pt x="6581" y="888"/>
                </a:cubicBezTo>
                <a:cubicBezTo>
                  <a:pt x="6608" y="938"/>
                  <a:pt x="6602" y="1003"/>
                  <a:pt x="6617" y="1056"/>
                </a:cubicBezTo>
                <a:cubicBezTo>
                  <a:pt x="6625" y="1085"/>
                  <a:pt x="6642" y="1106"/>
                  <a:pt x="6667" y="1123"/>
                </a:cubicBezTo>
                <a:cubicBezTo>
                  <a:pt x="6695" y="1142"/>
                  <a:pt x="6729" y="1149"/>
                  <a:pt x="6763" y="1153"/>
                </a:cubicBezTo>
                <a:cubicBezTo>
                  <a:pt x="6792" y="1155"/>
                  <a:pt x="6802" y="1156"/>
                  <a:pt x="6821" y="1155"/>
                </a:cubicBezTo>
                <a:moveTo>
                  <a:pt x="7338" y="648"/>
                </a:moveTo>
                <a:cubicBezTo>
                  <a:pt x="7350" y="610"/>
                  <a:pt x="7344" y="614"/>
                  <a:pt x="7394" y="613"/>
                </a:cubicBezTo>
                <a:cubicBezTo>
                  <a:pt x="7497" y="612"/>
                  <a:pt x="7599" y="676"/>
                  <a:pt x="7682" y="733"/>
                </a:cubicBezTo>
                <a:cubicBezTo>
                  <a:pt x="7778" y="799"/>
                  <a:pt x="7844" y="872"/>
                  <a:pt x="7858" y="990"/>
                </a:cubicBezTo>
                <a:cubicBezTo>
                  <a:pt x="7866" y="1058"/>
                  <a:pt x="7859" y="1116"/>
                  <a:pt x="7803" y="1160"/>
                </a:cubicBezTo>
                <a:cubicBezTo>
                  <a:pt x="7759" y="1195"/>
                  <a:pt x="7698" y="1205"/>
                  <a:pt x="7644" y="1208"/>
                </a:cubicBezTo>
                <a:cubicBezTo>
                  <a:pt x="7608" y="1210"/>
                  <a:pt x="7570" y="1213"/>
                  <a:pt x="7540" y="1197"/>
                </a:cubicBezTo>
                <a:moveTo>
                  <a:pt x="8405" y="611"/>
                </a:moveTo>
                <a:cubicBezTo>
                  <a:pt x="8421" y="593"/>
                  <a:pt x="8437" y="581"/>
                  <a:pt x="8454" y="565"/>
                </a:cubicBezTo>
                <a:cubicBezTo>
                  <a:pt x="8462" y="557"/>
                  <a:pt x="8462" y="555"/>
                  <a:pt x="8474" y="555"/>
                </a:cubicBezTo>
                <a:cubicBezTo>
                  <a:pt x="8500" y="555"/>
                  <a:pt x="8527" y="555"/>
                  <a:pt x="8553" y="555"/>
                </a:cubicBezTo>
                <a:moveTo>
                  <a:pt x="8692" y="1086"/>
                </a:moveTo>
                <a:cubicBezTo>
                  <a:pt x="8628" y="1227"/>
                  <a:pt x="8573" y="1364"/>
                  <a:pt x="8445" y="1461"/>
                </a:cubicBezTo>
                <a:cubicBezTo>
                  <a:pt x="8344" y="1524"/>
                  <a:pt x="8308" y="1547"/>
                  <a:pt x="8231" y="1575"/>
                </a:cubicBezTo>
                <a:moveTo>
                  <a:pt x="14183" y="1283"/>
                </a:moveTo>
                <a:cubicBezTo>
                  <a:pt x="14215" y="1208"/>
                  <a:pt x="14244" y="1173"/>
                  <a:pt x="14292" y="1112"/>
                </a:cubicBezTo>
                <a:cubicBezTo>
                  <a:pt x="14305" y="1095"/>
                  <a:pt x="14309" y="1079"/>
                  <a:pt x="14317" y="1061"/>
                </a:cubicBezTo>
                <a:cubicBezTo>
                  <a:pt x="14316" y="1061"/>
                  <a:pt x="14254" y="1085"/>
                  <a:pt x="14226" y="1099"/>
                </a:cubicBezTo>
                <a:cubicBezTo>
                  <a:pt x="13972" y="1221"/>
                  <a:pt x="13712" y="1269"/>
                  <a:pt x="13438" y="1318"/>
                </a:cubicBezTo>
                <a:moveTo>
                  <a:pt x="10130" y="402"/>
                </a:moveTo>
                <a:cubicBezTo>
                  <a:pt x="10098" y="381"/>
                  <a:pt x="10072" y="367"/>
                  <a:pt x="10051" y="336"/>
                </a:cubicBezTo>
                <a:cubicBezTo>
                  <a:pt x="10048" y="332"/>
                  <a:pt x="10053" y="326"/>
                  <a:pt x="10051" y="322"/>
                </a:cubicBezTo>
                <a:cubicBezTo>
                  <a:pt x="10012" y="354"/>
                  <a:pt x="9970" y="387"/>
                  <a:pt x="9932" y="425"/>
                </a:cubicBezTo>
                <a:cubicBezTo>
                  <a:pt x="9753" y="603"/>
                  <a:pt x="9595" y="801"/>
                  <a:pt x="9415" y="978"/>
                </a:cubicBezTo>
                <a:cubicBezTo>
                  <a:pt x="9314" y="1078"/>
                  <a:pt x="9202" y="1167"/>
                  <a:pt x="9100" y="1266"/>
                </a:cubicBezTo>
                <a:cubicBezTo>
                  <a:pt x="9088" y="1279"/>
                  <a:pt x="9076" y="1292"/>
                  <a:pt x="9064" y="1305"/>
                </a:cubicBezTo>
                <a:moveTo>
                  <a:pt x="10523" y="313"/>
                </a:moveTo>
                <a:cubicBezTo>
                  <a:pt x="10482" y="336"/>
                  <a:pt x="10482" y="336"/>
                  <a:pt x="10449" y="369"/>
                </a:cubicBezTo>
                <a:cubicBezTo>
                  <a:pt x="10317" y="498"/>
                  <a:pt x="10188" y="630"/>
                  <a:pt x="10055" y="758"/>
                </a:cubicBezTo>
                <a:cubicBezTo>
                  <a:pt x="9945" y="865"/>
                  <a:pt x="9842" y="976"/>
                  <a:pt x="9747" y="1097"/>
                </a:cubicBezTo>
                <a:cubicBezTo>
                  <a:pt x="9694" y="1165"/>
                  <a:pt x="9645" y="1233"/>
                  <a:pt x="9580" y="1290"/>
                </a:cubicBezTo>
                <a:cubicBezTo>
                  <a:pt x="9569" y="1299"/>
                  <a:pt x="9558" y="1308"/>
                  <a:pt x="9547" y="1317"/>
                </a:cubicBezTo>
                <a:moveTo>
                  <a:pt x="11245" y="822"/>
                </a:moveTo>
                <a:cubicBezTo>
                  <a:pt x="11230" y="819"/>
                  <a:pt x="11217" y="812"/>
                  <a:pt x="11201" y="809"/>
                </a:cubicBezTo>
                <a:cubicBezTo>
                  <a:pt x="11164" y="803"/>
                  <a:pt x="11124" y="794"/>
                  <a:pt x="11086" y="800"/>
                </a:cubicBezTo>
                <a:cubicBezTo>
                  <a:pt x="11007" y="813"/>
                  <a:pt x="10942" y="848"/>
                  <a:pt x="10877" y="895"/>
                </a:cubicBezTo>
                <a:cubicBezTo>
                  <a:pt x="10785" y="961"/>
                  <a:pt x="10674" y="1055"/>
                  <a:pt x="10631" y="1163"/>
                </a:cubicBezTo>
                <a:cubicBezTo>
                  <a:pt x="10631" y="1177"/>
                  <a:pt x="10631" y="1179"/>
                  <a:pt x="10631" y="1187"/>
                </a:cubicBezTo>
                <a:cubicBezTo>
                  <a:pt x="10682" y="1162"/>
                  <a:pt x="10710" y="1154"/>
                  <a:pt x="10761" y="1109"/>
                </a:cubicBezTo>
                <a:cubicBezTo>
                  <a:pt x="10919" y="970"/>
                  <a:pt x="11050" y="828"/>
                  <a:pt x="11101" y="620"/>
                </a:cubicBezTo>
                <a:cubicBezTo>
                  <a:pt x="11152" y="413"/>
                  <a:pt x="11187" y="202"/>
                  <a:pt x="11260" y="0"/>
                </a:cubicBezTo>
                <a:cubicBezTo>
                  <a:pt x="11260" y="4"/>
                  <a:pt x="11260" y="8"/>
                  <a:pt x="11260" y="12"/>
                </a:cubicBezTo>
                <a:cubicBezTo>
                  <a:pt x="11219" y="127"/>
                  <a:pt x="11173" y="242"/>
                  <a:pt x="11134" y="359"/>
                </a:cubicBezTo>
                <a:cubicBezTo>
                  <a:pt x="11116" y="412"/>
                  <a:pt x="11012" y="671"/>
                  <a:pt x="11066" y="730"/>
                </a:cubicBezTo>
                <a:cubicBezTo>
                  <a:pt x="11101" y="768"/>
                  <a:pt x="11152" y="763"/>
                  <a:pt x="11199" y="751"/>
                </a:cubicBezTo>
                <a:cubicBezTo>
                  <a:pt x="11265" y="734"/>
                  <a:pt x="11333" y="683"/>
                  <a:pt x="11383" y="640"/>
                </a:cubicBezTo>
                <a:cubicBezTo>
                  <a:pt x="11409" y="618"/>
                  <a:pt x="11425" y="587"/>
                  <a:pt x="11449" y="563"/>
                </a:cubicBezTo>
                <a:cubicBezTo>
                  <a:pt x="11431" y="610"/>
                  <a:pt x="11402" y="660"/>
                  <a:pt x="11389" y="709"/>
                </a:cubicBezTo>
                <a:cubicBezTo>
                  <a:pt x="11380" y="741"/>
                  <a:pt x="11386" y="769"/>
                  <a:pt x="11380" y="800"/>
                </a:cubicBezTo>
                <a:cubicBezTo>
                  <a:pt x="11417" y="804"/>
                  <a:pt x="11432" y="829"/>
                  <a:pt x="11480" y="809"/>
                </a:cubicBezTo>
                <a:cubicBezTo>
                  <a:pt x="11559" y="776"/>
                  <a:pt x="11683" y="669"/>
                  <a:pt x="11665" y="572"/>
                </a:cubicBezTo>
                <a:cubicBezTo>
                  <a:pt x="11651" y="497"/>
                  <a:pt x="11621" y="529"/>
                  <a:pt x="11575" y="500"/>
                </a:cubicBezTo>
                <a:cubicBezTo>
                  <a:pt x="11579" y="500"/>
                  <a:pt x="11633" y="512"/>
                  <a:pt x="11644" y="512"/>
                </a:cubicBezTo>
                <a:cubicBezTo>
                  <a:pt x="11731" y="515"/>
                  <a:pt x="11826" y="517"/>
                  <a:pt x="11908" y="484"/>
                </a:cubicBezTo>
                <a:cubicBezTo>
                  <a:pt x="11974" y="457"/>
                  <a:pt x="11954" y="438"/>
                  <a:pt x="11987" y="402"/>
                </a:cubicBezTo>
                <a:cubicBezTo>
                  <a:pt x="11969" y="417"/>
                  <a:pt x="11950" y="403"/>
                  <a:pt x="11938" y="423"/>
                </a:cubicBezTo>
                <a:cubicBezTo>
                  <a:pt x="11881" y="520"/>
                  <a:pt x="11881" y="650"/>
                  <a:pt x="11906" y="756"/>
                </a:cubicBezTo>
                <a:cubicBezTo>
                  <a:pt x="11915" y="793"/>
                  <a:pt x="11952" y="830"/>
                  <a:pt x="11924" y="855"/>
                </a:cubicBezTo>
                <a:cubicBezTo>
                  <a:pt x="11909" y="868"/>
                  <a:pt x="11862" y="850"/>
                  <a:pt x="11844" y="854"/>
                </a:cubicBezTo>
                <a:cubicBezTo>
                  <a:pt x="11866" y="821"/>
                  <a:pt x="11863" y="801"/>
                  <a:pt x="11908" y="766"/>
                </a:cubicBezTo>
                <a:cubicBezTo>
                  <a:pt x="11954" y="729"/>
                  <a:pt x="12006" y="702"/>
                  <a:pt x="12056" y="673"/>
                </a:cubicBezTo>
                <a:cubicBezTo>
                  <a:pt x="12057" y="691"/>
                  <a:pt x="12064" y="701"/>
                  <a:pt x="12064" y="719"/>
                </a:cubicBezTo>
                <a:cubicBezTo>
                  <a:pt x="12064" y="743"/>
                  <a:pt x="12051" y="812"/>
                  <a:pt x="12070" y="830"/>
                </a:cubicBezTo>
                <a:cubicBezTo>
                  <a:pt x="12087" y="846"/>
                  <a:pt x="12149" y="842"/>
                  <a:pt x="12170" y="838"/>
                </a:cubicBezTo>
                <a:cubicBezTo>
                  <a:pt x="12217" y="829"/>
                  <a:pt x="12241" y="811"/>
                  <a:pt x="12238" y="762"/>
                </a:cubicBezTo>
                <a:cubicBezTo>
                  <a:pt x="12235" y="709"/>
                  <a:pt x="12166" y="650"/>
                  <a:pt x="12133" y="613"/>
                </a:cubicBezTo>
                <a:cubicBezTo>
                  <a:pt x="12128" y="609"/>
                  <a:pt x="12123" y="604"/>
                  <a:pt x="12118" y="600"/>
                </a:cubicBezTo>
                <a:cubicBezTo>
                  <a:pt x="12136" y="613"/>
                  <a:pt x="12132" y="629"/>
                  <a:pt x="12153" y="638"/>
                </a:cubicBezTo>
                <a:cubicBezTo>
                  <a:pt x="12239" y="676"/>
                  <a:pt x="12350" y="666"/>
                  <a:pt x="12442" y="661"/>
                </a:cubicBezTo>
                <a:cubicBezTo>
                  <a:pt x="12445" y="659"/>
                  <a:pt x="12446" y="658"/>
                  <a:pt x="12448" y="658"/>
                </a:cubicBezTo>
                <a:cubicBezTo>
                  <a:pt x="12471" y="713"/>
                  <a:pt x="12445" y="761"/>
                  <a:pt x="12527" y="765"/>
                </a:cubicBezTo>
                <a:cubicBezTo>
                  <a:pt x="12561" y="767"/>
                  <a:pt x="12565" y="754"/>
                  <a:pt x="12591" y="745"/>
                </a:cubicBezTo>
                <a:cubicBezTo>
                  <a:pt x="12603" y="741"/>
                  <a:pt x="12613" y="711"/>
                  <a:pt x="12627" y="711"/>
                </a:cubicBezTo>
                <a:cubicBezTo>
                  <a:pt x="12642" y="711"/>
                  <a:pt x="12645" y="728"/>
                  <a:pt x="12660" y="729"/>
                </a:cubicBezTo>
                <a:cubicBezTo>
                  <a:pt x="12743" y="734"/>
                  <a:pt x="12817" y="755"/>
                  <a:pt x="12904" y="734"/>
                </a:cubicBezTo>
                <a:cubicBezTo>
                  <a:pt x="12972" y="717"/>
                  <a:pt x="13046" y="642"/>
                  <a:pt x="13113" y="638"/>
                </a:cubicBezTo>
                <a:cubicBezTo>
                  <a:pt x="13142" y="636"/>
                  <a:pt x="13169" y="670"/>
                  <a:pt x="13201" y="673"/>
                </a:cubicBezTo>
                <a:cubicBezTo>
                  <a:pt x="13217" y="674"/>
                  <a:pt x="13222" y="664"/>
                  <a:pt x="13238" y="666"/>
                </a:cubicBezTo>
                <a:cubicBezTo>
                  <a:pt x="13165" y="639"/>
                  <a:pt x="13033" y="570"/>
                  <a:pt x="12965" y="652"/>
                </a:cubicBezTo>
                <a:cubicBezTo>
                  <a:pt x="12906" y="723"/>
                  <a:pt x="12958" y="774"/>
                  <a:pt x="13028" y="805"/>
                </a:cubicBezTo>
                <a:cubicBezTo>
                  <a:pt x="13128" y="849"/>
                  <a:pt x="13280" y="838"/>
                  <a:pt x="13380" y="809"/>
                </a:cubicBezTo>
                <a:cubicBezTo>
                  <a:pt x="13401" y="801"/>
                  <a:pt x="13423" y="793"/>
                  <a:pt x="13444" y="785"/>
                </a:cubicBezTo>
                <a:moveTo>
                  <a:pt x="13943" y="283"/>
                </a:moveTo>
                <a:cubicBezTo>
                  <a:pt x="13864" y="327"/>
                  <a:pt x="13803" y="383"/>
                  <a:pt x="13743" y="452"/>
                </a:cubicBezTo>
                <a:cubicBezTo>
                  <a:pt x="13667" y="540"/>
                  <a:pt x="13593" y="640"/>
                  <a:pt x="13565" y="755"/>
                </a:cubicBezTo>
                <a:cubicBezTo>
                  <a:pt x="13554" y="800"/>
                  <a:pt x="13545" y="871"/>
                  <a:pt x="13594" y="898"/>
                </a:cubicBezTo>
                <a:cubicBezTo>
                  <a:pt x="13637" y="922"/>
                  <a:pt x="13712" y="907"/>
                  <a:pt x="13758" y="906"/>
                </a:cubicBezTo>
                <a:moveTo>
                  <a:pt x="14166" y="548"/>
                </a:moveTo>
                <a:cubicBezTo>
                  <a:pt x="14161" y="535"/>
                  <a:pt x="14156" y="522"/>
                  <a:pt x="14152" y="509"/>
                </a:cubicBezTo>
                <a:cubicBezTo>
                  <a:pt x="14181" y="516"/>
                  <a:pt x="14198" y="524"/>
                  <a:pt x="14220" y="548"/>
                </a:cubicBezTo>
                <a:cubicBezTo>
                  <a:pt x="14254" y="586"/>
                  <a:pt x="14264" y="628"/>
                  <a:pt x="14268" y="677"/>
                </a:cubicBezTo>
                <a:cubicBezTo>
                  <a:pt x="14272" y="721"/>
                  <a:pt x="14270" y="765"/>
                  <a:pt x="14270" y="809"/>
                </a:cubicBezTo>
                <a:cubicBezTo>
                  <a:pt x="14290" y="779"/>
                  <a:pt x="14309" y="748"/>
                  <a:pt x="14332" y="721"/>
                </a:cubicBezTo>
                <a:cubicBezTo>
                  <a:pt x="14375" y="671"/>
                  <a:pt x="14425" y="634"/>
                  <a:pt x="14484" y="604"/>
                </a:cubicBezTo>
                <a:cubicBezTo>
                  <a:pt x="14536" y="578"/>
                  <a:pt x="14592" y="558"/>
                  <a:pt x="14647" y="541"/>
                </a:cubicBezTo>
                <a:cubicBezTo>
                  <a:pt x="14665" y="535"/>
                  <a:pt x="14680" y="534"/>
                  <a:pt x="14698" y="532"/>
                </a:cubicBezTo>
                <a:cubicBezTo>
                  <a:pt x="14698" y="567"/>
                  <a:pt x="14700" y="599"/>
                  <a:pt x="14690" y="633"/>
                </a:cubicBezTo>
                <a:cubicBezTo>
                  <a:pt x="14670" y="703"/>
                  <a:pt x="14633" y="767"/>
                  <a:pt x="14615" y="838"/>
                </a:cubicBezTo>
                <a:cubicBezTo>
                  <a:pt x="14611" y="855"/>
                  <a:pt x="14612" y="869"/>
                  <a:pt x="14611" y="886"/>
                </a:cubicBezTo>
                <a:cubicBezTo>
                  <a:pt x="14655" y="888"/>
                  <a:pt x="14671" y="884"/>
                  <a:pt x="14714" y="866"/>
                </a:cubicBezTo>
                <a:moveTo>
                  <a:pt x="15095" y="254"/>
                </a:moveTo>
                <a:cubicBezTo>
                  <a:pt x="15124" y="246"/>
                  <a:pt x="15151" y="247"/>
                  <a:pt x="15182" y="247"/>
                </a:cubicBezTo>
                <a:cubicBezTo>
                  <a:pt x="15225" y="247"/>
                  <a:pt x="15239" y="277"/>
                  <a:pt x="15242" y="316"/>
                </a:cubicBezTo>
                <a:cubicBezTo>
                  <a:pt x="15248" y="403"/>
                  <a:pt x="15207" y="462"/>
                  <a:pt x="15156" y="528"/>
                </a:cubicBezTo>
                <a:cubicBezTo>
                  <a:pt x="15106" y="593"/>
                  <a:pt x="15048" y="656"/>
                  <a:pt x="14990" y="714"/>
                </a:cubicBezTo>
                <a:cubicBezTo>
                  <a:pt x="14975" y="729"/>
                  <a:pt x="14935" y="771"/>
                  <a:pt x="14908" y="766"/>
                </a:cubicBezTo>
                <a:cubicBezTo>
                  <a:pt x="14893" y="763"/>
                  <a:pt x="14901" y="749"/>
                  <a:pt x="14900" y="733"/>
                </a:cubicBezTo>
                <a:moveTo>
                  <a:pt x="15397" y="120"/>
                </a:moveTo>
                <a:cubicBezTo>
                  <a:pt x="15400" y="115"/>
                  <a:pt x="15398" y="117"/>
                  <a:pt x="15403" y="115"/>
                </a:cubicBezTo>
                <a:cubicBezTo>
                  <a:pt x="15421" y="127"/>
                  <a:pt x="15443" y="159"/>
                  <a:pt x="15458" y="177"/>
                </a:cubicBezTo>
                <a:moveTo>
                  <a:pt x="15420" y="756"/>
                </a:moveTo>
                <a:cubicBezTo>
                  <a:pt x="15311" y="859"/>
                  <a:pt x="15204" y="962"/>
                  <a:pt x="15100" y="1070"/>
                </a:cubicBezTo>
                <a:cubicBezTo>
                  <a:pt x="14989" y="1184"/>
                  <a:pt x="14889" y="1302"/>
                  <a:pt x="14793" y="142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8" name=""/>
          <p:cNvSpPr/>
          <p:nvPr/>
        </p:nvSpPr>
        <p:spPr>
          <a:xfrm>
            <a:off x="11746440" y="0"/>
            <a:ext cx="5760" cy="7560"/>
          </a:xfrm>
          <a:custGeom>
            <a:avLst/>
            <a:gdLst/>
            <a:ahLst/>
            <a:rect l="0" t="0" r="r" b="b"/>
            <a:pathLst>
              <a:path fill="none" w="16" h="21">
                <a:moveTo>
                  <a:pt x="16" y="21"/>
                </a:moveTo>
                <a:cubicBezTo>
                  <a:pt x="13" y="19"/>
                  <a:pt x="-6" y="2"/>
                  <a:pt x="2" y="0"/>
                </a:cubicBezTo>
                <a:cubicBezTo>
                  <a:pt x="5" y="0"/>
                  <a:pt x="7" y="0"/>
                  <a:pt x="9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29" name=""/>
          <p:cNvSpPr/>
          <p:nvPr/>
        </p:nvSpPr>
        <p:spPr>
          <a:xfrm>
            <a:off x="11404440" y="235080"/>
            <a:ext cx="21960" cy="9000"/>
          </a:xfrm>
          <a:custGeom>
            <a:avLst/>
            <a:gdLst/>
            <a:ahLst/>
            <a:rect l="0" t="0" r="r" b="b"/>
            <a:pathLst>
              <a:path fill="none" w="61" h="25">
                <a:moveTo>
                  <a:pt x="61" y="0"/>
                </a:moveTo>
                <a:cubicBezTo>
                  <a:pt x="32" y="12"/>
                  <a:pt x="20" y="16"/>
                  <a:pt x="0" y="2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"/>
          <p:cNvSpPr/>
          <p:nvPr/>
        </p:nvSpPr>
        <p:spPr>
          <a:xfrm>
            <a:off x="1929600" y="577440"/>
            <a:ext cx="6885720" cy="1074960"/>
          </a:xfrm>
          <a:custGeom>
            <a:avLst/>
            <a:gdLst/>
            <a:ahLst/>
            <a:rect l="0" t="0" r="r" b="b"/>
            <a:pathLst>
              <a:path fill="none" w="19127" h="2986">
                <a:moveTo>
                  <a:pt x="1145" y="1375"/>
                </a:moveTo>
                <a:cubicBezTo>
                  <a:pt x="1082" y="1326"/>
                  <a:pt x="1031" y="1300"/>
                  <a:pt x="948" y="1335"/>
                </a:cubicBezTo>
                <a:cubicBezTo>
                  <a:pt x="748" y="1420"/>
                  <a:pt x="568" y="1605"/>
                  <a:pt x="426" y="1762"/>
                </a:cubicBezTo>
                <a:cubicBezTo>
                  <a:pt x="244" y="1963"/>
                  <a:pt x="54" y="2215"/>
                  <a:pt x="7" y="2490"/>
                </a:cubicBezTo>
                <a:cubicBezTo>
                  <a:pt x="-27" y="2689"/>
                  <a:pt x="63" y="2817"/>
                  <a:pt x="237" y="2900"/>
                </a:cubicBezTo>
                <a:cubicBezTo>
                  <a:pt x="361" y="2959"/>
                  <a:pt x="491" y="2970"/>
                  <a:pt x="624" y="2986"/>
                </a:cubicBezTo>
                <a:moveTo>
                  <a:pt x="1304" y="2462"/>
                </a:moveTo>
                <a:cubicBezTo>
                  <a:pt x="1304" y="2413"/>
                  <a:pt x="1300" y="2402"/>
                  <a:pt x="1318" y="2376"/>
                </a:cubicBezTo>
                <a:cubicBezTo>
                  <a:pt x="1419" y="2387"/>
                  <a:pt x="1487" y="2435"/>
                  <a:pt x="1561" y="2507"/>
                </a:cubicBezTo>
                <a:cubicBezTo>
                  <a:pt x="1641" y="2585"/>
                  <a:pt x="1696" y="2677"/>
                  <a:pt x="1721" y="2786"/>
                </a:cubicBezTo>
                <a:cubicBezTo>
                  <a:pt x="1727" y="2828"/>
                  <a:pt x="1730" y="2838"/>
                  <a:pt x="1728" y="2864"/>
                </a:cubicBezTo>
                <a:moveTo>
                  <a:pt x="8829" y="1471"/>
                </a:moveTo>
                <a:cubicBezTo>
                  <a:pt x="8829" y="1487"/>
                  <a:pt x="8828" y="1494"/>
                  <a:pt x="8819" y="1503"/>
                </a:cubicBezTo>
                <a:moveTo>
                  <a:pt x="8874" y="1986"/>
                </a:moveTo>
                <a:cubicBezTo>
                  <a:pt x="8857" y="2155"/>
                  <a:pt x="8819" y="2246"/>
                  <a:pt x="8684" y="2360"/>
                </a:cubicBezTo>
                <a:cubicBezTo>
                  <a:pt x="8566" y="2446"/>
                  <a:pt x="8526" y="2476"/>
                  <a:pt x="8438" y="2521"/>
                </a:cubicBezTo>
                <a:moveTo>
                  <a:pt x="18592" y="400"/>
                </a:moveTo>
                <a:cubicBezTo>
                  <a:pt x="18697" y="279"/>
                  <a:pt x="18799" y="153"/>
                  <a:pt x="18931" y="59"/>
                </a:cubicBezTo>
                <a:cubicBezTo>
                  <a:pt x="18995" y="14"/>
                  <a:pt x="19058" y="-20"/>
                  <a:pt x="19127" y="14"/>
                </a:cubicBezTo>
                <a:cubicBezTo>
                  <a:pt x="19121" y="132"/>
                  <a:pt x="19077" y="192"/>
                  <a:pt x="18996" y="281"/>
                </a:cubicBezTo>
                <a:cubicBezTo>
                  <a:pt x="18898" y="390"/>
                  <a:pt x="18782" y="494"/>
                  <a:pt x="18659" y="575"/>
                </a:cubicBezTo>
                <a:cubicBezTo>
                  <a:pt x="18618" y="602"/>
                  <a:pt x="18555" y="644"/>
                  <a:pt x="18550" y="575"/>
                </a:cubicBezTo>
                <a:cubicBezTo>
                  <a:pt x="18550" y="558"/>
                  <a:pt x="18551" y="540"/>
                  <a:pt x="18551" y="52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1" name=""/>
          <p:cNvSpPr/>
          <p:nvPr/>
        </p:nvSpPr>
        <p:spPr>
          <a:xfrm>
            <a:off x="2421000" y="1089000"/>
            <a:ext cx="2301840" cy="625320"/>
          </a:xfrm>
          <a:custGeom>
            <a:avLst/>
            <a:gdLst/>
            <a:ahLst/>
            <a:rect l="0" t="0" r="r" b="b"/>
            <a:pathLst>
              <a:path fill="none" w="6394" h="1737">
                <a:moveTo>
                  <a:pt x="511" y="853"/>
                </a:moveTo>
                <a:cubicBezTo>
                  <a:pt x="484" y="884"/>
                  <a:pt x="477" y="891"/>
                  <a:pt x="455" y="926"/>
                </a:cubicBezTo>
                <a:cubicBezTo>
                  <a:pt x="373" y="1055"/>
                  <a:pt x="296" y="1186"/>
                  <a:pt x="215" y="1316"/>
                </a:cubicBezTo>
                <a:cubicBezTo>
                  <a:pt x="157" y="1409"/>
                  <a:pt x="96" y="1504"/>
                  <a:pt x="22" y="1585"/>
                </a:cubicBezTo>
                <a:cubicBezTo>
                  <a:pt x="15" y="1592"/>
                  <a:pt x="7" y="1598"/>
                  <a:pt x="0" y="1605"/>
                </a:cubicBezTo>
                <a:moveTo>
                  <a:pt x="232" y="1306"/>
                </a:moveTo>
                <a:cubicBezTo>
                  <a:pt x="219" y="1278"/>
                  <a:pt x="215" y="1278"/>
                  <a:pt x="220" y="1250"/>
                </a:cubicBezTo>
                <a:cubicBezTo>
                  <a:pt x="294" y="1238"/>
                  <a:pt x="367" y="1244"/>
                  <a:pt x="442" y="1242"/>
                </a:cubicBezTo>
                <a:cubicBezTo>
                  <a:pt x="536" y="1240"/>
                  <a:pt x="627" y="1232"/>
                  <a:pt x="720" y="1222"/>
                </a:cubicBezTo>
                <a:moveTo>
                  <a:pt x="1367" y="891"/>
                </a:moveTo>
                <a:cubicBezTo>
                  <a:pt x="1382" y="801"/>
                  <a:pt x="1399" y="712"/>
                  <a:pt x="1340" y="631"/>
                </a:cubicBezTo>
                <a:cubicBezTo>
                  <a:pt x="1311" y="591"/>
                  <a:pt x="1229" y="538"/>
                  <a:pt x="1185" y="592"/>
                </a:cubicBezTo>
                <a:cubicBezTo>
                  <a:pt x="1117" y="676"/>
                  <a:pt x="1132" y="823"/>
                  <a:pt x="1131" y="920"/>
                </a:cubicBezTo>
                <a:cubicBezTo>
                  <a:pt x="1130" y="1075"/>
                  <a:pt x="1141" y="1228"/>
                  <a:pt x="1149" y="1382"/>
                </a:cubicBezTo>
                <a:cubicBezTo>
                  <a:pt x="1153" y="1459"/>
                  <a:pt x="1185" y="1628"/>
                  <a:pt x="1140" y="1699"/>
                </a:cubicBezTo>
                <a:cubicBezTo>
                  <a:pt x="1115" y="1738"/>
                  <a:pt x="1036" y="1744"/>
                  <a:pt x="997" y="1729"/>
                </a:cubicBezTo>
                <a:cubicBezTo>
                  <a:pt x="932" y="1704"/>
                  <a:pt x="882" y="1635"/>
                  <a:pt x="872" y="1568"/>
                </a:cubicBezTo>
                <a:cubicBezTo>
                  <a:pt x="859" y="1479"/>
                  <a:pt x="884" y="1418"/>
                  <a:pt x="951" y="1359"/>
                </a:cubicBezTo>
                <a:cubicBezTo>
                  <a:pt x="1081" y="1245"/>
                  <a:pt x="1270" y="1221"/>
                  <a:pt x="1416" y="1132"/>
                </a:cubicBezTo>
                <a:moveTo>
                  <a:pt x="1539" y="780"/>
                </a:moveTo>
                <a:cubicBezTo>
                  <a:pt x="1592" y="799"/>
                  <a:pt x="1610" y="864"/>
                  <a:pt x="1628" y="917"/>
                </a:cubicBezTo>
                <a:cubicBezTo>
                  <a:pt x="1662" y="1023"/>
                  <a:pt x="1674" y="1135"/>
                  <a:pt x="1683" y="1245"/>
                </a:cubicBezTo>
                <a:cubicBezTo>
                  <a:pt x="1690" y="1325"/>
                  <a:pt x="1700" y="1567"/>
                  <a:pt x="1699" y="1486"/>
                </a:cubicBezTo>
                <a:cubicBezTo>
                  <a:pt x="1699" y="1475"/>
                  <a:pt x="1698" y="1464"/>
                  <a:pt x="1697" y="1453"/>
                </a:cubicBezTo>
                <a:moveTo>
                  <a:pt x="1658" y="1096"/>
                </a:moveTo>
                <a:cubicBezTo>
                  <a:pt x="1665" y="957"/>
                  <a:pt x="1675" y="829"/>
                  <a:pt x="1765" y="713"/>
                </a:cubicBezTo>
                <a:cubicBezTo>
                  <a:pt x="1808" y="658"/>
                  <a:pt x="1909" y="596"/>
                  <a:pt x="1978" y="651"/>
                </a:cubicBezTo>
                <a:cubicBezTo>
                  <a:pt x="2037" y="698"/>
                  <a:pt x="2040" y="805"/>
                  <a:pt x="2035" y="871"/>
                </a:cubicBezTo>
                <a:cubicBezTo>
                  <a:pt x="2030" y="939"/>
                  <a:pt x="1997" y="997"/>
                  <a:pt x="1940" y="1035"/>
                </a:cubicBezTo>
                <a:cubicBezTo>
                  <a:pt x="1918" y="1045"/>
                  <a:pt x="1911" y="1049"/>
                  <a:pt x="1895" y="1046"/>
                </a:cubicBezTo>
                <a:moveTo>
                  <a:pt x="2395" y="336"/>
                </a:moveTo>
                <a:cubicBezTo>
                  <a:pt x="2427" y="386"/>
                  <a:pt x="2434" y="423"/>
                  <a:pt x="2435" y="499"/>
                </a:cubicBezTo>
                <a:cubicBezTo>
                  <a:pt x="2437" y="644"/>
                  <a:pt x="2394" y="778"/>
                  <a:pt x="2378" y="920"/>
                </a:cubicBezTo>
                <a:cubicBezTo>
                  <a:pt x="2367" y="1017"/>
                  <a:pt x="2367" y="1115"/>
                  <a:pt x="2380" y="1212"/>
                </a:cubicBezTo>
                <a:moveTo>
                  <a:pt x="2268" y="978"/>
                </a:moveTo>
                <a:cubicBezTo>
                  <a:pt x="2263" y="947"/>
                  <a:pt x="2252" y="932"/>
                  <a:pt x="2287" y="927"/>
                </a:cubicBezTo>
                <a:cubicBezTo>
                  <a:pt x="2334" y="920"/>
                  <a:pt x="2382" y="920"/>
                  <a:pt x="2429" y="918"/>
                </a:cubicBezTo>
                <a:cubicBezTo>
                  <a:pt x="2440" y="917"/>
                  <a:pt x="2452" y="917"/>
                  <a:pt x="2463" y="916"/>
                </a:cubicBezTo>
                <a:moveTo>
                  <a:pt x="2747" y="893"/>
                </a:moveTo>
                <a:cubicBezTo>
                  <a:pt x="2767" y="880"/>
                  <a:pt x="2780" y="868"/>
                  <a:pt x="2797" y="853"/>
                </a:cubicBezTo>
                <a:cubicBezTo>
                  <a:pt x="2854" y="799"/>
                  <a:pt x="2909" y="730"/>
                  <a:pt x="2915" y="650"/>
                </a:cubicBezTo>
                <a:cubicBezTo>
                  <a:pt x="2919" y="598"/>
                  <a:pt x="2912" y="559"/>
                  <a:pt x="2881" y="516"/>
                </a:cubicBezTo>
                <a:cubicBezTo>
                  <a:pt x="2859" y="487"/>
                  <a:pt x="2843" y="482"/>
                  <a:pt x="2812" y="472"/>
                </a:cubicBezTo>
                <a:cubicBezTo>
                  <a:pt x="2807" y="483"/>
                  <a:pt x="2795" y="511"/>
                  <a:pt x="2803" y="533"/>
                </a:cubicBezTo>
                <a:cubicBezTo>
                  <a:pt x="2827" y="597"/>
                  <a:pt x="2907" y="648"/>
                  <a:pt x="2957" y="690"/>
                </a:cubicBezTo>
                <a:cubicBezTo>
                  <a:pt x="3024" y="746"/>
                  <a:pt x="3101" y="801"/>
                  <a:pt x="3140" y="882"/>
                </a:cubicBezTo>
                <a:cubicBezTo>
                  <a:pt x="3168" y="942"/>
                  <a:pt x="3163" y="1024"/>
                  <a:pt x="3148" y="1087"/>
                </a:cubicBezTo>
                <a:cubicBezTo>
                  <a:pt x="3142" y="1112"/>
                  <a:pt x="3132" y="1138"/>
                  <a:pt x="3125" y="1163"/>
                </a:cubicBezTo>
                <a:moveTo>
                  <a:pt x="3816" y="0"/>
                </a:moveTo>
                <a:cubicBezTo>
                  <a:pt x="3884" y="30"/>
                  <a:pt x="3924" y="56"/>
                  <a:pt x="3972" y="124"/>
                </a:cubicBezTo>
                <a:cubicBezTo>
                  <a:pt x="4052" y="237"/>
                  <a:pt x="4069" y="382"/>
                  <a:pt x="4054" y="518"/>
                </a:cubicBezTo>
                <a:cubicBezTo>
                  <a:pt x="4033" y="710"/>
                  <a:pt x="3922" y="867"/>
                  <a:pt x="3796" y="1006"/>
                </a:cubicBezTo>
                <a:cubicBezTo>
                  <a:pt x="3753" y="1053"/>
                  <a:pt x="3710" y="1089"/>
                  <a:pt x="3659" y="1126"/>
                </a:cubicBezTo>
                <a:moveTo>
                  <a:pt x="4718" y="168"/>
                </a:moveTo>
                <a:cubicBezTo>
                  <a:pt x="4734" y="158"/>
                  <a:pt x="4785" y="118"/>
                  <a:pt x="4736" y="172"/>
                </a:cubicBezTo>
                <a:cubicBezTo>
                  <a:pt x="4653" y="263"/>
                  <a:pt x="4564" y="342"/>
                  <a:pt x="4509" y="456"/>
                </a:cubicBezTo>
                <a:cubicBezTo>
                  <a:pt x="4470" y="537"/>
                  <a:pt x="4447" y="667"/>
                  <a:pt x="4527" y="731"/>
                </a:cubicBezTo>
                <a:cubicBezTo>
                  <a:pt x="4599" y="788"/>
                  <a:pt x="4714" y="768"/>
                  <a:pt x="4797" y="764"/>
                </a:cubicBezTo>
                <a:moveTo>
                  <a:pt x="4985" y="301"/>
                </a:moveTo>
                <a:cubicBezTo>
                  <a:pt x="5009" y="283"/>
                  <a:pt x="5035" y="269"/>
                  <a:pt x="5060" y="300"/>
                </a:cubicBezTo>
                <a:cubicBezTo>
                  <a:pt x="5091" y="339"/>
                  <a:pt x="5101" y="406"/>
                  <a:pt x="5110" y="453"/>
                </a:cubicBezTo>
                <a:cubicBezTo>
                  <a:pt x="5121" y="507"/>
                  <a:pt x="5124" y="563"/>
                  <a:pt x="5134" y="617"/>
                </a:cubicBezTo>
                <a:cubicBezTo>
                  <a:pt x="5136" y="629"/>
                  <a:pt x="5143" y="643"/>
                  <a:pt x="5146" y="654"/>
                </a:cubicBezTo>
                <a:cubicBezTo>
                  <a:pt x="5166" y="632"/>
                  <a:pt x="5184" y="600"/>
                  <a:pt x="5200" y="571"/>
                </a:cubicBezTo>
                <a:cubicBezTo>
                  <a:pt x="5246" y="490"/>
                  <a:pt x="5303" y="408"/>
                  <a:pt x="5380" y="353"/>
                </a:cubicBezTo>
                <a:cubicBezTo>
                  <a:pt x="5432" y="316"/>
                  <a:pt x="5522" y="285"/>
                  <a:pt x="5586" y="307"/>
                </a:cubicBezTo>
                <a:cubicBezTo>
                  <a:pt x="5670" y="335"/>
                  <a:pt x="5685" y="421"/>
                  <a:pt x="5689" y="496"/>
                </a:cubicBezTo>
                <a:cubicBezTo>
                  <a:pt x="5693" y="581"/>
                  <a:pt x="5669" y="655"/>
                  <a:pt x="5628" y="728"/>
                </a:cubicBezTo>
                <a:cubicBezTo>
                  <a:pt x="5617" y="743"/>
                  <a:pt x="5612" y="743"/>
                  <a:pt x="5613" y="753"/>
                </a:cubicBezTo>
                <a:moveTo>
                  <a:pt x="6345" y="25"/>
                </a:moveTo>
                <a:cubicBezTo>
                  <a:pt x="6350" y="45"/>
                  <a:pt x="6357" y="74"/>
                  <a:pt x="6360" y="99"/>
                </a:cubicBezTo>
                <a:cubicBezTo>
                  <a:pt x="6371" y="190"/>
                  <a:pt x="6390" y="278"/>
                  <a:pt x="6393" y="370"/>
                </a:cubicBezTo>
                <a:cubicBezTo>
                  <a:pt x="6397" y="489"/>
                  <a:pt x="6394" y="601"/>
                  <a:pt x="6348" y="713"/>
                </a:cubicBezTo>
                <a:cubicBezTo>
                  <a:pt x="6296" y="839"/>
                  <a:pt x="6176" y="904"/>
                  <a:pt x="6045" y="918"/>
                </a:cubicBezTo>
                <a:cubicBezTo>
                  <a:pt x="6032" y="918"/>
                  <a:pt x="6018" y="918"/>
                  <a:pt x="6005" y="91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2" name=""/>
          <p:cNvSpPr/>
          <p:nvPr/>
        </p:nvSpPr>
        <p:spPr>
          <a:xfrm>
            <a:off x="5388120" y="856080"/>
            <a:ext cx="860400" cy="919800"/>
          </a:xfrm>
          <a:custGeom>
            <a:avLst/>
            <a:gdLst/>
            <a:ahLst/>
            <a:rect l="0" t="0" r="r" b="b"/>
            <a:pathLst>
              <a:path fill="none" w="2390" h="2555">
                <a:moveTo>
                  <a:pt x="1694" y="67"/>
                </a:moveTo>
                <a:cubicBezTo>
                  <a:pt x="1676" y="122"/>
                  <a:pt x="1672" y="149"/>
                  <a:pt x="1631" y="215"/>
                </a:cubicBezTo>
                <a:cubicBezTo>
                  <a:pt x="1410" y="572"/>
                  <a:pt x="1116" y="890"/>
                  <a:pt x="865" y="1226"/>
                </a:cubicBezTo>
                <a:cubicBezTo>
                  <a:pt x="686" y="1465"/>
                  <a:pt x="517" y="1701"/>
                  <a:pt x="310" y="1916"/>
                </a:cubicBezTo>
                <a:cubicBezTo>
                  <a:pt x="196" y="2034"/>
                  <a:pt x="76" y="2131"/>
                  <a:pt x="0" y="2277"/>
                </a:cubicBezTo>
                <a:moveTo>
                  <a:pt x="2390" y="0"/>
                </a:moveTo>
                <a:cubicBezTo>
                  <a:pt x="2374" y="72"/>
                  <a:pt x="2366" y="99"/>
                  <a:pt x="2328" y="162"/>
                </a:cubicBezTo>
                <a:cubicBezTo>
                  <a:pt x="2144" y="468"/>
                  <a:pt x="1885" y="720"/>
                  <a:pt x="1669" y="1003"/>
                </a:cubicBezTo>
                <a:cubicBezTo>
                  <a:pt x="1399" y="1356"/>
                  <a:pt x="1186" y="1758"/>
                  <a:pt x="994" y="2159"/>
                </a:cubicBezTo>
                <a:cubicBezTo>
                  <a:pt x="922" y="2310"/>
                  <a:pt x="853" y="2432"/>
                  <a:pt x="741" y="255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3" name=""/>
          <p:cNvSpPr/>
          <p:nvPr/>
        </p:nvSpPr>
        <p:spPr>
          <a:xfrm>
            <a:off x="7797600" y="414360"/>
            <a:ext cx="1492200" cy="564840"/>
          </a:xfrm>
          <a:custGeom>
            <a:avLst/>
            <a:gdLst/>
            <a:ahLst/>
            <a:rect l="0" t="0" r="r" b="b"/>
            <a:pathLst>
              <a:path fill="none" w="4145" h="1569">
                <a:moveTo>
                  <a:pt x="962" y="823"/>
                </a:moveTo>
                <a:cubicBezTo>
                  <a:pt x="967" y="742"/>
                  <a:pt x="988" y="723"/>
                  <a:pt x="883" y="690"/>
                </a:cubicBezTo>
                <a:cubicBezTo>
                  <a:pt x="749" y="648"/>
                  <a:pt x="598" y="660"/>
                  <a:pt x="470" y="712"/>
                </a:cubicBezTo>
                <a:cubicBezTo>
                  <a:pt x="294" y="784"/>
                  <a:pt x="102" y="931"/>
                  <a:pt x="19" y="1106"/>
                </a:cubicBezTo>
                <a:cubicBezTo>
                  <a:pt x="3" y="1163"/>
                  <a:pt x="-3" y="1177"/>
                  <a:pt x="1" y="1214"/>
                </a:cubicBezTo>
                <a:cubicBezTo>
                  <a:pt x="114" y="1226"/>
                  <a:pt x="160" y="1222"/>
                  <a:pt x="276" y="1147"/>
                </a:cubicBezTo>
                <a:cubicBezTo>
                  <a:pt x="540" y="977"/>
                  <a:pt x="767" y="765"/>
                  <a:pt x="916" y="487"/>
                </a:cubicBezTo>
                <a:cubicBezTo>
                  <a:pt x="996" y="336"/>
                  <a:pt x="1044" y="146"/>
                  <a:pt x="1168" y="21"/>
                </a:cubicBezTo>
                <a:cubicBezTo>
                  <a:pt x="1186" y="5"/>
                  <a:pt x="1187" y="-2"/>
                  <a:pt x="1201" y="0"/>
                </a:cubicBezTo>
                <a:cubicBezTo>
                  <a:pt x="1169" y="146"/>
                  <a:pt x="1104" y="267"/>
                  <a:pt x="1038" y="402"/>
                </a:cubicBezTo>
                <a:cubicBezTo>
                  <a:pt x="991" y="500"/>
                  <a:pt x="889" y="675"/>
                  <a:pt x="935" y="793"/>
                </a:cubicBezTo>
                <a:cubicBezTo>
                  <a:pt x="971" y="884"/>
                  <a:pt x="1124" y="902"/>
                  <a:pt x="1204" y="886"/>
                </a:cubicBezTo>
                <a:cubicBezTo>
                  <a:pt x="1353" y="856"/>
                  <a:pt x="1476" y="704"/>
                  <a:pt x="1564" y="591"/>
                </a:cubicBezTo>
                <a:cubicBezTo>
                  <a:pt x="1585" y="562"/>
                  <a:pt x="1590" y="556"/>
                  <a:pt x="1601" y="537"/>
                </a:cubicBezTo>
                <a:cubicBezTo>
                  <a:pt x="1567" y="596"/>
                  <a:pt x="1528" y="654"/>
                  <a:pt x="1487" y="711"/>
                </a:cubicBezTo>
                <a:cubicBezTo>
                  <a:pt x="1456" y="753"/>
                  <a:pt x="1432" y="795"/>
                  <a:pt x="1405" y="838"/>
                </a:cubicBezTo>
                <a:moveTo>
                  <a:pt x="1792" y="474"/>
                </a:moveTo>
                <a:cubicBezTo>
                  <a:pt x="1823" y="410"/>
                  <a:pt x="1853" y="352"/>
                  <a:pt x="1895" y="295"/>
                </a:cubicBezTo>
                <a:cubicBezTo>
                  <a:pt x="1875" y="320"/>
                  <a:pt x="1863" y="335"/>
                  <a:pt x="1843" y="360"/>
                </a:cubicBezTo>
                <a:cubicBezTo>
                  <a:pt x="1782" y="435"/>
                  <a:pt x="1736" y="493"/>
                  <a:pt x="1732" y="592"/>
                </a:cubicBezTo>
                <a:cubicBezTo>
                  <a:pt x="1728" y="684"/>
                  <a:pt x="1798" y="737"/>
                  <a:pt x="1860" y="796"/>
                </a:cubicBezTo>
                <a:cubicBezTo>
                  <a:pt x="1923" y="857"/>
                  <a:pt x="1986" y="906"/>
                  <a:pt x="1984" y="1001"/>
                </a:cubicBezTo>
                <a:cubicBezTo>
                  <a:pt x="1982" y="1109"/>
                  <a:pt x="1856" y="1196"/>
                  <a:pt x="1775" y="1249"/>
                </a:cubicBezTo>
                <a:cubicBezTo>
                  <a:pt x="1685" y="1308"/>
                  <a:pt x="1612" y="1338"/>
                  <a:pt x="1519" y="1292"/>
                </a:cubicBezTo>
                <a:moveTo>
                  <a:pt x="2387" y="498"/>
                </a:moveTo>
                <a:cubicBezTo>
                  <a:pt x="2408" y="597"/>
                  <a:pt x="2400" y="677"/>
                  <a:pt x="2354" y="771"/>
                </a:cubicBezTo>
                <a:cubicBezTo>
                  <a:pt x="2284" y="914"/>
                  <a:pt x="2170" y="1030"/>
                  <a:pt x="2084" y="1163"/>
                </a:cubicBezTo>
                <a:cubicBezTo>
                  <a:pt x="2053" y="1211"/>
                  <a:pt x="2036" y="1245"/>
                  <a:pt x="2028" y="1298"/>
                </a:cubicBezTo>
                <a:moveTo>
                  <a:pt x="2979" y="312"/>
                </a:moveTo>
                <a:cubicBezTo>
                  <a:pt x="3028" y="287"/>
                  <a:pt x="3058" y="275"/>
                  <a:pt x="3106" y="259"/>
                </a:cubicBezTo>
                <a:cubicBezTo>
                  <a:pt x="3086" y="352"/>
                  <a:pt x="3019" y="434"/>
                  <a:pt x="2961" y="510"/>
                </a:cubicBezTo>
                <a:cubicBezTo>
                  <a:pt x="2863" y="637"/>
                  <a:pt x="2695" y="777"/>
                  <a:pt x="2658" y="939"/>
                </a:cubicBezTo>
                <a:cubicBezTo>
                  <a:pt x="2658" y="956"/>
                  <a:pt x="2658" y="974"/>
                  <a:pt x="2658" y="991"/>
                </a:cubicBezTo>
                <a:moveTo>
                  <a:pt x="3345" y="759"/>
                </a:moveTo>
                <a:cubicBezTo>
                  <a:pt x="3382" y="716"/>
                  <a:pt x="3416" y="678"/>
                  <a:pt x="3443" y="631"/>
                </a:cubicBezTo>
                <a:cubicBezTo>
                  <a:pt x="3340" y="645"/>
                  <a:pt x="3251" y="695"/>
                  <a:pt x="3160" y="745"/>
                </a:cubicBezTo>
                <a:cubicBezTo>
                  <a:pt x="3084" y="788"/>
                  <a:pt x="2962" y="844"/>
                  <a:pt x="2928" y="934"/>
                </a:cubicBezTo>
                <a:cubicBezTo>
                  <a:pt x="2928" y="942"/>
                  <a:pt x="2928" y="950"/>
                  <a:pt x="2928" y="958"/>
                </a:cubicBezTo>
                <a:cubicBezTo>
                  <a:pt x="2997" y="976"/>
                  <a:pt x="3050" y="971"/>
                  <a:pt x="3117" y="946"/>
                </a:cubicBezTo>
                <a:cubicBezTo>
                  <a:pt x="3199" y="916"/>
                  <a:pt x="3277" y="874"/>
                  <a:pt x="3348" y="823"/>
                </a:cubicBezTo>
                <a:cubicBezTo>
                  <a:pt x="3372" y="806"/>
                  <a:pt x="3386" y="790"/>
                  <a:pt x="3406" y="770"/>
                </a:cubicBezTo>
                <a:cubicBezTo>
                  <a:pt x="3369" y="811"/>
                  <a:pt x="3328" y="850"/>
                  <a:pt x="3299" y="897"/>
                </a:cubicBezTo>
                <a:cubicBezTo>
                  <a:pt x="3269" y="944"/>
                  <a:pt x="3270" y="974"/>
                  <a:pt x="3272" y="1026"/>
                </a:cubicBezTo>
                <a:moveTo>
                  <a:pt x="3942" y="653"/>
                </a:moveTo>
                <a:cubicBezTo>
                  <a:pt x="3923" y="679"/>
                  <a:pt x="3930" y="668"/>
                  <a:pt x="3910" y="694"/>
                </a:cubicBezTo>
                <a:cubicBezTo>
                  <a:pt x="3878" y="736"/>
                  <a:pt x="3870" y="762"/>
                  <a:pt x="3862" y="811"/>
                </a:cubicBezTo>
                <a:cubicBezTo>
                  <a:pt x="3938" y="810"/>
                  <a:pt x="3980" y="792"/>
                  <a:pt x="4047" y="751"/>
                </a:cubicBezTo>
                <a:cubicBezTo>
                  <a:pt x="4080" y="731"/>
                  <a:pt x="4112" y="709"/>
                  <a:pt x="4145" y="690"/>
                </a:cubicBezTo>
                <a:cubicBezTo>
                  <a:pt x="4124" y="780"/>
                  <a:pt x="4051" y="851"/>
                  <a:pt x="3995" y="926"/>
                </a:cubicBezTo>
                <a:cubicBezTo>
                  <a:pt x="3841" y="1132"/>
                  <a:pt x="3707" y="1351"/>
                  <a:pt x="3572" y="156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4" name=""/>
          <p:cNvSpPr/>
          <p:nvPr/>
        </p:nvSpPr>
        <p:spPr>
          <a:xfrm>
            <a:off x="6854400" y="1335600"/>
            <a:ext cx="3035160" cy="789480"/>
          </a:xfrm>
          <a:custGeom>
            <a:avLst/>
            <a:gdLst/>
            <a:ahLst/>
            <a:rect l="0" t="0" r="r" b="b"/>
            <a:pathLst>
              <a:path fill="none" w="8431" h="2193">
                <a:moveTo>
                  <a:pt x="64" y="72"/>
                </a:moveTo>
                <a:cubicBezTo>
                  <a:pt x="42" y="47"/>
                  <a:pt x="22" y="24"/>
                  <a:pt x="0" y="0"/>
                </a:cubicBezTo>
                <a:cubicBezTo>
                  <a:pt x="16" y="24"/>
                  <a:pt x="10" y="20"/>
                  <a:pt x="27" y="44"/>
                </a:cubicBezTo>
                <a:cubicBezTo>
                  <a:pt x="345" y="494"/>
                  <a:pt x="862" y="834"/>
                  <a:pt x="1308" y="1143"/>
                </a:cubicBezTo>
                <a:cubicBezTo>
                  <a:pt x="1669" y="1392"/>
                  <a:pt x="2046" y="1557"/>
                  <a:pt x="2480" y="1617"/>
                </a:cubicBezTo>
                <a:cubicBezTo>
                  <a:pt x="2497" y="1619"/>
                  <a:pt x="2591" y="1619"/>
                  <a:pt x="2612" y="1635"/>
                </a:cubicBezTo>
                <a:cubicBezTo>
                  <a:pt x="2622" y="1643"/>
                  <a:pt x="2583" y="1634"/>
                  <a:pt x="2579" y="1646"/>
                </a:cubicBezTo>
                <a:cubicBezTo>
                  <a:pt x="2567" y="1646"/>
                  <a:pt x="2556" y="1646"/>
                  <a:pt x="2544" y="1646"/>
                </a:cubicBezTo>
                <a:moveTo>
                  <a:pt x="2659" y="1426"/>
                </a:moveTo>
                <a:cubicBezTo>
                  <a:pt x="2651" y="1398"/>
                  <a:pt x="2710" y="1373"/>
                  <a:pt x="2670" y="1349"/>
                </a:cubicBezTo>
                <a:cubicBezTo>
                  <a:pt x="2596" y="1305"/>
                  <a:pt x="2449" y="1353"/>
                  <a:pt x="2382" y="1381"/>
                </a:cubicBezTo>
                <a:cubicBezTo>
                  <a:pt x="2203" y="1457"/>
                  <a:pt x="1967" y="1620"/>
                  <a:pt x="1924" y="1825"/>
                </a:cubicBezTo>
                <a:cubicBezTo>
                  <a:pt x="1919" y="1873"/>
                  <a:pt x="1917" y="1884"/>
                  <a:pt x="1918" y="1914"/>
                </a:cubicBezTo>
                <a:cubicBezTo>
                  <a:pt x="2002" y="1892"/>
                  <a:pt x="2033" y="1902"/>
                  <a:pt x="2125" y="1835"/>
                </a:cubicBezTo>
                <a:cubicBezTo>
                  <a:pt x="2368" y="1656"/>
                  <a:pt x="2511" y="1414"/>
                  <a:pt x="2579" y="1124"/>
                </a:cubicBezTo>
                <a:cubicBezTo>
                  <a:pt x="2616" y="966"/>
                  <a:pt x="2634" y="803"/>
                  <a:pt x="2662" y="644"/>
                </a:cubicBezTo>
                <a:cubicBezTo>
                  <a:pt x="2662" y="646"/>
                  <a:pt x="2662" y="647"/>
                  <a:pt x="2662" y="649"/>
                </a:cubicBezTo>
                <a:cubicBezTo>
                  <a:pt x="2632" y="775"/>
                  <a:pt x="2591" y="901"/>
                  <a:pt x="2556" y="1028"/>
                </a:cubicBezTo>
                <a:cubicBezTo>
                  <a:pt x="2522" y="1154"/>
                  <a:pt x="2454" y="1353"/>
                  <a:pt x="2529" y="1477"/>
                </a:cubicBezTo>
                <a:cubicBezTo>
                  <a:pt x="2603" y="1599"/>
                  <a:pt x="2820" y="1570"/>
                  <a:pt x="2919" y="1507"/>
                </a:cubicBezTo>
                <a:cubicBezTo>
                  <a:pt x="2994" y="1459"/>
                  <a:pt x="3011" y="1422"/>
                  <a:pt x="3059" y="1356"/>
                </a:cubicBezTo>
                <a:cubicBezTo>
                  <a:pt x="3033" y="1390"/>
                  <a:pt x="3039" y="1367"/>
                  <a:pt x="3017" y="1404"/>
                </a:cubicBezTo>
                <a:cubicBezTo>
                  <a:pt x="2973" y="1479"/>
                  <a:pt x="2865" y="1663"/>
                  <a:pt x="2975" y="1724"/>
                </a:cubicBezTo>
                <a:cubicBezTo>
                  <a:pt x="3065" y="1774"/>
                  <a:pt x="3195" y="1687"/>
                  <a:pt x="3230" y="1607"/>
                </a:cubicBezTo>
                <a:cubicBezTo>
                  <a:pt x="3264" y="1529"/>
                  <a:pt x="3242" y="1445"/>
                  <a:pt x="3214" y="1371"/>
                </a:cubicBezTo>
                <a:cubicBezTo>
                  <a:pt x="3194" y="1317"/>
                  <a:pt x="3152" y="1273"/>
                  <a:pt x="3122" y="1224"/>
                </a:cubicBezTo>
                <a:cubicBezTo>
                  <a:pt x="3125" y="1225"/>
                  <a:pt x="3163" y="1264"/>
                  <a:pt x="3187" y="1269"/>
                </a:cubicBezTo>
                <a:cubicBezTo>
                  <a:pt x="3293" y="1292"/>
                  <a:pt x="3415" y="1291"/>
                  <a:pt x="3523" y="1279"/>
                </a:cubicBezTo>
                <a:cubicBezTo>
                  <a:pt x="3541" y="1277"/>
                  <a:pt x="3555" y="1267"/>
                  <a:pt x="3573" y="1265"/>
                </a:cubicBezTo>
                <a:cubicBezTo>
                  <a:pt x="3555" y="1297"/>
                  <a:pt x="3522" y="1313"/>
                  <a:pt x="3508" y="1357"/>
                </a:cubicBezTo>
                <a:cubicBezTo>
                  <a:pt x="3474" y="1462"/>
                  <a:pt x="3483" y="1553"/>
                  <a:pt x="3511" y="1656"/>
                </a:cubicBezTo>
                <a:cubicBezTo>
                  <a:pt x="3531" y="1729"/>
                  <a:pt x="3559" y="1770"/>
                  <a:pt x="3541" y="1838"/>
                </a:cubicBezTo>
                <a:cubicBezTo>
                  <a:pt x="3533" y="1838"/>
                  <a:pt x="3526" y="1838"/>
                  <a:pt x="3518" y="1838"/>
                </a:cubicBezTo>
                <a:cubicBezTo>
                  <a:pt x="3501" y="1808"/>
                  <a:pt x="3458" y="1828"/>
                  <a:pt x="3472" y="1756"/>
                </a:cubicBezTo>
                <a:cubicBezTo>
                  <a:pt x="3489" y="1668"/>
                  <a:pt x="3565" y="1603"/>
                  <a:pt x="3627" y="1543"/>
                </a:cubicBezTo>
                <a:cubicBezTo>
                  <a:pt x="3735" y="1438"/>
                  <a:pt x="3829" y="1381"/>
                  <a:pt x="3960" y="1332"/>
                </a:cubicBezTo>
                <a:cubicBezTo>
                  <a:pt x="3959" y="1480"/>
                  <a:pt x="3901" y="1598"/>
                  <a:pt x="3878" y="1741"/>
                </a:cubicBezTo>
                <a:cubicBezTo>
                  <a:pt x="3878" y="1749"/>
                  <a:pt x="3879" y="1757"/>
                  <a:pt x="3879" y="1765"/>
                </a:cubicBezTo>
                <a:cubicBezTo>
                  <a:pt x="3956" y="1765"/>
                  <a:pt x="4007" y="1783"/>
                  <a:pt x="4083" y="1744"/>
                </a:cubicBezTo>
                <a:cubicBezTo>
                  <a:pt x="4154" y="1707"/>
                  <a:pt x="4188" y="1658"/>
                  <a:pt x="4187" y="1580"/>
                </a:cubicBezTo>
                <a:cubicBezTo>
                  <a:pt x="4186" y="1500"/>
                  <a:pt x="4131" y="1442"/>
                  <a:pt x="4079" y="1386"/>
                </a:cubicBezTo>
                <a:cubicBezTo>
                  <a:pt x="4070" y="1380"/>
                  <a:pt x="4070" y="1377"/>
                  <a:pt x="4064" y="1377"/>
                </a:cubicBezTo>
                <a:cubicBezTo>
                  <a:pt x="4119" y="1386"/>
                  <a:pt x="4169" y="1402"/>
                  <a:pt x="4226" y="1394"/>
                </a:cubicBezTo>
                <a:cubicBezTo>
                  <a:pt x="4306" y="1383"/>
                  <a:pt x="4377" y="1350"/>
                  <a:pt x="4457" y="1340"/>
                </a:cubicBezTo>
                <a:cubicBezTo>
                  <a:pt x="4475" y="1428"/>
                  <a:pt x="4478" y="1481"/>
                  <a:pt x="4459" y="1573"/>
                </a:cubicBezTo>
                <a:cubicBezTo>
                  <a:pt x="4452" y="1604"/>
                  <a:pt x="4443" y="1638"/>
                  <a:pt x="4436" y="1669"/>
                </a:cubicBezTo>
                <a:cubicBezTo>
                  <a:pt x="4459" y="1644"/>
                  <a:pt x="4487" y="1619"/>
                  <a:pt x="4511" y="1591"/>
                </a:cubicBezTo>
                <a:cubicBezTo>
                  <a:pt x="4584" y="1505"/>
                  <a:pt x="4650" y="1427"/>
                  <a:pt x="4739" y="1360"/>
                </a:cubicBezTo>
                <a:cubicBezTo>
                  <a:pt x="4742" y="1372"/>
                  <a:pt x="4766" y="1406"/>
                  <a:pt x="4767" y="1450"/>
                </a:cubicBezTo>
                <a:cubicBezTo>
                  <a:pt x="4768" y="1493"/>
                  <a:pt x="4765" y="1536"/>
                  <a:pt x="4763" y="1579"/>
                </a:cubicBezTo>
                <a:cubicBezTo>
                  <a:pt x="4833" y="1554"/>
                  <a:pt x="4900" y="1529"/>
                  <a:pt x="4972" y="1493"/>
                </a:cubicBezTo>
                <a:cubicBezTo>
                  <a:pt x="5009" y="1474"/>
                  <a:pt x="5128" y="1392"/>
                  <a:pt x="5173" y="1432"/>
                </a:cubicBezTo>
                <a:cubicBezTo>
                  <a:pt x="5218" y="1471"/>
                  <a:pt x="5205" y="1526"/>
                  <a:pt x="5271" y="1566"/>
                </a:cubicBezTo>
                <a:cubicBezTo>
                  <a:pt x="5288" y="1570"/>
                  <a:pt x="5306" y="1575"/>
                  <a:pt x="5323" y="1579"/>
                </a:cubicBezTo>
                <a:moveTo>
                  <a:pt x="5480" y="1551"/>
                </a:moveTo>
                <a:cubicBezTo>
                  <a:pt x="5494" y="1516"/>
                  <a:pt x="5501" y="1487"/>
                  <a:pt x="5504" y="1450"/>
                </a:cubicBezTo>
                <a:cubicBezTo>
                  <a:pt x="5505" y="1439"/>
                  <a:pt x="5503" y="1439"/>
                  <a:pt x="5504" y="1428"/>
                </a:cubicBezTo>
                <a:cubicBezTo>
                  <a:pt x="5504" y="1469"/>
                  <a:pt x="5495" y="1513"/>
                  <a:pt x="5521" y="1547"/>
                </a:cubicBezTo>
                <a:cubicBezTo>
                  <a:pt x="5527" y="1550"/>
                  <a:pt x="5534" y="1553"/>
                  <a:pt x="5540" y="1556"/>
                </a:cubicBezTo>
                <a:cubicBezTo>
                  <a:pt x="5585" y="1549"/>
                  <a:pt x="5601" y="1552"/>
                  <a:pt x="5626" y="1503"/>
                </a:cubicBezTo>
                <a:cubicBezTo>
                  <a:pt x="5654" y="1449"/>
                  <a:pt x="5663" y="1361"/>
                  <a:pt x="5613" y="1318"/>
                </a:cubicBezTo>
                <a:cubicBezTo>
                  <a:pt x="5552" y="1267"/>
                  <a:pt x="5444" y="1280"/>
                  <a:pt x="5377" y="1306"/>
                </a:cubicBezTo>
                <a:cubicBezTo>
                  <a:pt x="5284" y="1342"/>
                  <a:pt x="5146" y="1432"/>
                  <a:pt x="5118" y="1536"/>
                </a:cubicBezTo>
                <a:cubicBezTo>
                  <a:pt x="5098" y="1609"/>
                  <a:pt x="5157" y="1635"/>
                  <a:pt x="5218" y="1649"/>
                </a:cubicBezTo>
                <a:cubicBezTo>
                  <a:pt x="5341" y="1678"/>
                  <a:pt x="5492" y="1672"/>
                  <a:pt x="5616" y="1652"/>
                </a:cubicBezTo>
                <a:cubicBezTo>
                  <a:pt x="5746" y="1631"/>
                  <a:pt x="5904" y="1580"/>
                  <a:pt x="5982" y="1465"/>
                </a:cubicBezTo>
                <a:cubicBezTo>
                  <a:pt x="6053" y="1359"/>
                  <a:pt x="6046" y="1211"/>
                  <a:pt x="6057" y="1090"/>
                </a:cubicBezTo>
                <a:cubicBezTo>
                  <a:pt x="6060" y="1054"/>
                  <a:pt x="6065" y="1020"/>
                  <a:pt x="6069" y="985"/>
                </a:cubicBezTo>
                <a:cubicBezTo>
                  <a:pt x="6052" y="1047"/>
                  <a:pt x="6027" y="1103"/>
                  <a:pt x="6002" y="1163"/>
                </a:cubicBezTo>
                <a:cubicBezTo>
                  <a:pt x="5936" y="1325"/>
                  <a:pt x="5894" y="1482"/>
                  <a:pt x="5883" y="1656"/>
                </a:cubicBezTo>
                <a:cubicBezTo>
                  <a:pt x="5881" y="1698"/>
                  <a:pt x="5881" y="1708"/>
                  <a:pt x="5878" y="1734"/>
                </a:cubicBezTo>
                <a:moveTo>
                  <a:pt x="5698" y="1488"/>
                </a:moveTo>
                <a:cubicBezTo>
                  <a:pt x="5721" y="1434"/>
                  <a:pt x="5689" y="1445"/>
                  <a:pt x="5768" y="1414"/>
                </a:cubicBezTo>
                <a:cubicBezTo>
                  <a:pt x="5889" y="1367"/>
                  <a:pt x="6018" y="1343"/>
                  <a:pt x="6142" y="1306"/>
                </a:cubicBezTo>
                <a:cubicBezTo>
                  <a:pt x="6256" y="1272"/>
                  <a:pt x="6380" y="1236"/>
                  <a:pt x="6462" y="1143"/>
                </a:cubicBezTo>
                <a:cubicBezTo>
                  <a:pt x="6495" y="1105"/>
                  <a:pt x="6515" y="1054"/>
                  <a:pt x="6536" y="1009"/>
                </a:cubicBezTo>
                <a:cubicBezTo>
                  <a:pt x="6497" y="1075"/>
                  <a:pt x="6449" y="1145"/>
                  <a:pt x="6407" y="1212"/>
                </a:cubicBezTo>
                <a:cubicBezTo>
                  <a:pt x="6349" y="1304"/>
                  <a:pt x="6291" y="1397"/>
                  <a:pt x="6278" y="1507"/>
                </a:cubicBezTo>
                <a:cubicBezTo>
                  <a:pt x="6270" y="1573"/>
                  <a:pt x="6279" y="1575"/>
                  <a:pt x="6335" y="1584"/>
                </a:cubicBezTo>
                <a:cubicBezTo>
                  <a:pt x="6398" y="1594"/>
                  <a:pt x="6492" y="1521"/>
                  <a:pt x="6541" y="1490"/>
                </a:cubicBezTo>
                <a:cubicBezTo>
                  <a:pt x="6592" y="1458"/>
                  <a:pt x="6648" y="1403"/>
                  <a:pt x="6709" y="1391"/>
                </a:cubicBezTo>
                <a:cubicBezTo>
                  <a:pt x="6729" y="1391"/>
                  <a:pt x="6733" y="1391"/>
                  <a:pt x="6745" y="1391"/>
                </a:cubicBezTo>
                <a:cubicBezTo>
                  <a:pt x="6760" y="1436"/>
                  <a:pt x="6769" y="1485"/>
                  <a:pt x="6806" y="1518"/>
                </a:cubicBezTo>
                <a:cubicBezTo>
                  <a:pt x="6864" y="1570"/>
                  <a:pt x="6950" y="1578"/>
                  <a:pt x="7024" y="1571"/>
                </a:cubicBezTo>
                <a:cubicBezTo>
                  <a:pt x="7123" y="1562"/>
                  <a:pt x="7183" y="1496"/>
                  <a:pt x="7230" y="1416"/>
                </a:cubicBezTo>
                <a:cubicBezTo>
                  <a:pt x="7236" y="1405"/>
                  <a:pt x="7237" y="1403"/>
                  <a:pt x="7239" y="1396"/>
                </a:cubicBezTo>
                <a:cubicBezTo>
                  <a:pt x="7201" y="1435"/>
                  <a:pt x="7164" y="1476"/>
                  <a:pt x="7124" y="1513"/>
                </a:cubicBezTo>
                <a:cubicBezTo>
                  <a:pt x="7118" y="1518"/>
                  <a:pt x="7112" y="1523"/>
                  <a:pt x="7106" y="1528"/>
                </a:cubicBezTo>
                <a:moveTo>
                  <a:pt x="7061" y="1292"/>
                </a:moveTo>
                <a:cubicBezTo>
                  <a:pt x="7064" y="1221"/>
                  <a:pt x="7070" y="1167"/>
                  <a:pt x="7118" y="1110"/>
                </a:cubicBezTo>
                <a:cubicBezTo>
                  <a:pt x="7151" y="1070"/>
                  <a:pt x="7184" y="1073"/>
                  <a:pt x="7230" y="1074"/>
                </a:cubicBezTo>
                <a:moveTo>
                  <a:pt x="7469" y="1269"/>
                </a:moveTo>
                <a:cubicBezTo>
                  <a:pt x="7498" y="1273"/>
                  <a:pt x="7527" y="1274"/>
                  <a:pt x="7554" y="1275"/>
                </a:cubicBezTo>
                <a:cubicBezTo>
                  <a:pt x="7520" y="1279"/>
                  <a:pt x="7486" y="1280"/>
                  <a:pt x="7460" y="1309"/>
                </a:cubicBezTo>
                <a:cubicBezTo>
                  <a:pt x="7432" y="1341"/>
                  <a:pt x="7423" y="1364"/>
                  <a:pt x="7467" y="1388"/>
                </a:cubicBezTo>
                <a:cubicBezTo>
                  <a:pt x="7605" y="1462"/>
                  <a:pt x="7812" y="1463"/>
                  <a:pt x="7963" y="1468"/>
                </a:cubicBezTo>
                <a:cubicBezTo>
                  <a:pt x="8081" y="1472"/>
                  <a:pt x="8212" y="1483"/>
                  <a:pt x="8323" y="1433"/>
                </a:cubicBezTo>
                <a:cubicBezTo>
                  <a:pt x="8388" y="1404"/>
                  <a:pt x="8424" y="1357"/>
                  <a:pt x="8431" y="1288"/>
                </a:cubicBezTo>
                <a:cubicBezTo>
                  <a:pt x="8431" y="1278"/>
                  <a:pt x="8431" y="1268"/>
                  <a:pt x="8431" y="1258"/>
                </a:cubicBezTo>
                <a:cubicBezTo>
                  <a:pt x="8366" y="1227"/>
                  <a:pt x="8293" y="1217"/>
                  <a:pt x="8220" y="1232"/>
                </a:cubicBezTo>
                <a:cubicBezTo>
                  <a:pt x="8124" y="1251"/>
                  <a:pt x="8003" y="1307"/>
                  <a:pt x="7955" y="1395"/>
                </a:cubicBezTo>
                <a:cubicBezTo>
                  <a:pt x="7955" y="1400"/>
                  <a:pt x="7955" y="1406"/>
                  <a:pt x="7955" y="1411"/>
                </a:cubicBezTo>
                <a:cubicBezTo>
                  <a:pt x="7993" y="1418"/>
                  <a:pt x="8034" y="1428"/>
                  <a:pt x="8077" y="1415"/>
                </a:cubicBezTo>
                <a:cubicBezTo>
                  <a:pt x="8154" y="1392"/>
                  <a:pt x="8197" y="1324"/>
                  <a:pt x="8265" y="1289"/>
                </a:cubicBezTo>
                <a:cubicBezTo>
                  <a:pt x="8278" y="1286"/>
                  <a:pt x="8281" y="1285"/>
                  <a:pt x="8289" y="1286"/>
                </a:cubicBezTo>
                <a:cubicBezTo>
                  <a:pt x="8281" y="1372"/>
                  <a:pt x="8268" y="1420"/>
                  <a:pt x="8219" y="1497"/>
                </a:cubicBezTo>
                <a:cubicBezTo>
                  <a:pt x="8083" y="1712"/>
                  <a:pt x="7892" y="1888"/>
                  <a:pt x="7746" y="2096"/>
                </a:cubicBezTo>
                <a:cubicBezTo>
                  <a:pt x="7717" y="2137"/>
                  <a:pt x="7694" y="2162"/>
                  <a:pt x="7664" y="2193"/>
                </a:cubicBezTo>
                <a:cubicBezTo>
                  <a:pt x="7660" y="2140"/>
                  <a:pt x="7657" y="2099"/>
                  <a:pt x="7685" y="2045"/>
                </a:cubicBezTo>
                <a:cubicBezTo>
                  <a:pt x="7751" y="1920"/>
                  <a:pt x="7871" y="1836"/>
                  <a:pt x="7986" y="1759"/>
                </a:cubicBezTo>
                <a:cubicBezTo>
                  <a:pt x="8102" y="1687"/>
                  <a:pt x="8143" y="1662"/>
                  <a:pt x="8222" y="161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5" name=""/>
          <p:cNvSpPr/>
          <p:nvPr/>
        </p:nvSpPr>
        <p:spPr>
          <a:xfrm>
            <a:off x="5462640" y="2451240"/>
            <a:ext cx="3470040" cy="555120"/>
          </a:xfrm>
          <a:custGeom>
            <a:avLst/>
            <a:gdLst/>
            <a:ahLst/>
            <a:rect l="0" t="0" r="r" b="b"/>
            <a:pathLst>
              <a:path fill="none" w="9639" h="1542">
                <a:moveTo>
                  <a:pt x="0" y="118"/>
                </a:moveTo>
                <a:cubicBezTo>
                  <a:pt x="41" y="40"/>
                  <a:pt x="57" y="7"/>
                  <a:pt x="149" y="0"/>
                </a:cubicBezTo>
                <a:cubicBezTo>
                  <a:pt x="160" y="0"/>
                  <a:pt x="171" y="0"/>
                  <a:pt x="182" y="0"/>
                </a:cubicBezTo>
                <a:moveTo>
                  <a:pt x="1357" y="135"/>
                </a:moveTo>
                <a:cubicBezTo>
                  <a:pt x="1357" y="96"/>
                  <a:pt x="1353" y="89"/>
                  <a:pt x="1365" y="68"/>
                </a:cubicBezTo>
                <a:cubicBezTo>
                  <a:pt x="1417" y="62"/>
                  <a:pt x="1429" y="77"/>
                  <a:pt x="1466" y="115"/>
                </a:cubicBezTo>
                <a:cubicBezTo>
                  <a:pt x="1478" y="128"/>
                  <a:pt x="1490" y="141"/>
                  <a:pt x="1502" y="154"/>
                </a:cubicBezTo>
                <a:moveTo>
                  <a:pt x="9639" y="1480"/>
                </a:moveTo>
                <a:cubicBezTo>
                  <a:pt x="9407" y="1508"/>
                  <a:pt x="9325" y="1518"/>
                  <a:pt x="9169" y="154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6" name=""/>
          <p:cNvSpPr/>
          <p:nvPr/>
        </p:nvSpPr>
        <p:spPr>
          <a:xfrm>
            <a:off x="1345320" y="1966320"/>
            <a:ext cx="10715400" cy="1370520"/>
          </a:xfrm>
          <a:custGeom>
            <a:avLst/>
            <a:gdLst/>
            <a:ahLst/>
            <a:rect l="0" t="0" r="r" b="b"/>
            <a:pathLst>
              <a:path fill="none" w="29765" h="3807">
                <a:moveTo>
                  <a:pt x="297" y="2"/>
                </a:moveTo>
                <a:cubicBezTo>
                  <a:pt x="284" y="2"/>
                  <a:pt x="258" y="-3"/>
                  <a:pt x="246" y="3"/>
                </a:cubicBezTo>
                <a:cubicBezTo>
                  <a:pt x="236" y="8"/>
                  <a:pt x="226" y="21"/>
                  <a:pt x="218" y="29"/>
                </a:cubicBezTo>
                <a:cubicBezTo>
                  <a:pt x="209" y="39"/>
                  <a:pt x="200" y="48"/>
                  <a:pt x="191" y="58"/>
                </a:cubicBezTo>
                <a:cubicBezTo>
                  <a:pt x="181" y="69"/>
                  <a:pt x="173" y="82"/>
                  <a:pt x="164" y="94"/>
                </a:cubicBezTo>
                <a:moveTo>
                  <a:pt x="0" y="521"/>
                </a:moveTo>
                <a:cubicBezTo>
                  <a:pt x="59" y="531"/>
                  <a:pt x="20" y="513"/>
                  <a:pt x="79" y="524"/>
                </a:cubicBezTo>
                <a:cubicBezTo>
                  <a:pt x="902" y="678"/>
                  <a:pt x="1728" y="722"/>
                  <a:pt x="2565" y="763"/>
                </a:cubicBezTo>
                <a:cubicBezTo>
                  <a:pt x="6013" y="931"/>
                  <a:pt x="9441" y="1012"/>
                  <a:pt x="12892" y="992"/>
                </a:cubicBezTo>
                <a:cubicBezTo>
                  <a:pt x="15451" y="978"/>
                  <a:pt x="18013" y="1262"/>
                  <a:pt x="20570" y="1195"/>
                </a:cubicBezTo>
                <a:cubicBezTo>
                  <a:pt x="21582" y="1168"/>
                  <a:pt x="22656" y="1127"/>
                  <a:pt x="23638" y="1112"/>
                </a:cubicBezTo>
                <a:moveTo>
                  <a:pt x="2231" y="1854"/>
                </a:moveTo>
                <a:cubicBezTo>
                  <a:pt x="2228" y="1814"/>
                  <a:pt x="2246" y="1773"/>
                  <a:pt x="2209" y="1744"/>
                </a:cubicBezTo>
                <a:cubicBezTo>
                  <a:pt x="2164" y="1708"/>
                  <a:pt x="2048" y="1720"/>
                  <a:pt x="2000" y="1738"/>
                </a:cubicBezTo>
                <a:cubicBezTo>
                  <a:pt x="1837" y="1798"/>
                  <a:pt x="1688" y="1957"/>
                  <a:pt x="1630" y="2118"/>
                </a:cubicBezTo>
                <a:cubicBezTo>
                  <a:pt x="1610" y="2174"/>
                  <a:pt x="1618" y="2215"/>
                  <a:pt x="1616" y="2271"/>
                </a:cubicBezTo>
                <a:cubicBezTo>
                  <a:pt x="1703" y="2291"/>
                  <a:pt x="1734" y="2306"/>
                  <a:pt x="1826" y="2245"/>
                </a:cubicBezTo>
                <a:cubicBezTo>
                  <a:pt x="2057" y="2091"/>
                  <a:pt x="2189" y="1846"/>
                  <a:pt x="2240" y="1579"/>
                </a:cubicBezTo>
                <a:cubicBezTo>
                  <a:pt x="2267" y="1436"/>
                  <a:pt x="2281" y="1287"/>
                  <a:pt x="2285" y="1142"/>
                </a:cubicBezTo>
                <a:cubicBezTo>
                  <a:pt x="2285" y="1129"/>
                  <a:pt x="2285" y="1127"/>
                  <a:pt x="2285" y="1120"/>
                </a:cubicBezTo>
                <a:cubicBezTo>
                  <a:pt x="2269" y="1209"/>
                  <a:pt x="2242" y="1294"/>
                  <a:pt x="2221" y="1383"/>
                </a:cubicBezTo>
                <a:cubicBezTo>
                  <a:pt x="2186" y="1528"/>
                  <a:pt x="2137" y="1771"/>
                  <a:pt x="2206" y="1914"/>
                </a:cubicBezTo>
                <a:cubicBezTo>
                  <a:pt x="2237" y="1978"/>
                  <a:pt x="2304" y="1996"/>
                  <a:pt x="2370" y="1988"/>
                </a:cubicBezTo>
                <a:cubicBezTo>
                  <a:pt x="2458" y="1978"/>
                  <a:pt x="2541" y="1920"/>
                  <a:pt x="2618" y="1880"/>
                </a:cubicBezTo>
                <a:cubicBezTo>
                  <a:pt x="2661" y="1858"/>
                  <a:pt x="2705" y="1838"/>
                  <a:pt x="2749" y="1817"/>
                </a:cubicBezTo>
                <a:cubicBezTo>
                  <a:pt x="2734" y="1865"/>
                  <a:pt x="2714" y="1915"/>
                  <a:pt x="2697" y="1964"/>
                </a:cubicBezTo>
                <a:cubicBezTo>
                  <a:pt x="2685" y="1999"/>
                  <a:pt x="2655" y="2069"/>
                  <a:pt x="2679" y="2106"/>
                </a:cubicBezTo>
                <a:cubicBezTo>
                  <a:pt x="2688" y="2108"/>
                  <a:pt x="2697" y="2110"/>
                  <a:pt x="2706" y="2112"/>
                </a:cubicBezTo>
                <a:cubicBezTo>
                  <a:pt x="2762" y="2099"/>
                  <a:pt x="2799" y="2100"/>
                  <a:pt x="2838" y="2046"/>
                </a:cubicBezTo>
                <a:cubicBezTo>
                  <a:pt x="2869" y="2004"/>
                  <a:pt x="2886" y="1939"/>
                  <a:pt x="2874" y="1887"/>
                </a:cubicBezTo>
                <a:cubicBezTo>
                  <a:pt x="2861" y="1829"/>
                  <a:pt x="2791" y="1770"/>
                  <a:pt x="2728" y="1790"/>
                </a:cubicBezTo>
                <a:cubicBezTo>
                  <a:pt x="2673" y="1807"/>
                  <a:pt x="2689" y="1840"/>
                  <a:pt x="2673" y="1883"/>
                </a:cubicBezTo>
                <a:moveTo>
                  <a:pt x="3188" y="1813"/>
                </a:moveTo>
                <a:cubicBezTo>
                  <a:pt x="3210" y="1789"/>
                  <a:pt x="3229" y="1768"/>
                  <a:pt x="3252" y="1747"/>
                </a:cubicBezTo>
                <a:cubicBezTo>
                  <a:pt x="3253" y="1747"/>
                  <a:pt x="3254" y="1747"/>
                  <a:pt x="3255" y="1747"/>
                </a:cubicBezTo>
                <a:cubicBezTo>
                  <a:pt x="3254" y="1794"/>
                  <a:pt x="3227" y="1918"/>
                  <a:pt x="3271" y="1949"/>
                </a:cubicBezTo>
                <a:cubicBezTo>
                  <a:pt x="3317" y="1981"/>
                  <a:pt x="3392" y="1957"/>
                  <a:pt x="3435" y="1936"/>
                </a:cubicBezTo>
                <a:cubicBezTo>
                  <a:pt x="3510" y="1898"/>
                  <a:pt x="3568" y="1846"/>
                  <a:pt x="3626" y="1788"/>
                </a:cubicBezTo>
                <a:cubicBezTo>
                  <a:pt x="3630" y="1784"/>
                  <a:pt x="3634" y="1780"/>
                  <a:pt x="3638" y="1776"/>
                </a:cubicBezTo>
                <a:cubicBezTo>
                  <a:pt x="3643" y="1828"/>
                  <a:pt x="3636" y="1868"/>
                  <a:pt x="3680" y="1907"/>
                </a:cubicBezTo>
                <a:cubicBezTo>
                  <a:pt x="3730" y="1951"/>
                  <a:pt x="3862" y="1901"/>
                  <a:pt x="3906" y="1880"/>
                </a:cubicBezTo>
                <a:cubicBezTo>
                  <a:pt x="4068" y="1805"/>
                  <a:pt x="4181" y="1675"/>
                  <a:pt x="4193" y="1495"/>
                </a:cubicBezTo>
                <a:cubicBezTo>
                  <a:pt x="4200" y="1393"/>
                  <a:pt x="4151" y="1295"/>
                  <a:pt x="4109" y="1204"/>
                </a:cubicBezTo>
                <a:cubicBezTo>
                  <a:pt x="4093" y="1173"/>
                  <a:pt x="4092" y="1166"/>
                  <a:pt x="4075" y="1152"/>
                </a:cubicBezTo>
                <a:cubicBezTo>
                  <a:pt x="4052" y="1192"/>
                  <a:pt x="4035" y="1244"/>
                  <a:pt x="4032" y="1304"/>
                </a:cubicBezTo>
                <a:cubicBezTo>
                  <a:pt x="4026" y="1411"/>
                  <a:pt x="4034" y="1506"/>
                  <a:pt x="4074" y="1606"/>
                </a:cubicBezTo>
                <a:cubicBezTo>
                  <a:pt x="4105" y="1684"/>
                  <a:pt x="4155" y="1745"/>
                  <a:pt x="4242" y="1748"/>
                </a:cubicBezTo>
                <a:cubicBezTo>
                  <a:pt x="4297" y="1750"/>
                  <a:pt x="4329" y="1718"/>
                  <a:pt x="4375" y="1692"/>
                </a:cubicBezTo>
                <a:cubicBezTo>
                  <a:pt x="4452" y="1648"/>
                  <a:pt x="4525" y="1596"/>
                  <a:pt x="4618" y="1605"/>
                </a:cubicBezTo>
                <a:cubicBezTo>
                  <a:pt x="4699" y="1613"/>
                  <a:pt x="4734" y="1681"/>
                  <a:pt x="4742" y="1754"/>
                </a:cubicBezTo>
                <a:cubicBezTo>
                  <a:pt x="4751" y="1833"/>
                  <a:pt x="4710" y="1883"/>
                  <a:pt x="4640" y="1916"/>
                </a:cubicBezTo>
                <a:cubicBezTo>
                  <a:pt x="4539" y="1963"/>
                  <a:pt x="4397" y="1970"/>
                  <a:pt x="4303" y="1917"/>
                </a:cubicBezTo>
                <a:moveTo>
                  <a:pt x="5058" y="1165"/>
                </a:moveTo>
                <a:cubicBezTo>
                  <a:pt x="5084" y="1214"/>
                  <a:pt x="5105" y="1266"/>
                  <a:pt x="5109" y="1331"/>
                </a:cubicBezTo>
                <a:cubicBezTo>
                  <a:pt x="5117" y="1460"/>
                  <a:pt x="5068" y="1569"/>
                  <a:pt x="5031" y="1689"/>
                </a:cubicBezTo>
                <a:cubicBezTo>
                  <a:pt x="5012" y="1752"/>
                  <a:pt x="4999" y="1812"/>
                  <a:pt x="4989" y="1877"/>
                </a:cubicBezTo>
                <a:moveTo>
                  <a:pt x="5495" y="1642"/>
                </a:moveTo>
                <a:cubicBezTo>
                  <a:pt x="5532" y="1648"/>
                  <a:pt x="5508" y="1617"/>
                  <a:pt x="5534" y="1677"/>
                </a:cubicBezTo>
                <a:cubicBezTo>
                  <a:pt x="5552" y="1719"/>
                  <a:pt x="5567" y="1765"/>
                  <a:pt x="5616" y="1778"/>
                </a:cubicBezTo>
                <a:cubicBezTo>
                  <a:pt x="5676" y="1794"/>
                  <a:pt x="5741" y="1777"/>
                  <a:pt x="5793" y="1748"/>
                </a:cubicBezTo>
                <a:cubicBezTo>
                  <a:pt x="5856" y="1712"/>
                  <a:pt x="5911" y="1660"/>
                  <a:pt x="5923" y="1586"/>
                </a:cubicBezTo>
                <a:cubicBezTo>
                  <a:pt x="5934" y="1516"/>
                  <a:pt x="5918" y="1455"/>
                  <a:pt x="5841" y="1435"/>
                </a:cubicBezTo>
                <a:cubicBezTo>
                  <a:pt x="5722" y="1405"/>
                  <a:pt x="5607" y="1449"/>
                  <a:pt x="5523" y="1535"/>
                </a:cubicBezTo>
                <a:cubicBezTo>
                  <a:pt x="5439" y="1621"/>
                  <a:pt x="5373" y="1811"/>
                  <a:pt x="5417" y="1933"/>
                </a:cubicBezTo>
                <a:cubicBezTo>
                  <a:pt x="5452" y="2030"/>
                  <a:pt x="5613" y="2052"/>
                  <a:pt x="5696" y="2064"/>
                </a:cubicBezTo>
                <a:cubicBezTo>
                  <a:pt x="5739" y="2068"/>
                  <a:pt x="5782" y="2071"/>
                  <a:pt x="5825" y="2075"/>
                </a:cubicBezTo>
                <a:moveTo>
                  <a:pt x="7628" y="1726"/>
                </a:moveTo>
                <a:cubicBezTo>
                  <a:pt x="7609" y="1718"/>
                  <a:pt x="7593" y="1712"/>
                  <a:pt x="7576" y="1703"/>
                </a:cubicBezTo>
                <a:cubicBezTo>
                  <a:pt x="7588" y="1679"/>
                  <a:pt x="7571" y="1672"/>
                  <a:pt x="7610" y="1660"/>
                </a:cubicBezTo>
                <a:cubicBezTo>
                  <a:pt x="7673" y="1641"/>
                  <a:pt x="7745" y="1651"/>
                  <a:pt x="7795" y="1694"/>
                </a:cubicBezTo>
                <a:cubicBezTo>
                  <a:pt x="7864" y="1754"/>
                  <a:pt x="7904" y="1893"/>
                  <a:pt x="7881" y="1984"/>
                </a:cubicBezTo>
                <a:cubicBezTo>
                  <a:pt x="7873" y="2013"/>
                  <a:pt x="7865" y="2006"/>
                  <a:pt x="7852" y="2025"/>
                </a:cubicBezTo>
                <a:cubicBezTo>
                  <a:pt x="7832" y="2006"/>
                  <a:pt x="7828" y="2032"/>
                  <a:pt x="7825" y="1984"/>
                </a:cubicBezTo>
                <a:cubicBezTo>
                  <a:pt x="7822" y="1937"/>
                  <a:pt x="7847" y="1901"/>
                  <a:pt x="7884" y="1874"/>
                </a:cubicBezTo>
                <a:cubicBezTo>
                  <a:pt x="7942" y="1831"/>
                  <a:pt x="8018" y="1821"/>
                  <a:pt x="8089" y="1829"/>
                </a:cubicBezTo>
                <a:cubicBezTo>
                  <a:pt x="8184" y="1840"/>
                  <a:pt x="8239" y="1904"/>
                  <a:pt x="8268" y="1991"/>
                </a:cubicBezTo>
                <a:cubicBezTo>
                  <a:pt x="8274" y="2010"/>
                  <a:pt x="8275" y="2026"/>
                  <a:pt x="8278" y="2045"/>
                </a:cubicBezTo>
                <a:cubicBezTo>
                  <a:pt x="8278" y="1974"/>
                  <a:pt x="8290" y="1923"/>
                  <a:pt x="8339" y="1866"/>
                </a:cubicBezTo>
                <a:cubicBezTo>
                  <a:pt x="8381" y="1819"/>
                  <a:pt x="8434" y="1774"/>
                  <a:pt x="8495" y="1756"/>
                </a:cubicBezTo>
                <a:cubicBezTo>
                  <a:pt x="8558" y="1737"/>
                  <a:pt x="8629" y="1741"/>
                  <a:pt x="8675" y="1792"/>
                </a:cubicBezTo>
                <a:cubicBezTo>
                  <a:pt x="8733" y="1855"/>
                  <a:pt x="8718" y="1948"/>
                  <a:pt x="8744" y="2023"/>
                </a:cubicBezTo>
                <a:cubicBezTo>
                  <a:pt x="8749" y="2033"/>
                  <a:pt x="8753" y="2042"/>
                  <a:pt x="8758" y="2052"/>
                </a:cubicBezTo>
                <a:moveTo>
                  <a:pt x="9073" y="1790"/>
                </a:moveTo>
                <a:cubicBezTo>
                  <a:pt x="9093" y="1762"/>
                  <a:pt x="9098" y="1757"/>
                  <a:pt x="9121" y="1737"/>
                </a:cubicBezTo>
                <a:cubicBezTo>
                  <a:pt x="9123" y="1749"/>
                  <a:pt x="9130" y="1789"/>
                  <a:pt x="9130" y="1812"/>
                </a:cubicBezTo>
                <a:cubicBezTo>
                  <a:pt x="9130" y="1860"/>
                  <a:pt x="9129" y="1918"/>
                  <a:pt x="9166" y="1956"/>
                </a:cubicBezTo>
                <a:cubicBezTo>
                  <a:pt x="9190" y="1981"/>
                  <a:pt x="9245" y="1983"/>
                  <a:pt x="9274" y="1967"/>
                </a:cubicBezTo>
                <a:cubicBezTo>
                  <a:pt x="9329" y="1938"/>
                  <a:pt x="9357" y="1867"/>
                  <a:pt x="9410" y="1834"/>
                </a:cubicBezTo>
                <a:cubicBezTo>
                  <a:pt x="9426" y="1824"/>
                  <a:pt x="9432" y="1832"/>
                  <a:pt x="9446" y="1826"/>
                </a:cubicBezTo>
                <a:cubicBezTo>
                  <a:pt x="9467" y="1895"/>
                  <a:pt x="9481" y="1967"/>
                  <a:pt x="9552" y="2003"/>
                </a:cubicBezTo>
                <a:cubicBezTo>
                  <a:pt x="9621" y="2038"/>
                  <a:pt x="9720" y="2033"/>
                  <a:pt x="9792" y="2010"/>
                </a:cubicBezTo>
                <a:cubicBezTo>
                  <a:pt x="9881" y="1982"/>
                  <a:pt x="9985" y="1916"/>
                  <a:pt x="10001" y="1816"/>
                </a:cubicBezTo>
                <a:cubicBezTo>
                  <a:pt x="10012" y="1745"/>
                  <a:pt x="9993" y="1671"/>
                  <a:pt x="9982" y="1602"/>
                </a:cubicBezTo>
                <a:cubicBezTo>
                  <a:pt x="9972" y="1536"/>
                  <a:pt x="9974" y="1472"/>
                  <a:pt x="9968" y="1406"/>
                </a:cubicBezTo>
                <a:cubicBezTo>
                  <a:pt x="9968" y="1402"/>
                  <a:pt x="9967" y="1402"/>
                  <a:pt x="9964" y="1407"/>
                </a:cubicBezTo>
                <a:cubicBezTo>
                  <a:pt x="9934" y="1543"/>
                  <a:pt x="9911" y="1690"/>
                  <a:pt x="9927" y="1830"/>
                </a:cubicBezTo>
                <a:cubicBezTo>
                  <a:pt x="9937" y="1923"/>
                  <a:pt x="9984" y="2081"/>
                  <a:pt x="10079" y="2124"/>
                </a:cubicBezTo>
                <a:cubicBezTo>
                  <a:pt x="10100" y="2133"/>
                  <a:pt x="10136" y="2143"/>
                  <a:pt x="10159" y="2134"/>
                </a:cubicBezTo>
                <a:cubicBezTo>
                  <a:pt x="10164" y="2127"/>
                  <a:pt x="10169" y="2121"/>
                  <a:pt x="10174" y="2114"/>
                </a:cubicBezTo>
                <a:moveTo>
                  <a:pt x="9809" y="1767"/>
                </a:moveTo>
                <a:cubicBezTo>
                  <a:pt x="9867" y="1765"/>
                  <a:pt x="9922" y="1770"/>
                  <a:pt x="9980" y="1776"/>
                </a:cubicBezTo>
                <a:cubicBezTo>
                  <a:pt x="10062" y="1785"/>
                  <a:pt x="10144" y="1783"/>
                  <a:pt x="10226" y="1787"/>
                </a:cubicBezTo>
                <a:cubicBezTo>
                  <a:pt x="10238" y="1788"/>
                  <a:pt x="10248" y="1790"/>
                  <a:pt x="10259" y="1791"/>
                </a:cubicBezTo>
                <a:cubicBezTo>
                  <a:pt x="10266" y="1791"/>
                  <a:pt x="10270" y="1791"/>
                  <a:pt x="10275" y="1791"/>
                </a:cubicBezTo>
                <a:moveTo>
                  <a:pt x="9607" y="2104"/>
                </a:moveTo>
                <a:cubicBezTo>
                  <a:pt x="9677" y="2109"/>
                  <a:pt x="9719" y="2121"/>
                  <a:pt x="9779" y="2077"/>
                </a:cubicBezTo>
                <a:cubicBezTo>
                  <a:pt x="9845" y="2028"/>
                  <a:pt x="9901" y="1953"/>
                  <a:pt x="9944" y="1883"/>
                </a:cubicBezTo>
                <a:cubicBezTo>
                  <a:pt x="10060" y="1697"/>
                  <a:pt x="10087" y="1443"/>
                  <a:pt x="10053" y="1233"/>
                </a:cubicBezTo>
                <a:cubicBezTo>
                  <a:pt x="10011" y="1253"/>
                  <a:pt x="9999" y="1235"/>
                  <a:pt x="9961" y="1297"/>
                </a:cubicBezTo>
                <a:cubicBezTo>
                  <a:pt x="9863" y="1456"/>
                  <a:pt x="9844" y="1721"/>
                  <a:pt x="9904" y="1896"/>
                </a:cubicBezTo>
                <a:cubicBezTo>
                  <a:pt x="9953" y="2040"/>
                  <a:pt x="10067" y="2116"/>
                  <a:pt x="10214" y="2126"/>
                </a:cubicBezTo>
                <a:cubicBezTo>
                  <a:pt x="10323" y="2133"/>
                  <a:pt x="10423" y="2120"/>
                  <a:pt x="10523" y="2074"/>
                </a:cubicBezTo>
                <a:cubicBezTo>
                  <a:pt x="10633" y="2024"/>
                  <a:pt x="10680" y="1940"/>
                  <a:pt x="10699" y="1823"/>
                </a:cubicBezTo>
                <a:cubicBezTo>
                  <a:pt x="10716" y="1719"/>
                  <a:pt x="10710" y="1594"/>
                  <a:pt x="10700" y="1499"/>
                </a:cubicBezTo>
                <a:cubicBezTo>
                  <a:pt x="10659" y="1541"/>
                  <a:pt x="10630" y="1581"/>
                  <a:pt x="10608" y="1648"/>
                </a:cubicBezTo>
                <a:cubicBezTo>
                  <a:pt x="10581" y="1731"/>
                  <a:pt x="10565" y="1838"/>
                  <a:pt x="10580" y="1926"/>
                </a:cubicBezTo>
                <a:cubicBezTo>
                  <a:pt x="10601" y="2049"/>
                  <a:pt x="10712" y="2089"/>
                  <a:pt x="10820" y="2092"/>
                </a:cubicBezTo>
                <a:cubicBezTo>
                  <a:pt x="10886" y="2094"/>
                  <a:pt x="10945" y="2092"/>
                  <a:pt x="10995" y="2043"/>
                </a:cubicBezTo>
                <a:cubicBezTo>
                  <a:pt x="11043" y="1996"/>
                  <a:pt x="11047" y="1918"/>
                  <a:pt x="11066" y="1856"/>
                </a:cubicBezTo>
                <a:cubicBezTo>
                  <a:pt x="11067" y="1853"/>
                  <a:pt x="11069" y="1849"/>
                  <a:pt x="11070" y="1846"/>
                </a:cubicBezTo>
                <a:moveTo>
                  <a:pt x="10972" y="1238"/>
                </a:moveTo>
                <a:cubicBezTo>
                  <a:pt x="10972" y="1222"/>
                  <a:pt x="10972" y="1206"/>
                  <a:pt x="10972" y="1190"/>
                </a:cubicBezTo>
                <a:cubicBezTo>
                  <a:pt x="10970" y="1273"/>
                  <a:pt x="10948" y="1350"/>
                  <a:pt x="10929" y="1431"/>
                </a:cubicBezTo>
                <a:cubicBezTo>
                  <a:pt x="10896" y="1573"/>
                  <a:pt x="10854" y="1715"/>
                  <a:pt x="10833" y="1860"/>
                </a:cubicBezTo>
                <a:cubicBezTo>
                  <a:pt x="10821" y="1941"/>
                  <a:pt x="10798" y="2059"/>
                  <a:pt x="10863" y="2121"/>
                </a:cubicBezTo>
                <a:cubicBezTo>
                  <a:pt x="10918" y="2174"/>
                  <a:pt x="11018" y="2165"/>
                  <a:pt x="11087" y="2163"/>
                </a:cubicBezTo>
                <a:cubicBezTo>
                  <a:pt x="11157" y="2159"/>
                  <a:pt x="11180" y="2158"/>
                  <a:pt x="11224" y="2138"/>
                </a:cubicBezTo>
                <a:moveTo>
                  <a:pt x="10751" y="1668"/>
                </a:moveTo>
                <a:cubicBezTo>
                  <a:pt x="10784" y="1642"/>
                  <a:pt x="10801" y="1658"/>
                  <a:pt x="10844" y="1658"/>
                </a:cubicBezTo>
                <a:cubicBezTo>
                  <a:pt x="10962" y="1657"/>
                  <a:pt x="11081" y="1646"/>
                  <a:pt x="11199" y="1638"/>
                </a:cubicBezTo>
                <a:cubicBezTo>
                  <a:pt x="11287" y="1632"/>
                  <a:pt x="11371" y="1624"/>
                  <a:pt x="11458" y="1610"/>
                </a:cubicBezTo>
                <a:cubicBezTo>
                  <a:pt x="11477" y="1607"/>
                  <a:pt x="11492" y="1607"/>
                  <a:pt x="11511" y="1606"/>
                </a:cubicBezTo>
                <a:cubicBezTo>
                  <a:pt x="11516" y="1681"/>
                  <a:pt x="11521" y="1758"/>
                  <a:pt x="11516" y="1833"/>
                </a:cubicBezTo>
                <a:cubicBezTo>
                  <a:pt x="11511" y="1923"/>
                  <a:pt x="11483" y="2003"/>
                  <a:pt x="11446" y="2082"/>
                </a:cubicBezTo>
                <a:cubicBezTo>
                  <a:pt x="11438" y="2100"/>
                  <a:pt x="11437" y="2104"/>
                  <a:pt x="11428" y="2112"/>
                </a:cubicBezTo>
                <a:moveTo>
                  <a:pt x="11944" y="1417"/>
                </a:moveTo>
                <a:cubicBezTo>
                  <a:pt x="11944" y="1533"/>
                  <a:pt x="11922" y="1622"/>
                  <a:pt x="11885" y="1733"/>
                </a:cubicBezTo>
                <a:cubicBezTo>
                  <a:pt x="11844" y="1859"/>
                  <a:pt x="11809" y="1988"/>
                  <a:pt x="11776" y="2116"/>
                </a:cubicBezTo>
                <a:cubicBezTo>
                  <a:pt x="11751" y="2213"/>
                  <a:pt x="11727" y="2309"/>
                  <a:pt x="11724" y="2410"/>
                </a:cubicBezTo>
                <a:cubicBezTo>
                  <a:pt x="11723" y="2427"/>
                  <a:pt x="11725" y="2412"/>
                  <a:pt x="11722" y="2429"/>
                </a:cubicBezTo>
                <a:cubicBezTo>
                  <a:pt x="11721" y="2364"/>
                  <a:pt x="11716" y="2298"/>
                  <a:pt x="11731" y="2234"/>
                </a:cubicBezTo>
                <a:cubicBezTo>
                  <a:pt x="11761" y="2104"/>
                  <a:pt x="11826" y="1975"/>
                  <a:pt x="11898" y="1863"/>
                </a:cubicBezTo>
                <a:cubicBezTo>
                  <a:pt x="11962" y="1763"/>
                  <a:pt x="12050" y="1640"/>
                  <a:pt x="12168" y="1599"/>
                </a:cubicBezTo>
                <a:cubicBezTo>
                  <a:pt x="12209" y="1595"/>
                  <a:pt x="12221" y="1594"/>
                  <a:pt x="12247" y="1599"/>
                </a:cubicBezTo>
                <a:cubicBezTo>
                  <a:pt x="12282" y="1679"/>
                  <a:pt x="12287" y="1741"/>
                  <a:pt x="12247" y="1824"/>
                </a:cubicBezTo>
                <a:cubicBezTo>
                  <a:pt x="12201" y="1922"/>
                  <a:pt x="12117" y="2018"/>
                  <a:pt x="12021" y="2068"/>
                </a:cubicBezTo>
                <a:cubicBezTo>
                  <a:pt x="11992" y="2083"/>
                  <a:pt x="11974" y="2080"/>
                  <a:pt x="11944" y="2084"/>
                </a:cubicBezTo>
                <a:moveTo>
                  <a:pt x="12471" y="1239"/>
                </a:moveTo>
                <a:cubicBezTo>
                  <a:pt x="12534" y="1308"/>
                  <a:pt x="12558" y="1375"/>
                  <a:pt x="12548" y="1472"/>
                </a:cubicBezTo>
                <a:cubicBezTo>
                  <a:pt x="12534" y="1612"/>
                  <a:pt x="12442" y="1738"/>
                  <a:pt x="12373" y="1857"/>
                </a:cubicBezTo>
                <a:cubicBezTo>
                  <a:pt x="12357" y="1884"/>
                  <a:pt x="12341" y="1913"/>
                  <a:pt x="12325" y="1940"/>
                </a:cubicBezTo>
                <a:moveTo>
                  <a:pt x="12893" y="1645"/>
                </a:moveTo>
                <a:cubicBezTo>
                  <a:pt x="12899" y="1630"/>
                  <a:pt x="12897" y="1624"/>
                  <a:pt x="12908" y="1626"/>
                </a:cubicBezTo>
                <a:cubicBezTo>
                  <a:pt x="12904" y="1684"/>
                  <a:pt x="12876" y="1721"/>
                  <a:pt x="12840" y="1767"/>
                </a:cubicBezTo>
                <a:cubicBezTo>
                  <a:pt x="12795" y="1825"/>
                  <a:pt x="12751" y="1882"/>
                  <a:pt x="12710" y="1944"/>
                </a:cubicBezTo>
                <a:moveTo>
                  <a:pt x="13551" y="1740"/>
                </a:moveTo>
                <a:cubicBezTo>
                  <a:pt x="13539" y="1712"/>
                  <a:pt x="13515" y="1716"/>
                  <a:pt x="13461" y="1723"/>
                </a:cubicBezTo>
                <a:cubicBezTo>
                  <a:pt x="13325" y="1741"/>
                  <a:pt x="13184" y="1790"/>
                  <a:pt x="13062" y="1852"/>
                </a:cubicBezTo>
                <a:cubicBezTo>
                  <a:pt x="13002" y="1883"/>
                  <a:pt x="12978" y="1900"/>
                  <a:pt x="12953" y="1956"/>
                </a:cubicBezTo>
                <a:moveTo>
                  <a:pt x="13572" y="1944"/>
                </a:moveTo>
                <a:cubicBezTo>
                  <a:pt x="13652" y="1928"/>
                  <a:pt x="13730" y="1913"/>
                  <a:pt x="13811" y="1907"/>
                </a:cubicBezTo>
                <a:cubicBezTo>
                  <a:pt x="13812" y="1907"/>
                  <a:pt x="13814" y="1907"/>
                  <a:pt x="13815" y="1907"/>
                </a:cubicBezTo>
                <a:cubicBezTo>
                  <a:pt x="13809" y="1923"/>
                  <a:pt x="13788" y="1951"/>
                  <a:pt x="13790" y="1968"/>
                </a:cubicBezTo>
                <a:cubicBezTo>
                  <a:pt x="13795" y="2023"/>
                  <a:pt x="13871" y="2025"/>
                  <a:pt x="13916" y="2033"/>
                </a:cubicBezTo>
                <a:cubicBezTo>
                  <a:pt x="14026" y="2051"/>
                  <a:pt x="14163" y="2063"/>
                  <a:pt x="14272" y="2032"/>
                </a:cubicBezTo>
                <a:cubicBezTo>
                  <a:pt x="14393" y="1997"/>
                  <a:pt x="14484" y="1909"/>
                  <a:pt x="14528" y="1792"/>
                </a:cubicBezTo>
                <a:cubicBezTo>
                  <a:pt x="14572" y="1676"/>
                  <a:pt x="14593" y="1545"/>
                  <a:pt x="14614" y="1423"/>
                </a:cubicBezTo>
                <a:cubicBezTo>
                  <a:pt x="14614" y="1422"/>
                  <a:pt x="14614" y="1422"/>
                  <a:pt x="14614" y="1421"/>
                </a:cubicBezTo>
                <a:cubicBezTo>
                  <a:pt x="14575" y="1450"/>
                  <a:pt x="14545" y="1482"/>
                  <a:pt x="14516" y="1524"/>
                </a:cubicBezTo>
                <a:cubicBezTo>
                  <a:pt x="14438" y="1636"/>
                  <a:pt x="14378" y="1761"/>
                  <a:pt x="14364" y="1898"/>
                </a:cubicBezTo>
                <a:cubicBezTo>
                  <a:pt x="14358" y="1957"/>
                  <a:pt x="14363" y="2017"/>
                  <a:pt x="14366" y="2075"/>
                </a:cubicBezTo>
                <a:moveTo>
                  <a:pt x="14328" y="1961"/>
                </a:moveTo>
                <a:cubicBezTo>
                  <a:pt x="14343" y="1929"/>
                  <a:pt x="14381" y="1938"/>
                  <a:pt x="14421" y="1937"/>
                </a:cubicBezTo>
                <a:cubicBezTo>
                  <a:pt x="14481" y="1936"/>
                  <a:pt x="14540" y="1929"/>
                  <a:pt x="14600" y="1926"/>
                </a:cubicBezTo>
                <a:cubicBezTo>
                  <a:pt x="14686" y="1921"/>
                  <a:pt x="14785" y="1913"/>
                  <a:pt x="14871" y="1924"/>
                </a:cubicBezTo>
                <a:cubicBezTo>
                  <a:pt x="14933" y="1932"/>
                  <a:pt x="14993" y="1964"/>
                  <a:pt x="15036" y="2009"/>
                </a:cubicBezTo>
                <a:cubicBezTo>
                  <a:pt x="15066" y="2041"/>
                  <a:pt x="15083" y="2077"/>
                  <a:pt x="15091" y="2119"/>
                </a:cubicBezTo>
                <a:cubicBezTo>
                  <a:pt x="15093" y="2131"/>
                  <a:pt x="15093" y="2134"/>
                  <a:pt x="15094" y="2141"/>
                </a:cubicBezTo>
                <a:moveTo>
                  <a:pt x="15075" y="1922"/>
                </a:moveTo>
                <a:cubicBezTo>
                  <a:pt x="15114" y="1852"/>
                  <a:pt x="15154" y="1798"/>
                  <a:pt x="15227" y="1760"/>
                </a:cubicBezTo>
                <a:cubicBezTo>
                  <a:pt x="15287" y="1729"/>
                  <a:pt x="15392" y="1712"/>
                  <a:pt x="15445" y="1760"/>
                </a:cubicBezTo>
                <a:cubicBezTo>
                  <a:pt x="15494" y="1805"/>
                  <a:pt x="15494" y="1891"/>
                  <a:pt x="15487" y="1953"/>
                </a:cubicBezTo>
                <a:cubicBezTo>
                  <a:pt x="15478" y="2030"/>
                  <a:pt x="15422" y="2091"/>
                  <a:pt x="15409" y="2166"/>
                </a:cubicBezTo>
                <a:cubicBezTo>
                  <a:pt x="15409" y="2169"/>
                  <a:pt x="15409" y="2171"/>
                  <a:pt x="15409" y="2174"/>
                </a:cubicBezTo>
                <a:cubicBezTo>
                  <a:pt x="15450" y="2174"/>
                  <a:pt x="15485" y="2178"/>
                  <a:pt x="15524" y="2160"/>
                </a:cubicBezTo>
                <a:cubicBezTo>
                  <a:pt x="15605" y="2123"/>
                  <a:pt x="15631" y="2054"/>
                  <a:pt x="15634" y="1971"/>
                </a:cubicBezTo>
                <a:cubicBezTo>
                  <a:pt x="15636" y="1910"/>
                  <a:pt x="15627" y="1849"/>
                  <a:pt x="15567" y="1817"/>
                </a:cubicBezTo>
                <a:cubicBezTo>
                  <a:pt x="15535" y="1800"/>
                  <a:pt x="15485" y="1805"/>
                  <a:pt x="15454" y="1819"/>
                </a:cubicBezTo>
                <a:cubicBezTo>
                  <a:pt x="15450" y="1824"/>
                  <a:pt x="15446" y="1829"/>
                  <a:pt x="15442" y="1834"/>
                </a:cubicBezTo>
                <a:cubicBezTo>
                  <a:pt x="15469" y="1863"/>
                  <a:pt x="15449" y="1876"/>
                  <a:pt x="15515" y="1891"/>
                </a:cubicBezTo>
                <a:cubicBezTo>
                  <a:pt x="15641" y="1920"/>
                  <a:pt x="15778" y="1904"/>
                  <a:pt x="15906" y="1907"/>
                </a:cubicBezTo>
                <a:cubicBezTo>
                  <a:pt x="15912" y="1939"/>
                  <a:pt x="15916" y="1970"/>
                  <a:pt x="15916" y="2006"/>
                </a:cubicBezTo>
                <a:cubicBezTo>
                  <a:pt x="15916" y="2073"/>
                  <a:pt x="15911" y="2140"/>
                  <a:pt x="15910" y="2207"/>
                </a:cubicBezTo>
                <a:cubicBezTo>
                  <a:pt x="15910" y="2221"/>
                  <a:pt x="15905" y="2243"/>
                  <a:pt x="15904" y="2252"/>
                </a:cubicBezTo>
                <a:lnTo>
                  <a:pt x="15903" y="2252"/>
                </a:lnTo>
                <a:cubicBezTo>
                  <a:pt x="15903" y="2183"/>
                  <a:pt x="15893" y="2110"/>
                  <a:pt x="15926" y="2047"/>
                </a:cubicBezTo>
                <a:cubicBezTo>
                  <a:pt x="15987" y="1933"/>
                  <a:pt x="16113" y="1848"/>
                  <a:pt x="16226" y="1794"/>
                </a:cubicBezTo>
                <a:cubicBezTo>
                  <a:pt x="16283" y="1767"/>
                  <a:pt x="16396" y="1723"/>
                  <a:pt x="16456" y="1770"/>
                </a:cubicBezTo>
                <a:cubicBezTo>
                  <a:pt x="16513" y="1814"/>
                  <a:pt x="16543" y="1926"/>
                  <a:pt x="16562" y="1991"/>
                </a:cubicBezTo>
                <a:cubicBezTo>
                  <a:pt x="16584" y="2068"/>
                  <a:pt x="16586" y="2141"/>
                  <a:pt x="16586" y="2220"/>
                </a:cubicBezTo>
                <a:cubicBezTo>
                  <a:pt x="16586" y="2234"/>
                  <a:pt x="16586" y="2249"/>
                  <a:pt x="16586" y="2263"/>
                </a:cubicBezTo>
                <a:moveTo>
                  <a:pt x="17554" y="1961"/>
                </a:moveTo>
                <a:cubicBezTo>
                  <a:pt x="17556" y="1946"/>
                  <a:pt x="17559" y="1936"/>
                  <a:pt x="17560" y="1920"/>
                </a:cubicBezTo>
                <a:cubicBezTo>
                  <a:pt x="17485" y="1930"/>
                  <a:pt x="17443" y="1946"/>
                  <a:pt x="17376" y="1991"/>
                </a:cubicBezTo>
                <a:cubicBezTo>
                  <a:pt x="17237" y="2084"/>
                  <a:pt x="17105" y="2213"/>
                  <a:pt x="17060" y="2380"/>
                </a:cubicBezTo>
                <a:cubicBezTo>
                  <a:pt x="17039" y="2457"/>
                  <a:pt x="17031" y="2576"/>
                  <a:pt x="17095" y="2634"/>
                </a:cubicBezTo>
                <a:cubicBezTo>
                  <a:pt x="17171" y="2703"/>
                  <a:pt x="17307" y="2699"/>
                  <a:pt x="17402" y="2705"/>
                </a:cubicBezTo>
                <a:cubicBezTo>
                  <a:pt x="17432" y="2707"/>
                  <a:pt x="17474" y="2713"/>
                  <a:pt x="17505" y="2709"/>
                </a:cubicBezTo>
                <a:cubicBezTo>
                  <a:pt x="17512" y="2708"/>
                  <a:pt x="17519" y="2706"/>
                  <a:pt x="17528" y="2702"/>
                </a:cubicBezTo>
                <a:cubicBezTo>
                  <a:pt x="17532" y="2700"/>
                  <a:pt x="17537" y="2699"/>
                  <a:pt x="17539" y="2697"/>
                </a:cubicBezTo>
                <a:cubicBezTo>
                  <a:pt x="17541" y="2695"/>
                  <a:pt x="17535" y="2695"/>
                  <a:pt x="17537" y="2693"/>
                </a:cubicBezTo>
                <a:moveTo>
                  <a:pt x="18160" y="2152"/>
                </a:moveTo>
                <a:cubicBezTo>
                  <a:pt x="18166" y="2141"/>
                  <a:pt x="18166" y="2138"/>
                  <a:pt x="18173" y="2136"/>
                </a:cubicBezTo>
                <a:cubicBezTo>
                  <a:pt x="18172" y="2162"/>
                  <a:pt x="18155" y="2205"/>
                  <a:pt x="18141" y="2238"/>
                </a:cubicBezTo>
                <a:cubicBezTo>
                  <a:pt x="18107" y="2320"/>
                  <a:pt x="18081" y="2400"/>
                  <a:pt x="18069" y="2488"/>
                </a:cubicBezTo>
                <a:cubicBezTo>
                  <a:pt x="18063" y="2534"/>
                  <a:pt x="18051" y="2610"/>
                  <a:pt x="18064" y="2657"/>
                </a:cubicBezTo>
                <a:cubicBezTo>
                  <a:pt x="18073" y="2670"/>
                  <a:pt x="18076" y="2675"/>
                  <a:pt x="18088" y="2671"/>
                </a:cubicBezTo>
                <a:moveTo>
                  <a:pt x="18521" y="2064"/>
                </a:moveTo>
                <a:cubicBezTo>
                  <a:pt x="18526" y="2068"/>
                  <a:pt x="18544" y="2084"/>
                  <a:pt x="18552" y="2102"/>
                </a:cubicBezTo>
                <a:cubicBezTo>
                  <a:pt x="18588" y="2180"/>
                  <a:pt x="18585" y="2300"/>
                  <a:pt x="18659" y="2355"/>
                </a:cubicBezTo>
                <a:cubicBezTo>
                  <a:pt x="18681" y="2371"/>
                  <a:pt x="18723" y="2375"/>
                  <a:pt x="18749" y="2366"/>
                </a:cubicBezTo>
                <a:cubicBezTo>
                  <a:pt x="18773" y="2357"/>
                  <a:pt x="18793" y="2331"/>
                  <a:pt x="18823" y="2342"/>
                </a:cubicBezTo>
                <a:cubicBezTo>
                  <a:pt x="18857" y="2355"/>
                  <a:pt x="18880" y="2388"/>
                  <a:pt x="18914" y="2404"/>
                </a:cubicBezTo>
                <a:cubicBezTo>
                  <a:pt x="18985" y="2437"/>
                  <a:pt x="19103" y="2446"/>
                  <a:pt x="19177" y="2417"/>
                </a:cubicBezTo>
                <a:cubicBezTo>
                  <a:pt x="19246" y="2390"/>
                  <a:pt x="19281" y="2323"/>
                  <a:pt x="19291" y="2253"/>
                </a:cubicBezTo>
                <a:cubicBezTo>
                  <a:pt x="19302" y="2177"/>
                  <a:pt x="19292" y="2097"/>
                  <a:pt x="19280" y="2023"/>
                </a:cubicBezTo>
                <a:cubicBezTo>
                  <a:pt x="19273" y="1983"/>
                  <a:pt x="19269" y="1940"/>
                  <a:pt x="19259" y="1899"/>
                </a:cubicBezTo>
                <a:cubicBezTo>
                  <a:pt x="19258" y="1899"/>
                  <a:pt x="19258" y="1899"/>
                  <a:pt x="19257" y="1899"/>
                </a:cubicBezTo>
                <a:cubicBezTo>
                  <a:pt x="19242" y="1960"/>
                  <a:pt x="19240" y="2017"/>
                  <a:pt x="19239" y="2079"/>
                </a:cubicBezTo>
                <a:cubicBezTo>
                  <a:pt x="19238" y="2172"/>
                  <a:pt x="19247" y="2255"/>
                  <a:pt x="19269" y="2346"/>
                </a:cubicBezTo>
                <a:cubicBezTo>
                  <a:pt x="19282" y="2398"/>
                  <a:pt x="19286" y="2413"/>
                  <a:pt x="19296" y="2446"/>
                </a:cubicBezTo>
                <a:moveTo>
                  <a:pt x="18998" y="2205"/>
                </a:moveTo>
                <a:cubicBezTo>
                  <a:pt x="18986" y="2175"/>
                  <a:pt x="18982" y="2170"/>
                  <a:pt x="18984" y="2150"/>
                </a:cubicBezTo>
                <a:cubicBezTo>
                  <a:pt x="19040" y="2129"/>
                  <a:pt x="19099" y="2132"/>
                  <a:pt x="19159" y="2132"/>
                </a:cubicBezTo>
                <a:cubicBezTo>
                  <a:pt x="19246" y="2132"/>
                  <a:pt x="19334" y="2132"/>
                  <a:pt x="19421" y="2132"/>
                </a:cubicBezTo>
                <a:moveTo>
                  <a:pt x="20164" y="2523"/>
                </a:moveTo>
                <a:cubicBezTo>
                  <a:pt x="20183" y="2523"/>
                  <a:pt x="20189" y="2522"/>
                  <a:pt x="20200" y="2528"/>
                </a:cubicBezTo>
                <a:cubicBezTo>
                  <a:pt x="20202" y="2613"/>
                  <a:pt x="20180" y="2652"/>
                  <a:pt x="20124" y="2720"/>
                </a:cubicBezTo>
                <a:cubicBezTo>
                  <a:pt x="20070" y="2780"/>
                  <a:pt x="20052" y="2800"/>
                  <a:pt x="20014" y="2838"/>
                </a:cubicBezTo>
                <a:moveTo>
                  <a:pt x="20664" y="2060"/>
                </a:moveTo>
                <a:cubicBezTo>
                  <a:pt x="20695" y="2096"/>
                  <a:pt x="20731" y="2126"/>
                  <a:pt x="20747" y="2173"/>
                </a:cubicBezTo>
                <a:cubicBezTo>
                  <a:pt x="20763" y="2221"/>
                  <a:pt x="20756" y="2271"/>
                  <a:pt x="20720" y="2306"/>
                </a:cubicBezTo>
                <a:cubicBezTo>
                  <a:pt x="20690" y="2335"/>
                  <a:pt x="20659" y="2341"/>
                  <a:pt x="20621" y="2350"/>
                </a:cubicBezTo>
                <a:moveTo>
                  <a:pt x="20658" y="1619"/>
                </a:moveTo>
                <a:cubicBezTo>
                  <a:pt x="20714" y="1565"/>
                  <a:pt x="20784" y="1495"/>
                  <a:pt x="20874" y="1537"/>
                </a:cubicBezTo>
                <a:cubicBezTo>
                  <a:pt x="20945" y="1570"/>
                  <a:pt x="20946" y="1685"/>
                  <a:pt x="20950" y="1748"/>
                </a:cubicBezTo>
                <a:cubicBezTo>
                  <a:pt x="20951" y="1770"/>
                  <a:pt x="20951" y="1791"/>
                  <a:pt x="20952" y="1813"/>
                </a:cubicBezTo>
                <a:moveTo>
                  <a:pt x="21015" y="2013"/>
                </a:moveTo>
                <a:cubicBezTo>
                  <a:pt x="21057" y="2013"/>
                  <a:pt x="21103" y="2004"/>
                  <a:pt x="21137" y="2029"/>
                </a:cubicBezTo>
                <a:cubicBezTo>
                  <a:pt x="21192" y="2070"/>
                  <a:pt x="21220" y="2152"/>
                  <a:pt x="21262" y="2205"/>
                </a:cubicBezTo>
                <a:cubicBezTo>
                  <a:pt x="21338" y="2300"/>
                  <a:pt x="21431" y="2361"/>
                  <a:pt x="21556" y="2356"/>
                </a:cubicBezTo>
                <a:cubicBezTo>
                  <a:pt x="21604" y="2354"/>
                  <a:pt x="21621" y="2325"/>
                  <a:pt x="21647" y="2289"/>
                </a:cubicBezTo>
                <a:cubicBezTo>
                  <a:pt x="21666" y="2262"/>
                  <a:pt x="21664" y="2255"/>
                  <a:pt x="21693" y="2245"/>
                </a:cubicBezTo>
                <a:cubicBezTo>
                  <a:pt x="21726" y="2234"/>
                  <a:pt x="21760" y="2259"/>
                  <a:pt x="21788" y="2270"/>
                </a:cubicBezTo>
                <a:cubicBezTo>
                  <a:pt x="21864" y="2299"/>
                  <a:pt x="21972" y="2308"/>
                  <a:pt x="22051" y="2287"/>
                </a:cubicBezTo>
                <a:cubicBezTo>
                  <a:pt x="22126" y="2267"/>
                  <a:pt x="22201" y="2216"/>
                  <a:pt x="22242" y="2149"/>
                </a:cubicBezTo>
                <a:cubicBezTo>
                  <a:pt x="22280" y="2087"/>
                  <a:pt x="22306" y="1911"/>
                  <a:pt x="22273" y="1843"/>
                </a:cubicBezTo>
                <a:cubicBezTo>
                  <a:pt x="22262" y="1823"/>
                  <a:pt x="22261" y="1816"/>
                  <a:pt x="22245" y="1816"/>
                </a:cubicBezTo>
                <a:cubicBezTo>
                  <a:pt x="22205" y="1859"/>
                  <a:pt x="22173" y="1895"/>
                  <a:pt x="22160" y="1967"/>
                </a:cubicBezTo>
                <a:cubicBezTo>
                  <a:pt x="22143" y="2056"/>
                  <a:pt x="22149" y="2154"/>
                  <a:pt x="22182" y="2238"/>
                </a:cubicBezTo>
                <a:cubicBezTo>
                  <a:pt x="22204" y="2293"/>
                  <a:pt x="22239" y="2340"/>
                  <a:pt x="22272" y="2388"/>
                </a:cubicBezTo>
                <a:moveTo>
                  <a:pt x="21833" y="2081"/>
                </a:moveTo>
                <a:cubicBezTo>
                  <a:pt x="21826" y="2074"/>
                  <a:pt x="21818" y="2066"/>
                  <a:pt x="21811" y="2059"/>
                </a:cubicBezTo>
                <a:cubicBezTo>
                  <a:pt x="21846" y="2058"/>
                  <a:pt x="21900" y="2071"/>
                  <a:pt x="21939" y="2079"/>
                </a:cubicBezTo>
                <a:cubicBezTo>
                  <a:pt x="22094" y="2111"/>
                  <a:pt x="22246" y="2123"/>
                  <a:pt x="22403" y="2132"/>
                </a:cubicBezTo>
                <a:moveTo>
                  <a:pt x="23432" y="1709"/>
                </a:moveTo>
                <a:cubicBezTo>
                  <a:pt x="23464" y="1700"/>
                  <a:pt x="23512" y="1693"/>
                  <a:pt x="23544" y="1706"/>
                </a:cubicBezTo>
                <a:cubicBezTo>
                  <a:pt x="23609" y="1733"/>
                  <a:pt x="23633" y="1835"/>
                  <a:pt x="23640" y="1896"/>
                </a:cubicBezTo>
                <a:cubicBezTo>
                  <a:pt x="23654" y="2027"/>
                  <a:pt x="23635" y="2137"/>
                  <a:pt x="23568" y="2249"/>
                </a:cubicBezTo>
                <a:cubicBezTo>
                  <a:pt x="23513" y="2342"/>
                  <a:pt x="23430" y="2434"/>
                  <a:pt x="23334" y="2486"/>
                </a:cubicBezTo>
                <a:cubicBezTo>
                  <a:pt x="23311" y="2496"/>
                  <a:pt x="23305" y="2499"/>
                  <a:pt x="23289" y="2497"/>
                </a:cubicBezTo>
                <a:moveTo>
                  <a:pt x="24350" y="1796"/>
                </a:moveTo>
                <a:cubicBezTo>
                  <a:pt x="24372" y="1781"/>
                  <a:pt x="24374" y="1778"/>
                  <a:pt x="24400" y="1777"/>
                </a:cubicBezTo>
                <a:cubicBezTo>
                  <a:pt x="24400" y="1795"/>
                  <a:pt x="24400" y="1804"/>
                  <a:pt x="24399" y="1817"/>
                </a:cubicBezTo>
                <a:moveTo>
                  <a:pt x="24250" y="2611"/>
                </a:moveTo>
                <a:cubicBezTo>
                  <a:pt x="24210" y="2731"/>
                  <a:pt x="24182" y="2823"/>
                  <a:pt x="24075" y="2902"/>
                </a:cubicBezTo>
                <a:cubicBezTo>
                  <a:pt x="24044" y="2920"/>
                  <a:pt x="24014" y="2938"/>
                  <a:pt x="23983" y="2956"/>
                </a:cubicBezTo>
                <a:moveTo>
                  <a:pt x="25611" y="1294"/>
                </a:moveTo>
                <a:cubicBezTo>
                  <a:pt x="25633" y="1258"/>
                  <a:pt x="25636" y="1247"/>
                  <a:pt x="25668" y="1228"/>
                </a:cubicBezTo>
                <a:cubicBezTo>
                  <a:pt x="25669" y="1230"/>
                  <a:pt x="25670" y="1233"/>
                  <a:pt x="25671" y="1235"/>
                </a:cubicBezTo>
                <a:cubicBezTo>
                  <a:pt x="25645" y="1390"/>
                  <a:pt x="25542" y="1506"/>
                  <a:pt x="25450" y="1633"/>
                </a:cubicBezTo>
                <a:cubicBezTo>
                  <a:pt x="25318" y="1815"/>
                  <a:pt x="25183" y="1984"/>
                  <a:pt x="25076" y="2181"/>
                </a:cubicBezTo>
                <a:cubicBezTo>
                  <a:pt x="25010" y="2302"/>
                  <a:pt x="24938" y="2427"/>
                  <a:pt x="24887" y="2555"/>
                </a:cubicBezTo>
                <a:cubicBezTo>
                  <a:pt x="24878" y="2585"/>
                  <a:pt x="24875" y="2591"/>
                  <a:pt x="24874" y="2610"/>
                </a:cubicBezTo>
                <a:moveTo>
                  <a:pt x="26090" y="1317"/>
                </a:moveTo>
                <a:cubicBezTo>
                  <a:pt x="26096" y="1306"/>
                  <a:pt x="26102" y="1295"/>
                  <a:pt x="26108" y="1284"/>
                </a:cubicBezTo>
                <a:cubicBezTo>
                  <a:pt x="26089" y="1399"/>
                  <a:pt x="26028" y="1510"/>
                  <a:pt x="25969" y="1612"/>
                </a:cubicBezTo>
                <a:cubicBezTo>
                  <a:pt x="25866" y="1789"/>
                  <a:pt x="25747" y="1962"/>
                  <a:pt x="25632" y="2131"/>
                </a:cubicBezTo>
                <a:cubicBezTo>
                  <a:pt x="25561" y="2235"/>
                  <a:pt x="25485" y="2335"/>
                  <a:pt x="25404" y="2432"/>
                </a:cubicBezTo>
                <a:moveTo>
                  <a:pt x="26225" y="1731"/>
                </a:moveTo>
                <a:cubicBezTo>
                  <a:pt x="26225" y="1726"/>
                  <a:pt x="26225" y="1721"/>
                  <a:pt x="26225" y="1716"/>
                </a:cubicBezTo>
                <a:cubicBezTo>
                  <a:pt x="26245" y="1719"/>
                  <a:pt x="26246" y="1697"/>
                  <a:pt x="26253" y="1734"/>
                </a:cubicBezTo>
                <a:cubicBezTo>
                  <a:pt x="26269" y="1820"/>
                  <a:pt x="26261" y="1929"/>
                  <a:pt x="26256" y="2015"/>
                </a:cubicBezTo>
                <a:cubicBezTo>
                  <a:pt x="26251" y="2088"/>
                  <a:pt x="26244" y="2179"/>
                  <a:pt x="26223" y="2247"/>
                </a:cubicBezTo>
                <a:lnTo>
                  <a:pt x="26222" y="2247"/>
                </a:lnTo>
                <a:cubicBezTo>
                  <a:pt x="26219" y="2196"/>
                  <a:pt x="26215" y="2142"/>
                  <a:pt x="26225" y="2092"/>
                </a:cubicBezTo>
                <a:cubicBezTo>
                  <a:pt x="26238" y="2027"/>
                  <a:pt x="26275" y="1968"/>
                  <a:pt x="26309" y="1912"/>
                </a:cubicBezTo>
                <a:cubicBezTo>
                  <a:pt x="26363" y="1823"/>
                  <a:pt x="26431" y="1690"/>
                  <a:pt x="26541" y="1665"/>
                </a:cubicBezTo>
                <a:cubicBezTo>
                  <a:pt x="26568" y="1665"/>
                  <a:pt x="26575" y="1664"/>
                  <a:pt x="26590" y="1672"/>
                </a:cubicBezTo>
                <a:cubicBezTo>
                  <a:pt x="26596" y="1748"/>
                  <a:pt x="26582" y="1800"/>
                  <a:pt x="26539" y="1864"/>
                </a:cubicBezTo>
                <a:cubicBezTo>
                  <a:pt x="26509" y="1910"/>
                  <a:pt x="26477" y="1933"/>
                  <a:pt x="26426" y="1949"/>
                </a:cubicBezTo>
                <a:cubicBezTo>
                  <a:pt x="26407" y="1955"/>
                  <a:pt x="26373" y="1954"/>
                  <a:pt x="26359" y="1970"/>
                </a:cubicBezTo>
                <a:cubicBezTo>
                  <a:pt x="26359" y="1974"/>
                  <a:pt x="26359" y="1977"/>
                  <a:pt x="26359" y="1981"/>
                </a:cubicBezTo>
                <a:cubicBezTo>
                  <a:pt x="26366" y="2027"/>
                  <a:pt x="26394" y="2054"/>
                  <a:pt x="26429" y="2085"/>
                </a:cubicBezTo>
                <a:cubicBezTo>
                  <a:pt x="26476" y="2126"/>
                  <a:pt x="26530" y="2156"/>
                  <a:pt x="26590" y="2174"/>
                </a:cubicBezTo>
                <a:cubicBezTo>
                  <a:pt x="26636" y="2188"/>
                  <a:pt x="26682" y="2187"/>
                  <a:pt x="26730" y="2187"/>
                </a:cubicBezTo>
                <a:moveTo>
                  <a:pt x="26784" y="2153"/>
                </a:moveTo>
                <a:cubicBezTo>
                  <a:pt x="26812" y="2121"/>
                  <a:pt x="26825" y="2090"/>
                  <a:pt x="26841" y="2050"/>
                </a:cubicBezTo>
                <a:cubicBezTo>
                  <a:pt x="26853" y="2020"/>
                  <a:pt x="26865" y="1993"/>
                  <a:pt x="26884" y="1967"/>
                </a:cubicBezTo>
                <a:cubicBezTo>
                  <a:pt x="26884" y="1968"/>
                  <a:pt x="26887" y="2006"/>
                  <a:pt x="26888" y="2013"/>
                </a:cubicBezTo>
                <a:cubicBezTo>
                  <a:pt x="26891" y="2048"/>
                  <a:pt x="26897" y="2078"/>
                  <a:pt x="26929" y="2098"/>
                </a:cubicBezTo>
                <a:cubicBezTo>
                  <a:pt x="26972" y="2125"/>
                  <a:pt x="27025" y="2118"/>
                  <a:pt x="27073" y="2118"/>
                </a:cubicBezTo>
                <a:cubicBezTo>
                  <a:pt x="27115" y="2118"/>
                  <a:pt x="27141" y="2111"/>
                  <a:pt x="27145" y="2066"/>
                </a:cubicBezTo>
                <a:cubicBezTo>
                  <a:pt x="27150" y="2013"/>
                  <a:pt x="27101" y="1989"/>
                  <a:pt x="27056" y="1978"/>
                </a:cubicBezTo>
                <a:cubicBezTo>
                  <a:pt x="26988" y="1961"/>
                  <a:pt x="26909" y="1964"/>
                  <a:pt x="26849" y="2002"/>
                </a:cubicBezTo>
                <a:cubicBezTo>
                  <a:pt x="26808" y="2028"/>
                  <a:pt x="26764" y="2097"/>
                  <a:pt x="26787" y="2149"/>
                </a:cubicBezTo>
                <a:cubicBezTo>
                  <a:pt x="26818" y="2185"/>
                  <a:pt x="26830" y="2198"/>
                  <a:pt x="26861" y="2211"/>
                </a:cubicBezTo>
                <a:moveTo>
                  <a:pt x="27495" y="2171"/>
                </a:moveTo>
                <a:cubicBezTo>
                  <a:pt x="27515" y="2133"/>
                  <a:pt x="27540" y="2095"/>
                  <a:pt x="27558" y="2056"/>
                </a:cubicBezTo>
                <a:cubicBezTo>
                  <a:pt x="27558" y="2054"/>
                  <a:pt x="27558" y="2051"/>
                  <a:pt x="27558" y="2049"/>
                </a:cubicBezTo>
                <a:cubicBezTo>
                  <a:pt x="27500" y="2053"/>
                  <a:pt x="27454" y="2061"/>
                  <a:pt x="27398" y="2084"/>
                </a:cubicBezTo>
                <a:cubicBezTo>
                  <a:pt x="27340" y="2108"/>
                  <a:pt x="27321" y="2127"/>
                  <a:pt x="27291" y="2171"/>
                </a:cubicBezTo>
                <a:cubicBezTo>
                  <a:pt x="27315" y="2188"/>
                  <a:pt x="27331" y="2194"/>
                  <a:pt x="27374" y="2194"/>
                </a:cubicBezTo>
                <a:cubicBezTo>
                  <a:pt x="27410" y="2194"/>
                  <a:pt x="27446" y="2194"/>
                  <a:pt x="27482" y="2191"/>
                </a:cubicBezTo>
                <a:cubicBezTo>
                  <a:pt x="27501" y="2189"/>
                  <a:pt x="27516" y="2181"/>
                  <a:pt x="27528" y="2195"/>
                </a:cubicBezTo>
                <a:cubicBezTo>
                  <a:pt x="27571" y="2244"/>
                  <a:pt x="27582" y="2261"/>
                  <a:pt x="27657" y="2276"/>
                </a:cubicBezTo>
                <a:cubicBezTo>
                  <a:pt x="27761" y="2298"/>
                  <a:pt x="27879" y="2299"/>
                  <a:pt x="27985" y="2291"/>
                </a:cubicBezTo>
                <a:cubicBezTo>
                  <a:pt x="28033" y="2287"/>
                  <a:pt x="28075" y="2271"/>
                  <a:pt x="28095" y="2225"/>
                </a:cubicBezTo>
                <a:cubicBezTo>
                  <a:pt x="28125" y="2157"/>
                  <a:pt x="28113" y="2064"/>
                  <a:pt x="28128" y="1991"/>
                </a:cubicBezTo>
                <a:cubicBezTo>
                  <a:pt x="28145" y="1906"/>
                  <a:pt x="28175" y="1823"/>
                  <a:pt x="28202" y="1741"/>
                </a:cubicBezTo>
                <a:cubicBezTo>
                  <a:pt x="28209" y="1721"/>
                  <a:pt x="28211" y="1707"/>
                  <a:pt x="28216" y="1688"/>
                </a:cubicBezTo>
                <a:cubicBezTo>
                  <a:pt x="28157" y="1729"/>
                  <a:pt x="28110" y="1780"/>
                  <a:pt x="28079" y="1847"/>
                </a:cubicBezTo>
                <a:cubicBezTo>
                  <a:pt x="28037" y="1939"/>
                  <a:pt x="28035" y="2054"/>
                  <a:pt x="28044" y="2152"/>
                </a:cubicBezTo>
                <a:cubicBezTo>
                  <a:pt x="28050" y="2224"/>
                  <a:pt x="28080" y="2288"/>
                  <a:pt x="28104" y="2355"/>
                </a:cubicBezTo>
                <a:moveTo>
                  <a:pt x="26228" y="2582"/>
                </a:moveTo>
                <a:cubicBezTo>
                  <a:pt x="26214" y="2529"/>
                  <a:pt x="26228" y="2520"/>
                  <a:pt x="26157" y="2523"/>
                </a:cubicBezTo>
                <a:cubicBezTo>
                  <a:pt x="26063" y="2527"/>
                  <a:pt x="26003" y="2609"/>
                  <a:pt x="25955" y="2682"/>
                </a:cubicBezTo>
                <a:cubicBezTo>
                  <a:pt x="25852" y="2836"/>
                  <a:pt x="25827" y="3013"/>
                  <a:pt x="25770" y="3186"/>
                </a:cubicBezTo>
                <a:cubicBezTo>
                  <a:pt x="25748" y="3251"/>
                  <a:pt x="25719" y="3301"/>
                  <a:pt x="25683" y="3358"/>
                </a:cubicBezTo>
                <a:moveTo>
                  <a:pt x="25386" y="3113"/>
                </a:moveTo>
                <a:cubicBezTo>
                  <a:pt x="25512" y="3073"/>
                  <a:pt x="25640" y="3065"/>
                  <a:pt x="25771" y="3050"/>
                </a:cubicBezTo>
                <a:cubicBezTo>
                  <a:pt x="25862" y="3039"/>
                  <a:pt x="25890" y="3036"/>
                  <a:pt x="25949" y="3025"/>
                </a:cubicBezTo>
                <a:moveTo>
                  <a:pt x="26172" y="2431"/>
                </a:moveTo>
                <a:cubicBezTo>
                  <a:pt x="26179" y="2366"/>
                  <a:pt x="26169" y="2413"/>
                  <a:pt x="26184" y="2389"/>
                </a:cubicBezTo>
                <a:cubicBezTo>
                  <a:pt x="26188" y="2430"/>
                  <a:pt x="26188" y="2473"/>
                  <a:pt x="26186" y="2514"/>
                </a:cubicBezTo>
                <a:cubicBezTo>
                  <a:pt x="26184" y="2564"/>
                  <a:pt x="26173" y="2611"/>
                  <a:pt x="26172" y="2661"/>
                </a:cubicBezTo>
                <a:cubicBezTo>
                  <a:pt x="26172" y="2664"/>
                  <a:pt x="26172" y="2668"/>
                  <a:pt x="26172" y="2671"/>
                </a:cubicBezTo>
                <a:cubicBezTo>
                  <a:pt x="26198" y="2654"/>
                  <a:pt x="26208" y="2635"/>
                  <a:pt x="26228" y="2607"/>
                </a:cubicBezTo>
                <a:cubicBezTo>
                  <a:pt x="26262" y="2559"/>
                  <a:pt x="26303" y="2523"/>
                  <a:pt x="26363" y="2517"/>
                </a:cubicBezTo>
                <a:cubicBezTo>
                  <a:pt x="26415" y="2512"/>
                  <a:pt x="26429" y="2573"/>
                  <a:pt x="26445" y="2611"/>
                </a:cubicBezTo>
                <a:cubicBezTo>
                  <a:pt x="26470" y="2671"/>
                  <a:pt x="26485" y="2731"/>
                  <a:pt x="26501" y="2794"/>
                </a:cubicBezTo>
                <a:moveTo>
                  <a:pt x="26566" y="3060"/>
                </a:moveTo>
                <a:cubicBezTo>
                  <a:pt x="26534" y="3122"/>
                  <a:pt x="26514" y="3191"/>
                  <a:pt x="26502" y="3261"/>
                </a:cubicBezTo>
                <a:cubicBezTo>
                  <a:pt x="26473" y="3433"/>
                  <a:pt x="26457" y="3610"/>
                  <a:pt x="26435" y="3784"/>
                </a:cubicBezTo>
                <a:cubicBezTo>
                  <a:pt x="26437" y="3755"/>
                  <a:pt x="26434" y="3749"/>
                  <a:pt x="26447" y="3714"/>
                </a:cubicBezTo>
                <a:cubicBezTo>
                  <a:pt x="26487" y="3606"/>
                  <a:pt x="26521" y="3503"/>
                  <a:pt x="26547" y="3390"/>
                </a:cubicBezTo>
                <a:cubicBezTo>
                  <a:pt x="26576" y="3262"/>
                  <a:pt x="26609" y="3135"/>
                  <a:pt x="26666" y="3015"/>
                </a:cubicBezTo>
                <a:cubicBezTo>
                  <a:pt x="26700" y="2943"/>
                  <a:pt x="26743" y="2872"/>
                  <a:pt x="26826" y="2856"/>
                </a:cubicBezTo>
                <a:cubicBezTo>
                  <a:pt x="26858" y="2856"/>
                  <a:pt x="26867" y="2856"/>
                  <a:pt x="26887" y="2859"/>
                </a:cubicBezTo>
                <a:cubicBezTo>
                  <a:pt x="26906" y="2921"/>
                  <a:pt x="26904" y="2968"/>
                  <a:pt x="26875" y="3028"/>
                </a:cubicBezTo>
                <a:cubicBezTo>
                  <a:pt x="26842" y="3097"/>
                  <a:pt x="26788" y="3151"/>
                  <a:pt x="26725" y="3194"/>
                </a:cubicBezTo>
                <a:cubicBezTo>
                  <a:pt x="26692" y="3216"/>
                  <a:pt x="26651" y="3225"/>
                  <a:pt x="26620" y="3249"/>
                </a:cubicBezTo>
                <a:cubicBezTo>
                  <a:pt x="26620" y="3253"/>
                  <a:pt x="26620" y="3254"/>
                  <a:pt x="26620" y="3256"/>
                </a:cubicBezTo>
                <a:moveTo>
                  <a:pt x="26827" y="3358"/>
                </a:moveTo>
                <a:cubicBezTo>
                  <a:pt x="26837" y="3389"/>
                  <a:pt x="26823" y="3389"/>
                  <a:pt x="26860" y="3404"/>
                </a:cubicBezTo>
                <a:cubicBezTo>
                  <a:pt x="26899" y="3420"/>
                  <a:pt x="26968" y="3408"/>
                  <a:pt x="27004" y="3394"/>
                </a:cubicBezTo>
                <a:cubicBezTo>
                  <a:pt x="27057" y="3373"/>
                  <a:pt x="27078" y="3333"/>
                  <a:pt x="27087" y="3279"/>
                </a:cubicBezTo>
                <a:cubicBezTo>
                  <a:pt x="27099" y="3207"/>
                  <a:pt x="27087" y="3131"/>
                  <a:pt x="27103" y="3059"/>
                </a:cubicBezTo>
                <a:cubicBezTo>
                  <a:pt x="27110" y="3025"/>
                  <a:pt x="27120" y="3020"/>
                  <a:pt x="27151" y="3017"/>
                </a:cubicBezTo>
                <a:cubicBezTo>
                  <a:pt x="27190" y="3013"/>
                  <a:pt x="27227" y="3031"/>
                  <a:pt x="27257" y="3056"/>
                </a:cubicBezTo>
                <a:cubicBezTo>
                  <a:pt x="27301" y="3092"/>
                  <a:pt x="27304" y="3130"/>
                  <a:pt x="27304" y="3184"/>
                </a:cubicBezTo>
                <a:cubicBezTo>
                  <a:pt x="27304" y="3244"/>
                  <a:pt x="27272" y="3287"/>
                  <a:pt x="27249" y="3341"/>
                </a:cubicBezTo>
                <a:cubicBezTo>
                  <a:pt x="27238" y="3368"/>
                  <a:pt x="27233" y="3387"/>
                  <a:pt x="27231" y="3415"/>
                </a:cubicBezTo>
                <a:cubicBezTo>
                  <a:pt x="27288" y="3416"/>
                  <a:pt x="27331" y="3418"/>
                  <a:pt x="27385" y="3397"/>
                </a:cubicBezTo>
                <a:cubicBezTo>
                  <a:pt x="27473" y="3363"/>
                  <a:pt x="27530" y="3302"/>
                  <a:pt x="27570" y="3218"/>
                </a:cubicBezTo>
                <a:cubicBezTo>
                  <a:pt x="27584" y="3188"/>
                  <a:pt x="27585" y="3166"/>
                  <a:pt x="27591" y="3136"/>
                </a:cubicBezTo>
                <a:cubicBezTo>
                  <a:pt x="27560" y="3155"/>
                  <a:pt x="27535" y="3168"/>
                  <a:pt x="27524" y="3211"/>
                </a:cubicBezTo>
                <a:cubicBezTo>
                  <a:pt x="27509" y="3265"/>
                  <a:pt x="27524" y="3300"/>
                  <a:pt x="27576" y="3321"/>
                </a:cubicBezTo>
                <a:cubicBezTo>
                  <a:pt x="27616" y="3337"/>
                  <a:pt x="27694" y="3343"/>
                  <a:pt x="27735" y="3327"/>
                </a:cubicBezTo>
                <a:cubicBezTo>
                  <a:pt x="27785" y="3308"/>
                  <a:pt x="27795" y="3268"/>
                  <a:pt x="27795" y="3221"/>
                </a:cubicBezTo>
                <a:cubicBezTo>
                  <a:pt x="27796" y="3159"/>
                  <a:pt x="27749" y="3116"/>
                  <a:pt x="27710" y="3073"/>
                </a:cubicBezTo>
                <a:cubicBezTo>
                  <a:pt x="27686" y="3047"/>
                  <a:pt x="27671" y="3043"/>
                  <a:pt x="27644" y="3027"/>
                </a:cubicBezTo>
                <a:moveTo>
                  <a:pt x="28044" y="2961"/>
                </a:moveTo>
                <a:cubicBezTo>
                  <a:pt x="28053" y="2946"/>
                  <a:pt x="28056" y="2943"/>
                  <a:pt x="28066" y="2931"/>
                </a:cubicBezTo>
                <a:cubicBezTo>
                  <a:pt x="28050" y="2982"/>
                  <a:pt x="28027" y="3029"/>
                  <a:pt x="28005" y="3079"/>
                </a:cubicBezTo>
                <a:cubicBezTo>
                  <a:pt x="27973" y="3153"/>
                  <a:pt x="27944" y="3231"/>
                  <a:pt x="27930" y="3311"/>
                </a:cubicBezTo>
                <a:cubicBezTo>
                  <a:pt x="27923" y="3354"/>
                  <a:pt x="27925" y="3398"/>
                  <a:pt x="27925" y="3441"/>
                </a:cubicBezTo>
                <a:moveTo>
                  <a:pt x="27900" y="3291"/>
                </a:moveTo>
                <a:cubicBezTo>
                  <a:pt x="27894" y="3245"/>
                  <a:pt x="27882" y="3204"/>
                  <a:pt x="27920" y="3168"/>
                </a:cubicBezTo>
                <a:cubicBezTo>
                  <a:pt x="27983" y="3109"/>
                  <a:pt x="28089" y="3088"/>
                  <a:pt x="28171" y="3073"/>
                </a:cubicBezTo>
                <a:cubicBezTo>
                  <a:pt x="28204" y="3067"/>
                  <a:pt x="28234" y="3066"/>
                  <a:pt x="28267" y="3066"/>
                </a:cubicBezTo>
                <a:cubicBezTo>
                  <a:pt x="28257" y="3115"/>
                  <a:pt x="28221" y="3149"/>
                  <a:pt x="28201" y="3196"/>
                </a:cubicBezTo>
                <a:cubicBezTo>
                  <a:pt x="28184" y="3236"/>
                  <a:pt x="28163" y="3316"/>
                  <a:pt x="28189" y="3357"/>
                </a:cubicBezTo>
                <a:cubicBezTo>
                  <a:pt x="28211" y="3391"/>
                  <a:pt x="28265" y="3397"/>
                  <a:pt x="28301" y="3391"/>
                </a:cubicBezTo>
                <a:cubicBezTo>
                  <a:pt x="28346" y="3384"/>
                  <a:pt x="28349" y="3344"/>
                  <a:pt x="28350" y="3307"/>
                </a:cubicBezTo>
                <a:cubicBezTo>
                  <a:pt x="28352" y="3242"/>
                  <a:pt x="28321" y="3200"/>
                  <a:pt x="28284" y="3148"/>
                </a:cubicBezTo>
                <a:cubicBezTo>
                  <a:pt x="28259" y="3113"/>
                  <a:pt x="28229" y="3088"/>
                  <a:pt x="28198" y="3059"/>
                </a:cubicBezTo>
                <a:moveTo>
                  <a:pt x="28706" y="2840"/>
                </a:moveTo>
                <a:cubicBezTo>
                  <a:pt x="28706" y="2900"/>
                  <a:pt x="28707" y="2949"/>
                  <a:pt x="28689" y="3007"/>
                </a:cubicBezTo>
                <a:cubicBezTo>
                  <a:pt x="28663" y="3092"/>
                  <a:pt x="28620" y="3171"/>
                  <a:pt x="28583" y="3252"/>
                </a:cubicBezTo>
                <a:cubicBezTo>
                  <a:pt x="28576" y="3267"/>
                  <a:pt x="28569" y="3283"/>
                  <a:pt x="28562" y="3298"/>
                </a:cubicBezTo>
                <a:moveTo>
                  <a:pt x="28472" y="3173"/>
                </a:moveTo>
                <a:cubicBezTo>
                  <a:pt x="28492" y="3147"/>
                  <a:pt x="28470" y="3150"/>
                  <a:pt x="28520" y="3148"/>
                </a:cubicBezTo>
                <a:cubicBezTo>
                  <a:pt x="28568" y="3146"/>
                  <a:pt x="28610" y="3154"/>
                  <a:pt x="28657" y="3162"/>
                </a:cubicBezTo>
                <a:cubicBezTo>
                  <a:pt x="28692" y="3168"/>
                  <a:pt x="28767" y="3188"/>
                  <a:pt x="28802" y="3168"/>
                </a:cubicBezTo>
                <a:cubicBezTo>
                  <a:pt x="28817" y="3160"/>
                  <a:pt x="28835" y="3132"/>
                  <a:pt x="28847" y="3120"/>
                </a:cubicBezTo>
                <a:lnTo>
                  <a:pt x="28848" y="3120"/>
                </a:lnTo>
                <a:cubicBezTo>
                  <a:pt x="28846" y="3152"/>
                  <a:pt x="28840" y="3179"/>
                  <a:pt x="28832" y="3210"/>
                </a:cubicBezTo>
                <a:cubicBezTo>
                  <a:pt x="28823" y="3244"/>
                  <a:pt x="28805" y="3304"/>
                  <a:pt x="28835" y="3329"/>
                </a:cubicBezTo>
                <a:cubicBezTo>
                  <a:pt x="28858" y="3348"/>
                  <a:pt x="28923" y="3329"/>
                  <a:pt x="28943" y="3317"/>
                </a:cubicBezTo>
                <a:cubicBezTo>
                  <a:pt x="28979" y="3295"/>
                  <a:pt x="29003" y="3262"/>
                  <a:pt x="29021" y="3225"/>
                </a:cubicBezTo>
                <a:cubicBezTo>
                  <a:pt x="29033" y="3201"/>
                  <a:pt x="29042" y="3178"/>
                  <a:pt x="29050" y="3152"/>
                </a:cubicBezTo>
                <a:cubicBezTo>
                  <a:pt x="29003" y="3196"/>
                  <a:pt x="28961" y="3238"/>
                  <a:pt x="28920" y="3287"/>
                </a:cubicBezTo>
                <a:cubicBezTo>
                  <a:pt x="28847" y="3375"/>
                  <a:pt x="28785" y="3470"/>
                  <a:pt x="28732" y="3572"/>
                </a:cubicBezTo>
                <a:cubicBezTo>
                  <a:pt x="28708" y="3619"/>
                  <a:pt x="28647" y="3736"/>
                  <a:pt x="28677" y="3794"/>
                </a:cubicBezTo>
                <a:cubicBezTo>
                  <a:pt x="28683" y="3798"/>
                  <a:pt x="28690" y="3803"/>
                  <a:pt x="28696" y="3807"/>
                </a:cubicBezTo>
                <a:moveTo>
                  <a:pt x="29154" y="3226"/>
                </a:moveTo>
                <a:cubicBezTo>
                  <a:pt x="29111" y="3317"/>
                  <a:pt x="29076" y="3411"/>
                  <a:pt x="29036" y="3504"/>
                </a:cubicBezTo>
                <a:cubicBezTo>
                  <a:pt x="29003" y="3582"/>
                  <a:pt x="28968" y="3658"/>
                  <a:pt x="28942" y="3739"/>
                </a:cubicBezTo>
                <a:cubicBezTo>
                  <a:pt x="28939" y="3750"/>
                  <a:pt x="28935" y="3760"/>
                  <a:pt x="28932" y="3771"/>
                </a:cubicBezTo>
                <a:moveTo>
                  <a:pt x="29180" y="3103"/>
                </a:moveTo>
                <a:cubicBezTo>
                  <a:pt x="29228" y="3062"/>
                  <a:pt x="29256" y="3041"/>
                  <a:pt x="29321" y="3039"/>
                </a:cubicBezTo>
                <a:cubicBezTo>
                  <a:pt x="29327" y="3039"/>
                  <a:pt x="29333" y="3039"/>
                  <a:pt x="29339" y="3039"/>
                </a:cubicBezTo>
                <a:cubicBezTo>
                  <a:pt x="29346" y="3094"/>
                  <a:pt x="29346" y="3128"/>
                  <a:pt x="29318" y="3179"/>
                </a:cubicBezTo>
                <a:cubicBezTo>
                  <a:pt x="29286" y="3236"/>
                  <a:pt x="29239" y="3292"/>
                  <a:pt x="29175" y="3314"/>
                </a:cubicBezTo>
                <a:cubicBezTo>
                  <a:pt x="29164" y="3318"/>
                  <a:pt x="29156" y="3316"/>
                  <a:pt x="29145" y="3317"/>
                </a:cubicBezTo>
                <a:moveTo>
                  <a:pt x="29453" y="3066"/>
                </a:moveTo>
                <a:cubicBezTo>
                  <a:pt x="29455" y="3087"/>
                  <a:pt x="29458" y="3113"/>
                  <a:pt x="29460" y="3135"/>
                </a:cubicBezTo>
                <a:cubicBezTo>
                  <a:pt x="29464" y="3177"/>
                  <a:pt x="29470" y="3209"/>
                  <a:pt x="29515" y="3219"/>
                </a:cubicBezTo>
                <a:cubicBezTo>
                  <a:pt x="29563" y="3230"/>
                  <a:pt x="29628" y="3229"/>
                  <a:pt x="29673" y="3211"/>
                </a:cubicBezTo>
                <a:cubicBezTo>
                  <a:pt x="29720" y="3192"/>
                  <a:pt x="29753" y="3153"/>
                  <a:pt x="29761" y="3103"/>
                </a:cubicBezTo>
                <a:cubicBezTo>
                  <a:pt x="29769" y="3057"/>
                  <a:pt x="29768" y="3000"/>
                  <a:pt x="29719" y="2978"/>
                </a:cubicBezTo>
                <a:cubicBezTo>
                  <a:pt x="29639" y="2941"/>
                  <a:pt x="29540" y="2985"/>
                  <a:pt x="29472" y="3022"/>
                </a:cubicBezTo>
                <a:cubicBezTo>
                  <a:pt x="29383" y="3071"/>
                  <a:pt x="29282" y="3150"/>
                  <a:pt x="29251" y="3253"/>
                </a:cubicBezTo>
                <a:cubicBezTo>
                  <a:pt x="29232" y="3316"/>
                  <a:pt x="29242" y="3395"/>
                  <a:pt x="29285" y="3445"/>
                </a:cubicBezTo>
                <a:cubicBezTo>
                  <a:pt x="29339" y="3507"/>
                  <a:pt x="29421" y="3525"/>
                  <a:pt x="29498" y="3527"/>
                </a:cubicBezTo>
                <a:moveTo>
                  <a:pt x="21493" y="2890"/>
                </a:moveTo>
                <a:cubicBezTo>
                  <a:pt x="21512" y="2863"/>
                  <a:pt x="21538" y="2831"/>
                  <a:pt x="21553" y="2802"/>
                </a:cubicBezTo>
                <a:cubicBezTo>
                  <a:pt x="21498" y="2831"/>
                  <a:pt x="21449" y="2851"/>
                  <a:pt x="21386" y="2856"/>
                </a:cubicBezTo>
                <a:cubicBezTo>
                  <a:pt x="21364" y="2856"/>
                  <a:pt x="21341" y="2857"/>
                  <a:pt x="21319" y="2857"/>
                </a:cubicBezTo>
                <a:moveTo>
                  <a:pt x="20921" y="2875"/>
                </a:moveTo>
                <a:cubicBezTo>
                  <a:pt x="20791" y="2894"/>
                  <a:pt x="20748" y="2900"/>
                  <a:pt x="20661" y="2911"/>
                </a:cubicBezTo>
                <a:moveTo>
                  <a:pt x="17779" y="3279"/>
                </a:moveTo>
                <a:cubicBezTo>
                  <a:pt x="17724" y="3266"/>
                  <a:pt x="17670" y="3253"/>
                  <a:pt x="17615" y="3241"/>
                </a:cubicBezTo>
                <a:cubicBezTo>
                  <a:pt x="17653" y="3240"/>
                  <a:pt x="17678" y="3244"/>
                  <a:pt x="17716" y="3241"/>
                </a:cubicBezTo>
                <a:cubicBezTo>
                  <a:pt x="18355" y="3191"/>
                  <a:pt x="19002" y="3055"/>
                  <a:pt x="19635" y="2960"/>
                </a:cubicBezTo>
                <a:cubicBezTo>
                  <a:pt x="20485" y="2832"/>
                  <a:pt x="21335" y="2653"/>
                  <a:pt x="22169" y="2444"/>
                </a:cubicBezTo>
                <a:cubicBezTo>
                  <a:pt x="22163" y="2444"/>
                  <a:pt x="22157" y="2444"/>
                  <a:pt x="22151" y="2444"/>
                </a:cubicBezTo>
                <a:cubicBezTo>
                  <a:pt x="22048" y="2469"/>
                  <a:pt x="21949" y="2494"/>
                  <a:pt x="21848" y="2531"/>
                </a:cubicBezTo>
                <a:cubicBezTo>
                  <a:pt x="21739" y="2572"/>
                  <a:pt x="21700" y="2587"/>
                  <a:pt x="21626" y="2616"/>
                </a:cubicBezTo>
                <a:moveTo>
                  <a:pt x="18641" y="3327"/>
                </a:moveTo>
                <a:cubicBezTo>
                  <a:pt x="18578" y="3369"/>
                  <a:pt x="18555" y="3342"/>
                  <a:pt x="18716" y="3342"/>
                </a:cubicBezTo>
                <a:cubicBezTo>
                  <a:pt x="19006" y="3342"/>
                  <a:pt x="19296" y="3271"/>
                  <a:pt x="19578" y="3214"/>
                </a:cubicBezTo>
                <a:cubicBezTo>
                  <a:pt x="20239" y="3079"/>
                  <a:pt x="20913" y="2976"/>
                  <a:pt x="21569" y="2818"/>
                </a:cubicBezTo>
                <a:cubicBezTo>
                  <a:pt x="21600" y="2809"/>
                  <a:pt x="21632" y="2800"/>
                  <a:pt x="21663" y="2791"/>
                </a:cubicBezTo>
                <a:moveTo>
                  <a:pt x="18447" y="3341"/>
                </a:moveTo>
                <a:cubicBezTo>
                  <a:pt x="18377" y="3363"/>
                  <a:pt x="18338" y="3382"/>
                  <a:pt x="18282" y="3411"/>
                </a:cubicBezTo>
                <a:cubicBezTo>
                  <a:pt x="18408" y="3416"/>
                  <a:pt x="18518" y="3409"/>
                  <a:pt x="18646" y="3386"/>
                </a:cubicBezTo>
                <a:cubicBezTo>
                  <a:pt x="19482" y="3234"/>
                  <a:pt x="20376" y="3059"/>
                  <a:pt x="21186" y="2802"/>
                </a:cubicBezTo>
                <a:cubicBezTo>
                  <a:pt x="21207" y="2797"/>
                  <a:pt x="21210" y="2796"/>
                  <a:pt x="21177" y="2798"/>
                </a:cubicBezTo>
                <a:cubicBezTo>
                  <a:pt x="20932" y="2822"/>
                  <a:pt x="20692" y="2872"/>
                  <a:pt x="20450" y="2917"/>
                </a:cubicBezTo>
                <a:moveTo>
                  <a:pt x="18430" y="3334"/>
                </a:moveTo>
                <a:cubicBezTo>
                  <a:pt x="18335" y="3358"/>
                  <a:pt x="18318" y="3356"/>
                  <a:pt x="18270" y="3387"/>
                </a:cubicBezTo>
                <a:cubicBezTo>
                  <a:pt x="18480" y="3405"/>
                  <a:pt x="18681" y="3406"/>
                  <a:pt x="18896" y="3384"/>
                </a:cubicBezTo>
                <a:cubicBezTo>
                  <a:pt x="19585" y="3313"/>
                  <a:pt x="20266" y="3168"/>
                  <a:pt x="20946" y="3040"/>
                </a:cubicBezTo>
                <a:cubicBezTo>
                  <a:pt x="21020" y="3027"/>
                  <a:pt x="21094" y="3013"/>
                  <a:pt x="21168" y="30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7" name=""/>
          <p:cNvSpPr/>
          <p:nvPr/>
        </p:nvSpPr>
        <p:spPr>
          <a:xfrm>
            <a:off x="8462880" y="3125160"/>
            <a:ext cx="288720" cy="749160"/>
          </a:xfrm>
          <a:custGeom>
            <a:avLst/>
            <a:gdLst/>
            <a:ahLst/>
            <a:rect l="0" t="0" r="r" b="b"/>
            <a:pathLst>
              <a:path fill="none" w="802" h="2081">
                <a:moveTo>
                  <a:pt x="415" y="329"/>
                </a:moveTo>
                <a:cubicBezTo>
                  <a:pt x="413" y="292"/>
                  <a:pt x="410" y="259"/>
                  <a:pt x="405" y="222"/>
                </a:cubicBezTo>
                <a:cubicBezTo>
                  <a:pt x="405" y="447"/>
                  <a:pt x="384" y="652"/>
                  <a:pt x="342" y="875"/>
                </a:cubicBezTo>
                <a:cubicBezTo>
                  <a:pt x="296" y="1112"/>
                  <a:pt x="250" y="1355"/>
                  <a:pt x="187" y="1589"/>
                </a:cubicBezTo>
                <a:cubicBezTo>
                  <a:pt x="162" y="1681"/>
                  <a:pt x="114" y="2005"/>
                  <a:pt x="22" y="2064"/>
                </a:cubicBezTo>
                <a:cubicBezTo>
                  <a:pt x="-34" y="2100"/>
                  <a:pt x="43" y="2072"/>
                  <a:pt x="0" y="2052"/>
                </a:cubicBezTo>
                <a:moveTo>
                  <a:pt x="745" y="0"/>
                </a:moveTo>
                <a:cubicBezTo>
                  <a:pt x="743" y="45"/>
                  <a:pt x="748" y="53"/>
                  <a:pt x="756" y="97"/>
                </a:cubicBezTo>
                <a:cubicBezTo>
                  <a:pt x="798" y="343"/>
                  <a:pt x="786" y="603"/>
                  <a:pt x="773" y="851"/>
                </a:cubicBezTo>
                <a:cubicBezTo>
                  <a:pt x="763" y="1045"/>
                  <a:pt x="736" y="1241"/>
                  <a:pt x="766" y="1435"/>
                </a:cubicBezTo>
                <a:cubicBezTo>
                  <a:pt x="779" y="1518"/>
                  <a:pt x="800" y="1593"/>
                  <a:pt x="802" y="1678"/>
                </a:cubicBezTo>
                <a:cubicBezTo>
                  <a:pt x="802" y="1681"/>
                  <a:pt x="802" y="1685"/>
                  <a:pt x="802" y="168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8" name=""/>
          <p:cNvSpPr/>
          <p:nvPr/>
        </p:nvSpPr>
        <p:spPr>
          <a:xfrm>
            <a:off x="9167760" y="3259080"/>
            <a:ext cx="877680" cy="376200"/>
          </a:xfrm>
          <a:custGeom>
            <a:avLst/>
            <a:gdLst/>
            <a:ahLst/>
            <a:rect l="0" t="0" r="r" b="b"/>
            <a:pathLst>
              <a:path fill="none" w="2438" h="1045">
                <a:moveTo>
                  <a:pt x="0" y="594"/>
                </a:moveTo>
                <a:cubicBezTo>
                  <a:pt x="12" y="656"/>
                  <a:pt x="18" y="721"/>
                  <a:pt x="24" y="785"/>
                </a:cubicBezTo>
                <a:cubicBezTo>
                  <a:pt x="32" y="866"/>
                  <a:pt x="30" y="948"/>
                  <a:pt x="30" y="1029"/>
                </a:cubicBezTo>
                <a:cubicBezTo>
                  <a:pt x="30" y="1063"/>
                  <a:pt x="19" y="1035"/>
                  <a:pt x="17" y="1017"/>
                </a:cubicBezTo>
                <a:moveTo>
                  <a:pt x="24" y="62"/>
                </a:moveTo>
                <a:cubicBezTo>
                  <a:pt x="-20" y="44"/>
                  <a:pt x="12" y="96"/>
                  <a:pt x="20" y="162"/>
                </a:cubicBezTo>
                <a:cubicBezTo>
                  <a:pt x="30" y="245"/>
                  <a:pt x="43" y="322"/>
                  <a:pt x="62" y="403"/>
                </a:cubicBezTo>
                <a:moveTo>
                  <a:pt x="450" y="385"/>
                </a:moveTo>
                <a:cubicBezTo>
                  <a:pt x="465" y="381"/>
                  <a:pt x="467" y="406"/>
                  <a:pt x="479" y="442"/>
                </a:cubicBezTo>
                <a:cubicBezTo>
                  <a:pt x="503" y="512"/>
                  <a:pt x="526" y="595"/>
                  <a:pt x="577" y="651"/>
                </a:cubicBezTo>
                <a:cubicBezTo>
                  <a:pt x="630" y="710"/>
                  <a:pt x="702" y="711"/>
                  <a:pt x="774" y="714"/>
                </a:cubicBezTo>
                <a:moveTo>
                  <a:pt x="1027" y="654"/>
                </a:moveTo>
                <a:cubicBezTo>
                  <a:pt x="1090" y="661"/>
                  <a:pt x="1120" y="692"/>
                  <a:pt x="1174" y="726"/>
                </a:cubicBezTo>
                <a:cubicBezTo>
                  <a:pt x="1249" y="773"/>
                  <a:pt x="1330" y="794"/>
                  <a:pt x="1419" y="785"/>
                </a:cubicBezTo>
                <a:cubicBezTo>
                  <a:pt x="1499" y="768"/>
                  <a:pt x="1526" y="762"/>
                  <a:pt x="1574" y="732"/>
                </a:cubicBezTo>
                <a:moveTo>
                  <a:pt x="1776" y="365"/>
                </a:moveTo>
                <a:cubicBezTo>
                  <a:pt x="1791" y="242"/>
                  <a:pt x="1805" y="120"/>
                  <a:pt x="1836" y="0"/>
                </a:cubicBezTo>
                <a:cubicBezTo>
                  <a:pt x="1836" y="104"/>
                  <a:pt x="1832" y="210"/>
                  <a:pt x="1831" y="314"/>
                </a:cubicBezTo>
                <a:cubicBezTo>
                  <a:pt x="1830" y="430"/>
                  <a:pt x="1852" y="525"/>
                  <a:pt x="1894" y="633"/>
                </a:cubicBezTo>
                <a:cubicBezTo>
                  <a:pt x="1910" y="674"/>
                  <a:pt x="1928" y="707"/>
                  <a:pt x="1952" y="743"/>
                </a:cubicBezTo>
                <a:moveTo>
                  <a:pt x="1764" y="530"/>
                </a:moveTo>
                <a:cubicBezTo>
                  <a:pt x="1783" y="490"/>
                  <a:pt x="1860" y="484"/>
                  <a:pt x="1905" y="471"/>
                </a:cubicBezTo>
                <a:cubicBezTo>
                  <a:pt x="2085" y="419"/>
                  <a:pt x="2262" y="360"/>
                  <a:pt x="2438" y="29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39" name=""/>
          <p:cNvSpPr/>
          <p:nvPr/>
        </p:nvSpPr>
        <p:spPr>
          <a:xfrm>
            <a:off x="10271160" y="3311640"/>
            <a:ext cx="992160" cy="406080"/>
          </a:xfrm>
          <a:custGeom>
            <a:avLst/>
            <a:gdLst/>
            <a:ahLst/>
            <a:rect l="0" t="0" r="r" b="b"/>
            <a:pathLst>
              <a:path fill="none" w="2756" h="1128">
                <a:moveTo>
                  <a:pt x="0" y="75"/>
                </a:moveTo>
                <a:cubicBezTo>
                  <a:pt x="68" y="81"/>
                  <a:pt x="162" y="87"/>
                  <a:pt x="206" y="147"/>
                </a:cubicBezTo>
                <a:cubicBezTo>
                  <a:pt x="240" y="193"/>
                  <a:pt x="234" y="285"/>
                  <a:pt x="216" y="335"/>
                </a:cubicBezTo>
                <a:cubicBezTo>
                  <a:pt x="191" y="402"/>
                  <a:pt x="133" y="474"/>
                  <a:pt x="60" y="489"/>
                </a:cubicBezTo>
                <a:cubicBezTo>
                  <a:pt x="44" y="489"/>
                  <a:pt x="41" y="489"/>
                  <a:pt x="31" y="489"/>
                </a:cubicBezTo>
                <a:cubicBezTo>
                  <a:pt x="35" y="442"/>
                  <a:pt x="38" y="421"/>
                  <a:pt x="70" y="381"/>
                </a:cubicBezTo>
                <a:cubicBezTo>
                  <a:pt x="146" y="287"/>
                  <a:pt x="248" y="210"/>
                  <a:pt x="337" y="129"/>
                </a:cubicBezTo>
                <a:cubicBezTo>
                  <a:pt x="385" y="86"/>
                  <a:pt x="433" y="43"/>
                  <a:pt x="482" y="0"/>
                </a:cubicBezTo>
                <a:cubicBezTo>
                  <a:pt x="446" y="49"/>
                  <a:pt x="403" y="100"/>
                  <a:pt x="364" y="149"/>
                </a:cubicBezTo>
                <a:cubicBezTo>
                  <a:pt x="317" y="208"/>
                  <a:pt x="278" y="253"/>
                  <a:pt x="274" y="329"/>
                </a:cubicBezTo>
                <a:cubicBezTo>
                  <a:pt x="272" y="376"/>
                  <a:pt x="299" y="392"/>
                  <a:pt x="343" y="398"/>
                </a:cubicBezTo>
                <a:cubicBezTo>
                  <a:pt x="384" y="404"/>
                  <a:pt x="429" y="400"/>
                  <a:pt x="470" y="400"/>
                </a:cubicBezTo>
                <a:moveTo>
                  <a:pt x="791" y="644"/>
                </a:moveTo>
                <a:cubicBezTo>
                  <a:pt x="784" y="632"/>
                  <a:pt x="771" y="635"/>
                  <a:pt x="792" y="628"/>
                </a:cubicBezTo>
                <a:cubicBezTo>
                  <a:pt x="872" y="603"/>
                  <a:pt x="962" y="604"/>
                  <a:pt x="1044" y="589"/>
                </a:cubicBezTo>
                <a:cubicBezTo>
                  <a:pt x="1136" y="569"/>
                  <a:pt x="1163" y="563"/>
                  <a:pt x="1222" y="546"/>
                </a:cubicBezTo>
                <a:moveTo>
                  <a:pt x="774" y="810"/>
                </a:moveTo>
                <a:cubicBezTo>
                  <a:pt x="796" y="818"/>
                  <a:pt x="848" y="821"/>
                  <a:pt x="875" y="817"/>
                </a:cubicBezTo>
                <a:cubicBezTo>
                  <a:pt x="1014" y="795"/>
                  <a:pt x="1145" y="742"/>
                  <a:pt x="1275" y="692"/>
                </a:cubicBezTo>
                <a:moveTo>
                  <a:pt x="1585" y="338"/>
                </a:moveTo>
                <a:cubicBezTo>
                  <a:pt x="1538" y="398"/>
                  <a:pt x="1513" y="471"/>
                  <a:pt x="1476" y="539"/>
                </a:cubicBezTo>
                <a:cubicBezTo>
                  <a:pt x="1450" y="586"/>
                  <a:pt x="1413" y="646"/>
                  <a:pt x="1425" y="703"/>
                </a:cubicBezTo>
                <a:cubicBezTo>
                  <a:pt x="1433" y="743"/>
                  <a:pt x="1483" y="738"/>
                  <a:pt x="1513" y="744"/>
                </a:cubicBezTo>
                <a:moveTo>
                  <a:pt x="1904" y="459"/>
                </a:moveTo>
                <a:cubicBezTo>
                  <a:pt x="1904" y="442"/>
                  <a:pt x="1904" y="440"/>
                  <a:pt x="1904" y="431"/>
                </a:cubicBezTo>
                <a:cubicBezTo>
                  <a:pt x="1868" y="456"/>
                  <a:pt x="1831" y="486"/>
                  <a:pt x="1801" y="518"/>
                </a:cubicBezTo>
                <a:cubicBezTo>
                  <a:pt x="1779" y="541"/>
                  <a:pt x="1781" y="542"/>
                  <a:pt x="1781" y="568"/>
                </a:cubicBezTo>
                <a:cubicBezTo>
                  <a:pt x="1835" y="577"/>
                  <a:pt x="1892" y="581"/>
                  <a:pt x="1946" y="566"/>
                </a:cubicBezTo>
                <a:cubicBezTo>
                  <a:pt x="2014" y="547"/>
                  <a:pt x="2078" y="501"/>
                  <a:pt x="2105" y="434"/>
                </a:cubicBezTo>
                <a:cubicBezTo>
                  <a:pt x="2120" y="396"/>
                  <a:pt x="2135" y="299"/>
                  <a:pt x="2107" y="263"/>
                </a:cubicBezTo>
                <a:cubicBezTo>
                  <a:pt x="2078" y="226"/>
                  <a:pt x="2027" y="269"/>
                  <a:pt x="2008" y="289"/>
                </a:cubicBezTo>
                <a:cubicBezTo>
                  <a:pt x="1997" y="302"/>
                  <a:pt x="1985" y="316"/>
                  <a:pt x="1974" y="329"/>
                </a:cubicBezTo>
                <a:moveTo>
                  <a:pt x="2416" y="552"/>
                </a:moveTo>
                <a:cubicBezTo>
                  <a:pt x="2443" y="620"/>
                  <a:pt x="2431" y="665"/>
                  <a:pt x="2388" y="728"/>
                </a:cubicBezTo>
                <a:cubicBezTo>
                  <a:pt x="2303" y="852"/>
                  <a:pt x="2181" y="945"/>
                  <a:pt x="2086" y="1060"/>
                </a:cubicBezTo>
                <a:cubicBezTo>
                  <a:pt x="2069" y="1083"/>
                  <a:pt x="2052" y="1105"/>
                  <a:pt x="2035" y="1128"/>
                </a:cubicBezTo>
                <a:moveTo>
                  <a:pt x="2745" y="85"/>
                </a:moveTo>
                <a:cubicBezTo>
                  <a:pt x="2745" y="79"/>
                  <a:pt x="2738" y="38"/>
                  <a:pt x="2751" y="38"/>
                </a:cubicBezTo>
                <a:cubicBezTo>
                  <a:pt x="2755" y="41"/>
                  <a:pt x="2758" y="46"/>
                  <a:pt x="2755" y="56"/>
                </a:cubicBezTo>
                <a:cubicBezTo>
                  <a:pt x="2750" y="74"/>
                  <a:pt x="2728" y="81"/>
                  <a:pt x="2712" y="85"/>
                </a:cubicBezTo>
                <a:cubicBezTo>
                  <a:pt x="2698" y="88"/>
                  <a:pt x="2697" y="88"/>
                  <a:pt x="2696" y="10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0" name=""/>
          <p:cNvSpPr/>
          <p:nvPr/>
        </p:nvSpPr>
        <p:spPr>
          <a:xfrm>
            <a:off x="684360" y="2797200"/>
            <a:ext cx="3011040" cy="1328400"/>
          </a:xfrm>
          <a:custGeom>
            <a:avLst/>
            <a:gdLst/>
            <a:ahLst/>
            <a:rect l="0" t="0" r="r" b="b"/>
            <a:pathLst>
              <a:path fill="none" w="8364" h="3690">
                <a:moveTo>
                  <a:pt x="5332" y="86"/>
                </a:moveTo>
                <a:cubicBezTo>
                  <a:pt x="5340" y="56"/>
                  <a:pt x="5344" y="31"/>
                  <a:pt x="5348" y="0"/>
                </a:cubicBezTo>
                <a:cubicBezTo>
                  <a:pt x="5343" y="124"/>
                  <a:pt x="5332" y="243"/>
                  <a:pt x="5311" y="366"/>
                </a:cubicBezTo>
                <a:cubicBezTo>
                  <a:pt x="5227" y="847"/>
                  <a:pt x="5111" y="1322"/>
                  <a:pt x="5069" y="1809"/>
                </a:cubicBezTo>
                <a:cubicBezTo>
                  <a:pt x="5059" y="1929"/>
                  <a:pt x="5065" y="2058"/>
                  <a:pt x="5042" y="2176"/>
                </a:cubicBezTo>
                <a:cubicBezTo>
                  <a:pt x="5034" y="2218"/>
                  <a:pt x="5020" y="2238"/>
                  <a:pt x="5002" y="2272"/>
                </a:cubicBezTo>
                <a:moveTo>
                  <a:pt x="4556" y="2050"/>
                </a:moveTo>
                <a:cubicBezTo>
                  <a:pt x="4540" y="2010"/>
                  <a:pt x="4583" y="2072"/>
                  <a:pt x="4587" y="2077"/>
                </a:cubicBezTo>
                <a:cubicBezTo>
                  <a:pt x="4632" y="2135"/>
                  <a:pt x="4660" y="2203"/>
                  <a:pt x="4692" y="2267"/>
                </a:cubicBezTo>
                <a:cubicBezTo>
                  <a:pt x="4736" y="2353"/>
                  <a:pt x="4784" y="2484"/>
                  <a:pt x="4877" y="2531"/>
                </a:cubicBezTo>
                <a:cubicBezTo>
                  <a:pt x="4912" y="2549"/>
                  <a:pt x="4957" y="2541"/>
                  <a:pt x="4995" y="2541"/>
                </a:cubicBezTo>
                <a:moveTo>
                  <a:pt x="5372" y="2276"/>
                </a:moveTo>
                <a:cubicBezTo>
                  <a:pt x="5401" y="2244"/>
                  <a:pt x="5434" y="2208"/>
                  <a:pt x="5463" y="2179"/>
                </a:cubicBezTo>
                <a:cubicBezTo>
                  <a:pt x="5440" y="2244"/>
                  <a:pt x="5388" y="2306"/>
                  <a:pt x="5345" y="2361"/>
                </a:cubicBezTo>
                <a:cubicBezTo>
                  <a:pt x="5295" y="2425"/>
                  <a:pt x="5242" y="2487"/>
                  <a:pt x="5191" y="2550"/>
                </a:cubicBezTo>
                <a:moveTo>
                  <a:pt x="48" y="3690"/>
                </a:moveTo>
                <a:cubicBezTo>
                  <a:pt x="29" y="3679"/>
                  <a:pt x="22" y="3673"/>
                  <a:pt x="6" y="3666"/>
                </a:cubicBezTo>
                <a:cubicBezTo>
                  <a:pt x="4" y="3665"/>
                  <a:pt x="2" y="3667"/>
                  <a:pt x="0" y="3666"/>
                </a:cubicBezTo>
                <a:cubicBezTo>
                  <a:pt x="12" y="3664"/>
                  <a:pt x="12" y="3685"/>
                  <a:pt x="24" y="3681"/>
                </a:cubicBezTo>
                <a:cubicBezTo>
                  <a:pt x="86" y="3658"/>
                  <a:pt x="123" y="3615"/>
                  <a:pt x="158" y="3557"/>
                </a:cubicBezTo>
                <a:cubicBezTo>
                  <a:pt x="192" y="3500"/>
                  <a:pt x="207" y="3423"/>
                  <a:pt x="194" y="3357"/>
                </a:cubicBezTo>
                <a:cubicBezTo>
                  <a:pt x="179" y="3276"/>
                  <a:pt x="140" y="3203"/>
                  <a:pt x="128" y="3121"/>
                </a:cubicBezTo>
                <a:cubicBezTo>
                  <a:pt x="128" y="3115"/>
                  <a:pt x="128" y="3109"/>
                  <a:pt x="128" y="3103"/>
                </a:cubicBezTo>
                <a:cubicBezTo>
                  <a:pt x="195" y="3096"/>
                  <a:pt x="248" y="3089"/>
                  <a:pt x="316" y="3114"/>
                </a:cubicBezTo>
                <a:cubicBezTo>
                  <a:pt x="434" y="3157"/>
                  <a:pt x="540" y="3239"/>
                  <a:pt x="614" y="3340"/>
                </a:cubicBezTo>
                <a:cubicBezTo>
                  <a:pt x="651" y="3391"/>
                  <a:pt x="670" y="3458"/>
                  <a:pt x="705" y="3507"/>
                </a:cubicBezTo>
                <a:cubicBezTo>
                  <a:pt x="708" y="3507"/>
                  <a:pt x="710" y="3507"/>
                  <a:pt x="713" y="3507"/>
                </a:cubicBezTo>
                <a:cubicBezTo>
                  <a:pt x="782" y="3401"/>
                  <a:pt x="811" y="3224"/>
                  <a:pt x="893" y="3137"/>
                </a:cubicBezTo>
                <a:cubicBezTo>
                  <a:pt x="903" y="3133"/>
                  <a:pt x="907" y="3132"/>
                  <a:pt x="914" y="3133"/>
                </a:cubicBezTo>
                <a:cubicBezTo>
                  <a:pt x="928" y="3148"/>
                  <a:pt x="943" y="3191"/>
                  <a:pt x="962" y="3199"/>
                </a:cubicBezTo>
                <a:cubicBezTo>
                  <a:pt x="1007" y="3218"/>
                  <a:pt x="1043" y="3202"/>
                  <a:pt x="1086" y="3179"/>
                </a:cubicBezTo>
                <a:cubicBezTo>
                  <a:pt x="1160" y="3139"/>
                  <a:pt x="1253" y="3073"/>
                  <a:pt x="1253" y="2981"/>
                </a:cubicBezTo>
                <a:cubicBezTo>
                  <a:pt x="1253" y="2920"/>
                  <a:pt x="1213" y="2894"/>
                  <a:pt x="1157" y="2875"/>
                </a:cubicBezTo>
                <a:cubicBezTo>
                  <a:pt x="1085" y="2851"/>
                  <a:pt x="1029" y="2872"/>
                  <a:pt x="989" y="2936"/>
                </a:cubicBezTo>
                <a:cubicBezTo>
                  <a:pt x="943" y="3009"/>
                  <a:pt x="901" y="3177"/>
                  <a:pt x="953" y="3257"/>
                </a:cubicBezTo>
                <a:cubicBezTo>
                  <a:pt x="995" y="3322"/>
                  <a:pt x="1133" y="3317"/>
                  <a:pt x="1196" y="3302"/>
                </a:cubicBezTo>
                <a:cubicBezTo>
                  <a:pt x="1354" y="3264"/>
                  <a:pt x="1516" y="3103"/>
                  <a:pt x="1551" y="2944"/>
                </a:cubicBezTo>
                <a:cubicBezTo>
                  <a:pt x="1576" y="2832"/>
                  <a:pt x="1548" y="2725"/>
                  <a:pt x="1511" y="2620"/>
                </a:cubicBezTo>
                <a:cubicBezTo>
                  <a:pt x="1483" y="2540"/>
                  <a:pt x="1448" y="2462"/>
                  <a:pt x="1411" y="2385"/>
                </a:cubicBezTo>
                <a:cubicBezTo>
                  <a:pt x="1428" y="2460"/>
                  <a:pt x="1450" y="2526"/>
                  <a:pt x="1484" y="2597"/>
                </a:cubicBezTo>
                <a:cubicBezTo>
                  <a:pt x="1559" y="2752"/>
                  <a:pt x="1637" y="2895"/>
                  <a:pt x="1791" y="2979"/>
                </a:cubicBezTo>
                <a:cubicBezTo>
                  <a:pt x="1795" y="2980"/>
                  <a:pt x="1798" y="2981"/>
                  <a:pt x="1802" y="2982"/>
                </a:cubicBezTo>
                <a:moveTo>
                  <a:pt x="1480" y="2811"/>
                </a:moveTo>
                <a:cubicBezTo>
                  <a:pt x="1509" y="2802"/>
                  <a:pt x="1567" y="2791"/>
                  <a:pt x="1605" y="2783"/>
                </a:cubicBezTo>
                <a:cubicBezTo>
                  <a:pt x="1698" y="2764"/>
                  <a:pt x="1787" y="2728"/>
                  <a:pt x="1861" y="2668"/>
                </a:cubicBezTo>
                <a:cubicBezTo>
                  <a:pt x="1882" y="2651"/>
                  <a:pt x="1885" y="2576"/>
                  <a:pt x="1896" y="2600"/>
                </a:cubicBezTo>
                <a:cubicBezTo>
                  <a:pt x="1908" y="2626"/>
                  <a:pt x="1898" y="2648"/>
                  <a:pt x="1908" y="2675"/>
                </a:cubicBezTo>
                <a:cubicBezTo>
                  <a:pt x="1927" y="2724"/>
                  <a:pt x="1965" y="2765"/>
                  <a:pt x="2018" y="2771"/>
                </a:cubicBezTo>
                <a:cubicBezTo>
                  <a:pt x="2057" y="2776"/>
                  <a:pt x="2067" y="2753"/>
                  <a:pt x="2078" y="2719"/>
                </a:cubicBezTo>
                <a:cubicBezTo>
                  <a:pt x="2098" y="2660"/>
                  <a:pt x="2091" y="2587"/>
                  <a:pt x="2094" y="2526"/>
                </a:cubicBezTo>
                <a:cubicBezTo>
                  <a:pt x="2095" y="2505"/>
                  <a:pt x="2090" y="2458"/>
                  <a:pt x="2112" y="2444"/>
                </a:cubicBezTo>
                <a:cubicBezTo>
                  <a:pt x="2140" y="2427"/>
                  <a:pt x="2164" y="2466"/>
                  <a:pt x="2185" y="2476"/>
                </a:cubicBezTo>
                <a:cubicBezTo>
                  <a:pt x="2221" y="2494"/>
                  <a:pt x="2303" y="2524"/>
                  <a:pt x="2337" y="2486"/>
                </a:cubicBezTo>
                <a:cubicBezTo>
                  <a:pt x="2357" y="2463"/>
                  <a:pt x="2351" y="2415"/>
                  <a:pt x="2349" y="2387"/>
                </a:cubicBezTo>
                <a:cubicBezTo>
                  <a:pt x="2344" y="2323"/>
                  <a:pt x="2313" y="2278"/>
                  <a:pt x="2264" y="2236"/>
                </a:cubicBezTo>
                <a:cubicBezTo>
                  <a:pt x="2259" y="2233"/>
                  <a:pt x="2259" y="2231"/>
                  <a:pt x="2255" y="2232"/>
                </a:cubicBezTo>
                <a:cubicBezTo>
                  <a:pt x="2270" y="2266"/>
                  <a:pt x="2282" y="2283"/>
                  <a:pt x="2315" y="2307"/>
                </a:cubicBezTo>
                <a:cubicBezTo>
                  <a:pt x="2369" y="2347"/>
                  <a:pt x="2434" y="2368"/>
                  <a:pt x="2497" y="2389"/>
                </a:cubicBezTo>
                <a:cubicBezTo>
                  <a:pt x="2553" y="2408"/>
                  <a:pt x="2628" y="2421"/>
                  <a:pt x="2658" y="2478"/>
                </a:cubicBezTo>
                <a:cubicBezTo>
                  <a:pt x="2669" y="2499"/>
                  <a:pt x="2663" y="2524"/>
                  <a:pt x="2664" y="2547"/>
                </a:cubicBezTo>
                <a:cubicBezTo>
                  <a:pt x="2664" y="2552"/>
                  <a:pt x="2664" y="2557"/>
                  <a:pt x="2664" y="2562"/>
                </a:cubicBezTo>
                <a:moveTo>
                  <a:pt x="2770" y="2128"/>
                </a:moveTo>
                <a:cubicBezTo>
                  <a:pt x="2824" y="2135"/>
                  <a:pt x="2849" y="2162"/>
                  <a:pt x="2886" y="2203"/>
                </a:cubicBezTo>
                <a:cubicBezTo>
                  <a:pt x="2924" y="2245"/>
                  <a:pt x="2955" y="2294"/>
                  <a:pt x="2986" y="2341"/>
                </a:cubicBezTo>
                <a:cubicBezTo>
                  <a:pt x="2999" y="2360"/>
                  <a:pt x="2997" y="2358"/>
                  <a:pt x="3010" y="2369"/>
                </a:cubicBezTo>
                <a:cubicBezTo>
                  <a:pt x="3007" y="2323"/>
                  <a:pt x="2988" y="2289"/>
                  <a:pt x="2970" y="2246"/>
                </a:cubicBezTo>
                <a:cubicBezTo>
                  <a:pt x="2948" y="2195"/>
                  <a:pt x="2938" y="2149"/>
                  <a:pt x="2937" y="2094"/>
                </a:cubicBezTo>
                <a:cubicBezTo>
                  <a:pt x="2936" y="2064"/>
                  <a:pt x="2925" y="2019"/>
                  <a:pt x="2964" y="2011"/>
                </a:cubicBezTo>
                <a:cubicBezTo>
                  <a:pt x="3012" y="2001"/>
                  <a:pt x="3051" y="2062"/>
                  <a:pt x="3074" y="2093"/>
                </a:cubicBezTo>
                <a:cubicBezTo>
                  <a:pt x="3123" y="2158"/>
                  <a:pt x="3150" y="2233"/>
                  <a:pt x="3187" y="2304"/>
                </a:cubicBezTo>
                <a:cubicBezTo>
                  <a:pt x="3208" y="2342"/>
                  <a:pt x="3213" y="2352"/>
                  <a:pt x="3231" y="2373"/>
                </a:cubicBezTo>
                <a:moveTo>
                  <a:pt x="3345" y="1694"/>
                </a:moveTo>
                <a:cubicBezTo>
                  <a:pt x="3361" y="1748"/>
                  <a:pt x="3383" y="1799"/>
                  <a:pt x="3402" y="1853"/>
                </a:cubicBezTo>
                <a:cubicBezTo>
                  <a:pt x="3449" y="1982"/>
                  <a:pt x="3493" y="2108"/>
                  <a:pt x="3572" y="2221"/>
                </a:cubicBezTo>
                <a:moveTo>
                  <a:pt x="3402" y="2073"/>
                </a:moveTo>
                <a:cubicBezTo>
                  <a:pt x="3437" y="2061"/>
                  <a:pt x="3501" y="2055"/>
                  <a:pt x="3550" y="2050"/>
                </a:cubicBezTo>
                <a:cubicBezTo>
                  <a:pt x="3658" y="2039"/>
                  <a:pt x="3778" y="2027"/>
                  <a:pt x="3872" y="1967"/>
                </a:cubicBezTo>
                <a:cubicBezTo>
                  <a:pt x="3888" y="1957"/>
                  <a:pt x="3893" y="1946"/>
                  <a:pt x="3902" y="1933"/>
                </a:cubicBezTo>
                <a:lnTo>
                  <a:pt x="3902" y="1932"/>
                </a:lnTo>
                <a:cubicBezTo>
                  <a:pt x="3913" y="1938"/>
                  <a:pt x="3920" y="1948"/>
                  <a:pt x="3935" y="1951"/>
                </a:cubicBezTo>
                <a:cubicBezTo>
                  <a:pt x="3962" y="1956"/>
                  <a:pt x="3977" y="1951"/>
                  <a:pt x="3991" y="1929"/>
                </a:cubicBezTo>
                <a:cubicBezTo>
                  <a:pt x="4011" y="1898"/>
                  <a:pt x="4002" y="1848"/>
                  <a:pt x="4002" y="1813"/>
                </a:cubicBezTo>
                <a:cubicBezTo>
                  <a:pt x="4002" y="1797"/>
                  <a:pt x="4002" y="1794"/>
                  <a:pt x="4002" y="1785"/>
                </a:cubicBezTo>
                <a:cubicBezTo>
                  <a:pt x="4020" y="1802"/>
                  <a:pt x="4030" y="1801"/>
                  <a:pt x="4048" y="1841"/>
                </a:cubicBezTo>
                <a:cubicBezTo>
                  <a:pt x="4083" y="1917"/>
                  <a:pt x="4106" y="1999"/>
                  <a:pt x="4123" y="2081"/>
                </a:cubicBezTo>
                <a:cubicBezTo>
                  <a:pt x="4136" y="2142"/>
                  <a:pt x="4148" y="2201"/>
                  <a:pt x="4169" y="2260"/>
                </a:cubicBezTo>
                <a:moveTo>
                  <a:pt x="4303" y="1757"/>
                </a:moveTo>
                <a:cubicBezTo>
                  <a:pt x="4325" y="1815"/>
                  <a:pt x="4349" y="1868"/>
                  <a:pt x="4364" y="1929"/>
                </a:cubicBezTo>
                <a:cubicBezTo>
                  <a:pt x="4382" y="2002"/>
                  <a:pt x="4384" y="2076"/>
                  <a:pt x="4392" y="2150"/>
                </a:cubicBezTo>
                <a:cubicBezTo>
                  <a:pt x="4397" y="2178"/>
                  <a:pt x="4398" y="2186"/>
                  <a:pt x="4402" y="2203"/>
                </a:cubicBezTo>
                <a:moveTo>
                  <a:pt x="4350" y="1794"/>
                </a:moveTo>
                <a:cubicBezTo>
                  <a:pt x="4354" y="1689"/>
                  <a:pt x="4351" y="1600"/>
                  <a:pt x="4434" y="1523"/>
                </a:cubicBezTo>
                <a:cubicBezTo>
                  <a:pt x="4486" y="1475"/>
                  <a:pt x="4546" y="1487"/>
                  <a:pt x="4556" y="1558"/>
                </a:cubicBezTo>
                <a:cubicBezTo>
                  <a:pt x="4570" y="1658"/>
                  <a:pt x="4545" y="1748"/>
                  <a:pt x="4501" y="1836"/>
                </a:cubicBezTo>
                <a:cubicBezTo>
                  <a:pt x="4477" y="1884"/>
                  <a:pt x="4445" y="1929"/>
                  <a:pt x="4419" y="1976"/>
                </a:cubicBezTo>
                <a:moveTo>
                  <a:pt x="4744" y="1522"/>
                </a:moveTo>
                <a:cubicBezTo>
                  <a:pt x="4775" y="1545"/>
                  <a:pt x="4786" y="1568"/>
                  <a:pt x="4805" y="1610"/>
                </a:cubicBezTo>
                <a:cubicBezTo>
                  <a:pt x="4827" y="1657"/>
                  <a:pt x="4844" y="1706"/>
                  <a:pt x="4901" y="1715"/>
                </a:cubicBezTo>
                <a:cubicBezTo>
                  <a:pt x="4963" y="1725"/>
                  <a:pt x="5013" y="1708"/>
                  <a:pt x="5051" y="1657"/>
                </a:cubicBezTo>
                <a:cubicBezTo>
                  <a:pt x="5087" y="1609"/>
                  <a:pt x="5104" y="1543"/>
                  <a:pt x="5096" y="1483"/>
                </a:cubicBezTo>
                <a:cubicBezTo>
                  <a:pt x="5088" y="1419"/>
                  <a:pt x="5029" y="1406"/>
                  <a:pt x="4974" y="1403"/>
                </a:cubicBezTo>
                <a:cubicBezTo>
                  <a:pt x="4879" y="1399"/>
                  <a:pt x="4832" y="1502"/>
                  <a:pt x="4801" y="1579"/>
                </a:cubicBezTo>
                <a:cubicBezTo>
                  <a:pt x="4770" y="1656"/>
                  <a:pt x="4733" y="1784"/>
                  <a:pt x="4775" y="1865"/>
                </a:cubicBezTo>
                <a:cubicBezTo>
                  <a:pt x="4816" y="1944"/>
                  <a:pt x="4933" y="1969"/>
                  <a:pt x="5012" y="1975"/>
                </a:cubicBezTo>
                <a:cubicBezTo>
                  <a:pt x="5043" y="1975"/>
                  <a:pt x="5074" y="1975"/>
                  <a:pt x="5105" y="1975"/>
                </a:cubicBezTo>
                <a:moveTo>
                  <a:pt x="6045" y="1390"/>
                </a:moveTo>
                <a:cubicBezTo>
                  <a:pt x="6036" y="1374"/>
                  <a:pt x="6020" y="1333"/>
                  <a:pt x="6003" y="1321"/>
                </a:cubicBezTo>
                <a:cubicBezTo>
                  <a:pt x="5983" y="1307"/>
                  <a:pt x="5951" y="1344"/>
                  <a:pt x="5942" y="1353"/>
                </a:cubicBezTo>
                <a:cubicBezTo>
                  <a:pt x="5877" y="1415"/>
                  <a:pt x="5814" y="1493"/>
                  <a:pt x="5798" y="1583"/>
                </a:cubicBezTo>
                <a:cubicBezTo>
                  <a:pt x="5793" y="1612"/>
                  <a:pt x="5787" y="1662"/>
                  <a:pt x="5817" y="1676"/>
                </a:cubicBezTo>
                <a:cubicBezTo>
                  <a:pt x="5831" y="1682"/>
                  <a:pt x="5858" y="1681"/>
                  <a:pt x="5873" y="1676"/>
                </a:cubicBezTo>
                <a:cubicBezTo>
                  <a:pt x="5880" y="1673"/>
                  <a:pt x="5886" y="1665"/>
                  <a:pt x="5891" y="1662"/>
                </a:cubicBezTo>
                <a:cubicBezTo>
                  <a:pt x="5893" y="1661"/>
                  <a:pt x="5897" y="1662"/>
                  <a:pt x="5900" y="1659"/>
                </a:cubicBezTo>
                <a:cubicBezTo>
                  <a:pt x="5902" y="1656"/>
                  <a:pt x="5904" y="1652"/>
                  <a:pt x="5906" y="1649"/>
                </a:cubicBezTo>
                <a:moveTo>
                  <a:pt x="5925" y="731"/>
                </a:moveTo>
                <a:cubicBezTo>
                  <a:pt x="5915" y="704"/>
                  <a:pt x="5910" y="701"/>
                  <a:pt x="5912" y="684"/>
                </a:cubicBezTo>
                <a:cubicBezTo>
                  <a:pt x="5948" y="704"/>
                  <a:pt x="5956" y="736"/>
                  <a:pt x="5966" y="776"/>
                </a:cubicBezTo>
                <a:cubicBezTo>
                  <a:pt x="5968" y="786"/>
                  <a:pt x="5970" y="795"/>
                  <a:pt x="5972" y="805"/>
                </a:cubicBezTo>
                <a:moveTo>
                  <a:pt x="6738" y="1060"/>
                </a:moveTo>
                <a:cubicBezTo>
                  <a:pt x="6738" y="1042"/>
                  <a:pt x="6748" y="1037"/>
                  <a:pt x="6733" y="1034"/>
                </a:cubicBezTo>
                <a:cubicBezTo>
                  <a:pt x="6674" y="1021"/>
                  <a:pt x="6585" y="1064"/>
                  <a:pt x="6537" y="1092"/>
                </a:cubicBezTo>
                <a:cubicBezTo>
                  <a:pt x="6495" y="1116"/>
                  <a:pt x="6436" y="1177"/>
                  <a:pt x="6463" y="1233"/>
                </a:cubicBezTo>
                <a:cubicBezTo>
                  <a:pt x="6495" y="1300"/>
                  <a:pt x="6606" y="1328"/>
                  <a:pt x="6667" y="1357"/>
                </a:cubicBezTo>
                <a:cubicBezTo>
                  <a:pt x="6715" y="1380"/>
                  <a:pt x="6783" y="1401"/>
                  <a:pt x="6782" y="1462"/>
                </a:cubicBezTo>
                <a:cubicBezTo>
                  <a:pt x="6781" y="1518"/>
                  <a:pt x="6664" y="1551"/>
                  <a:pt x="6623" y="1568"/>
                </a:cubicBezTo>
                <a:cubicBezTo>
                  <a:pt x="6603" y="1575"/>
                  <a:pt x="6584" y="1582"/>
                  <a:pt x="6564" y="1589"/>
                </a:cubicBezTo>
                <a:moveTo>
                  <a:pt x="7690" y="975"/>
                </a:moveTo>
                <a:cubicBezTo>
                  <a:pt x="7624" y="999"/>
                  <a:pt x="7603" y="1033"/>
                  <a:pt x="7548" y="1092"/>
                </a:cubicBezTo>
                <a:cubicBezTo>
                  <a:pt x="7486" y="1158"/>
                  <a:pt x="7378" y="1232"/>
                  <a:pt x="7341" y="1317"/>
                </a:cubicBezTo>
                <a:cubicBezTo>
                  <a:pt x="7340" y="1332"/>
                  <a:pt x="7339" y="1334"/>
                  <a:pt x="7341" y="1343"/>
                </a:cubicBezTo>
                <a:cubicBezTo>
                  <a:pt x="7415" y="1336"/>
                  <a:pt x="7468" y="1309"/>
                  <a:pt x="7527" y="1261"/>
                </a:cubicBezTo>
                <a:cubicBezTo>
                  <a:pt x="7578" y="1220"/>
                  <a:pt x="7612" y="1174"/>
                  <a:pt x="7608" y="1107"/>
                </a:cubicBezTo>
                <a:cubicBezTo>
                  <a:pt x="7604" y="1047"/>
                  <a:pt x="7534" y="1021"/>
                  <a:pt x="7484" y="1007"/>
                </a:cubicBezTo>
                <a:cubicBezTo>
                  <a:pt x="7447" y="1000"/>
                  <a:pt x="7436" y="998"/>
                  <a:pt x="7412" y="1000"/>
                </a:cubicBezTo>
                <a:cubicBezTo>
                  <a:pt x="7415" y="1007"/>
                  <a:pt x="7363" y="1016"/>
                  <a:pt x="7448" y="1027"/>
                </a:cubicBezTo>
                <a:cubicBezTo>
                  <a:pt x="7572" y="1044"/>
                  <a:pt x="7701" y="1023"/>
                  <a:pt x="7820" y="989"/>
                </a:cubicBezTo>
                <a:cubicBezTo>
                  <a:pt x="7945" y="953"/>
                  <a:pt x="8089" y="901"/>
                  <a:pt x="8178" y="801"/>
                </a:cubicBezTo>
                <a:cubicBezTo>
                  <a:pt x="8216" y="758"/>
                  <a:pt x="8244" y="668"/>
                  <a:pt x="8220" y="611"/>
                </a:cubicBezTo>
                <a:cubicBezTo>
                  <a:pt x="8203" y="571"/>
                  <a:pt x="8169" y="558"/>
                  <a:pt x="8133" y="543"/>
                </a:cubicBezTo>
                <a:cubicBezTo>
                  <a:pt x="8059" y="559"/>
                  <a:pt x="8034" y="628"/>
                  <a:pt x="8003" y="697"/>
                </a:cubicBezTo>
                <a:cubicBezTo>
                  <a:pt x="7937" y="843"/>
                  <a:pt x="7887" y="1011"/>
                  <a:pt x="7876" y="1171"/>
                </a:cubicBezTo>
                <a:cubicBezTo>
                  <a:pt x="7869" y="1266"/>
                  <a:pt x="7880" y="1354"/>
                  <a:pt x="7900" y="1446"/>
                </a:cubicBezTo>
                <a:cubicBezTo>
                  <a:pt x="7909" y="1490"/>
                  <a:pt x="7911" y="1529"/>
                  <a:pt x="7915" y="1573"/>
                </a:cubicBezTo>
                <a:moveTo>
                  <a:pt x="7902" y="1247"/>
                </a:moveTo>
                <a:cubicBezTo>
                  <a:pt x="8007" y="1164"/>
                  <a:pt x="8109" y="1104"/>
                  <a:pt x="8234" y="1054"/>
                </a:cubicBezTo>
                <a:cubicBezTo>
                  <a:pt x="8303" y="1029"/>
                  <a:pt x="8321" y="1022"/>
                  <a:pt x="8364" y="100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1" name=""/>
          <p:cNvSpPr/>
          <p:nvPr/>
        </p:nvSpPr>
        <p:spPr>
          <a:xfrm>
            <a:off x="2836800" y="3250800"/>
            <a:ext cx="2030400" cy="496800"/>
          </a:xfrm>
          <a:custGeom>
            <a:avLst/>
            <a:gdLst/>
            <a:ahLst/>
            <a:rect l="0" t="0" r="r" b="b"/>
            <a:pathLst>
              <a:path fill="none" w="5640" h="1380">
                <a:moveTo>
                  <a:pt x="0" y="1093"/>
                </a:moveTo>
                <a:cubicBezTo>
                  <a:pt x="24" y="1066"/>
                  <a:pt x="56" y="1155"/>
                  <a:pt x="63" y="1178"/>
                </a:cubicBezTo>
                <a:cubicBezTo>
                  <a:pt x="79" y="1230"/>
                  <a:pt x="73" y="1288"/>
                  <a:pt x="73" y="1341"/>
                </a:cubicBezTo>
                <a:cubicBezTo>
                  <a:pt x="73" y="1348"/>
                  <a:pt x="71" y="1374"/>
                  <a:pt x="70" y="1380"/>
                </a:cubicBezTo>
                <a:moveTo>
                  <a:pt x="137" y="708"/>
                </a:moveTo>
                <a:cubicBezTo>
                  <a:pt x="141" y="702"/>
                  <a:pt x="183" y="788"/>
                  <a:pt x="206" y="818"/>
                </a:cubicBezTo>
                <a:cubicBezTo>
                  <a:pt x="218" y="833"/>
                  <a:pt x="231" y="847"/>
                  <a:pt x="243" y="862"/>
                </a:cubicBezTo>
                <a:moveTo>
                  <a:pt x="577" y="908"/>
                </a:moveTo>
                <a:cubicBezTo>
                  <a:pt x="578" y="903"/>
                  <a:pt x="579" y="899"/>
                  <a:pt x="580" y="894"/>
                </a:cubicBezTo>
                <a:cubicBezTo>
                  <a:pt x="610" y="902"/>
                  <a:pt x="617" y="910"/>
                  <a:pt x="627" y="949"/>
                </a:cubicBezTo>
                <a:cubicBezTo>
                  <a:pt x="638" y="991"/>
                  <a:pt x="623" y="1053"/>
                  <a:pt x="652" y="1089"/>
                </a:cubicBezTo>
                <a:cubicBezTo>
                  <a:pt x="675" y="1118"/>
                  <a:pt x="723" y="1097"/>
                  <a:pt x="743" y="1080"/>
                </a:cubicBezTo>
                <a:cubicBezTo>
                  <a:pt x="784" y="1046"/>
                  <a:pt x="809" y="997"/>
                  <a:pt x="843" y="957"/>
                </a:cubicBezTo>
                <a:cubicBezTo>
                  <a:pt x="874" y="921"/>
                  <a:pt x="903" y="889"/>
                  <a:pt x="952" y="887"/>
                </a:cubicBezTo>
                <a:cubicBezTo>
                  <a:pt x="996" y="885"/>
                  <a:pt x="1000" y="934"/>
                  <a:pt x="1019" y="966"/>
                </a:cubicBezTo>
                <a:cubicBezTo>
                  <a:pt x="1042" y="1006"/>
                  <a:pt x="1070" y="1022"/>
                  <a:pt x="1116" y="1026"/>
                </a:cubicBezTo>
                <a:cubicBezTo>
                  <a:pt x="1159" y="1029"/>
                  <a:pt x="1170" y="1019"/>
                  <a:pt x="1187" y="981"/>
                </a:cubicBezTo>
                <a:cubicBezTo>
                  <a:pt x="1204" y="942"/>
                  <a:pt x="1208" y="898"/>
                  <a:pt x="1243" y="869"/>
                </a:cubicBezTo>
                <a:cubicBezTo>
                  <a:pt x="1274" y="843"/>
                  <a:pt x="1324" y="845"/>
                  <a:pt x="1347" y="878"/>
                </a:cubicBezTo>
                <a:cubicBezTo>
                  <a:pt x="1374" y="916"/>
                  <a:pt x="1375" y="968"/>
                  <a:pt x="1389" y="1011"/>
                </a:cubicBezTo>
                <a:cubicBezTo>
                  <a:pt x="1398" y="1039"/>
                  <a:pt x="1410" y="1059"/>
                  <a:pt x="1438" y="1067"/>
                </a:cubicBezTo>
                <a:cubicBezTo>
                  <a:pt x="1462" y="1074"/>
                  <a:pt x="1468" y="1055"/>
                  <a:pt x="1483" y="1041"/>
                </a:cubicBezTo>
                <a:cubicBezTo>
                  <a:pt x="1504" y="1021"/>
                  <a:pt x="1524" y="1002"/>
                  <a:pt x="1546" y="983"/>
                </a:cubicBezTo>
                <a:moveTo>
                  <a:pt x="1803" y="679"/>
                </a:moveTo>
                <a:cubicBezTo>
                  <a:pt x="1828" y="697"/>
                  <a:pt x="1830" y="717"/>
                  <a:pt x="1836" y="753"/>
                </a:cubicBezTo>
                <a:cubicBezTo>
                  <a:pt x="1846" y="819"/>
                  <a:pt x="1842" y="887"/>
                  <a:pt x="1842" y="953"/>
                </a:cubicBezTo>
                <a:cubicBezTo>
                  <a:pt x="1842" y="993"/>
                  <a:pt x="1848" y="1052"/>
                  <a:pt x="1839" y="1087"/>
                </a:cubicBezTo>
                <a:cubicBezTo>
                  <a:pt x="1838" y="1087"/>
                  <a:pt x="1836" y="1087"/>
                  <a:pt x="1835" y="1087"/>
                </a:cubicBezTo>
                <a:cubicBezTo>
                  <a:pt x="1819" y="1047"/>
                  <a:pt x="1815" y="1006"/>
                  <a:pt x="1811" y="963"/>
                </a:cubicBezTo>
                <a:cubicBezTo>
                  <a:pt x="1806" y="907"/>
                  <a:pt x="1794" y="823"/>
                  <a:pt x="1811" y="769"/>
                </a:cubicBezTo>
                <a:cubicBezTo>
                  <a:pt x="1832" y="705"/>
                  <a:pt x="1894" y="641"/>
                  <a:pt x="1957" y="619"/>
                </a:cubicBezTo>
                <a:cubicBezTo>
                  <a:pt x="2007" y="602"/>
                  <a:pt x="2051" y="608"/>
                  <a:pt x="2070" y="658"/>
                </a:cubicBezTo>
                <a:cubicBezTo>
                  <a:pt x="2085" y="699"/>
                  <a:pt x="2086" y="766"/>
                  <a:pt x="2070" y="806"/>
                </a:cubicBezTo>
                <a:cubicBezTo>
                  <a:pt x="2058" y="837"/>
                  <a:pt x="2030" y="863"/>
                  <a:pt x="2006" y="885"/>
                </a:cubicBezTo>
                <a:cubicBezTo>
                  <a:pt x="2004" y="887"/>
                  <a:pt x="2001" y="889"/>
                  <a:pt x="1999" y="891"/>
                </a:cubicBezTo>
                <a:moveTo>
                  <a:pt x="2275" y="694"/>
                </a:moveTo>
                <a:cubicBezTo>
                  <a:pt x="2278" y="687"/>
                  <a:pt x="2281" y="682"/>
                  <a:pt x="2284" y="676"/>
                </a:cubicBezTo>
                <a:cubicBezTo>
                  <a:pt x="2286" y="706"/>
                  <a:pt x="2278" y="741"/>
                  <a:pt x="2266" y="777"/>
                </a:cubicBezTo>
                <a:cubicBezTo>
                  <a:pt x="2254" y="813"/>
                  <a:pt x="2232" y="859"/>
                  <a:pt x="2241" y="898"/>
                </a:cubicBezTo>
                <a:cubicBezTo>
                  <a:pt x="2243" y="902"/>
                  <a:pt x="2246" y="906"/>
                  <a:pt x="2248" y="910"/>
                </a:cubicBezTo>
                <a:cubicBezTo>
                  <a:pt x="2292" y="913"/>
                  <a:pt x="2320" y="912"/>
                  <a:pt x="2358" y="888"/>
                </a:cubicBezTo>
                <a:cubicBezTo>
                  <a:pt x="2407" y="856"/>
                  <a:pt x="2428" y="817"/>
                  <a:pt x="2430" y="760"/>
                </a:cubicBezTo>
                <a:cubicBezTo>
                  <a:pt x="2431" y="715"/>
                  <a:pt x="2403" y="673"/>
                  <a:pt x="2372" y="640"/>
                </a:cubicBezTo>
                <a:cubicBezTo>
                  <a:pt x="2347" y="613"/>
                  <a:pt x="2311" y="590"/>
                  <a:pt x="2272" y="598"/>
                </a:cubicBezTo>
                <a:cubicBezTo>
                  <a:pt x="2238" y="605"/>
                  <a:pt x="2208" y="638"/>
                  <a:pt x="2196" y="669"/>
                </a:cubicBezTo>
                <a:cubicBezTo>
                  <a:pt x="2195" y="674"/>
                  <a:pt x="2194" y="679"/>
                  <a:pt x="2193" y="684"/>
                </a:cubicBezTo>
                <a:moveTo>
                  <a:pt x="2500" y="809"/>
                </a:moveTo>
                <a:cubicBezTo>
                  <a:pt x="2515" y="810"/>
                  <a:pt x="2530" y="812"/>
                  <a:pt x="2545" y="812"/>
                </a:cubicBezTo>
                <a:cubicBezTo>
                  <a:pt x="2562" y="812"/>
                  <a:pt x="2572" y="809"/>
                  <a:pt x="2588" y="806"/>
                </a:cubicBezTo>
                <a:cubicBezTo>
                  <a:pt x="2592" y="776"/>
                  <a:pt x="2601" y="749"/>
                  <a:pt x="2586" y="719"/>
                </a:cubicBezTo>
                <a:cubicBezTo>
                  <a:pt x="2553" y="651"/>
                  <a:pt x="2505" y="608"/>
                  <a:pt x="2511" y="526"/>
                </a:cubicBezTo>
                <a:cubicBezTo>
                  <a:pt x="2512" y="519"/>
                  <a:pt x="2514" y="513"/>
                  <a:pt x="2515" y="506"/>
                </a:cubicBezTo>
                <a:cubicBezTo>
                  <a:pt x="2559" y="491"/>
                  <a:pt x="2616" y="482"/>
                  <a:pt x="2661" y="501"/>
                </a:cubicBezTo>
                <a:cubicBezTo>
                  <a:pt x="2744" y="535"/>
                  <a:pt x="2781" y="616"/>
                  <a:pt x="2785" y="701"/>
                </a:cubicBezTo>
                <a:cubicBezTo>
                  <a:pt x="2786" y="721"/>
                  <a:pt x="2772" y="794"/>
                  <a:pt x="2787" y="811"/>
                </a:cubicBezTo>
                <a:cubicBezTo>
                  <a:pt x="2810" y="837"/>
                  <a:pt x="2873" y="813"/>
                  <a:pt x="2896" y="802"/>
                </a:cubicBezTo>
                <a:cubicBezTo>
                  <a:pt x="2973" y="765"/>
                  <a:pt x="3040" y="697"/>
                  <a:pt x="3091" y="628"/>
                </a:cubicBezTo>
                <a:cubicBezTo>
                  <a:pt x="3149" y="550"/>
                  <a:pt x="3171" y="469"/>
                  <a:pt x="3179" y="374"/>
                </a:cubicBezTo>
                <a:cubicBezTo>
                  <a:pt x="3186" y="288"/>
                  <a:pt x="3182" y="200"/>
                  <a:pt x="3182" y="114"/>
                </a:cubicBezTo>
                <a:cubicBezTo>
                  <a:pt x="3150" y="167"/>
                  <a:pt x="3123" y="218"/>
                  <a:pt x="3103" y="278"/>
                </a:cubicBezTo>
                <a:cubicBezTo>
                  <a:pt x="3075" y="360"/>
                  <a:pt x="3062" y="452"/>
                  <a:pt x="3072" y="539"/>
                </a:cubicBezTo>
                <a:cubicBezTo>
                  <a:pt x="3079" y="595"/>
                  <a:pt x="3105" y="661"/>
                  <a:pt x="3148" y="701"/>
                </a:cubicBezTo>
                <a:cubicBezTo>
                  <a:pt x="3155" y="705"/>
                  <a:pt x="3162" y="709"/>
                  <a:pt x="3169" y="713"/>
                </a:cubicBezTo>
                <a:moveTo>
                  <a:pt x="3143" y="512"/>
                </a:moveTo>
                <a:cubicBezTo>
                  <a:pt x="3159" y="472"/>
                  <a:pt x="3219" y="481"/>
                  <a:pt x="3264" y="474"/>
                </a:cubicBezTo>
                <a:cubicBezTo>
                  <a:pt x="3282" y="471"/>
                  <a:pt x="3300" y="468"/>
                  <a:pt x="3318" y="465"/>
                </a:cubicBezTo>
                <a:moveTo>
                  <a:pt x="3758" y="303"/>
                </a:moveTo>
                <a:cubicBezTo>
                  <a:pt x="3766" y="276"/>
                  <a:pt x="3771" y="268"/>
                  <a:pt x="3735" y="272"/>
                </a:cubicBezTo>
                <a:cubicBezTo>
                  <a:pt x="3670" y="279"/>
                  <a:pt x="3599" y="340"/>
                  <a:pt x="3548" y="379"/>
                </a:cubicBezTo>
                <a:cubicBezTo>
                  <a:pt x="3510" y="408"/>
                  <a:pt x="3486" y="431"/>
                  <a:pt x="3462" y="470"/>
                </a:cubicBezTo>
                <a:cubicBezTo>
                  <a:pt x="3466" y="510"/>
                  <a:pt x="3514" y="502"/>
                  <a:pt x="3549" y="495"/>
                </a:cubicBezTo>
                <a:cubicBezTo>
                  <a:pt x="3628" y="480"/>
                  <a:pt x="3709" y="436"/>
                  <a:pt x="3770" y="385"/>
                </a:cubicBezTo>
                <a:cubicBezTo>
                  <a:pt x="3804" y="357"/>
                  <a:pt x="3827" y="322"/>
                  <a:pt x="3851" y="286"/>
                </a:cubicBezTo>
                <a:lnTo>
                  <a:pt x="3852" y="285"/>
                </a:lnTo>
                <a:cubicBezTo>
                  <a:pt x="3847" y="316"/>
                  <a:pt x="3836" y="344"/>
                  <a:pt x="3831" y="375"/>
                </a:cubicBezTo>
                <a:cubicBezTo>
                  <a:pt x="3827" y="399"/>
                  <a:pt x="3829" y="423"/>
                  <a:pt x="3829" y="447"/>
                </a:cubicBezTo>
                <a:moveTo>
                  <a:pt x="3895" y="445"/>
                </a:moveTo>
                <a:cubicBezTo>
                  <a:pt x="3938" y="410"/>
                  <a:pt x="3981" y="375"/>
                  <a:pt x="4028" y="345"/>
                </a:cubicBezTo>
                <a:cubicBezTo>
                  <a:pt x="4068" y="319"/>
                  <a:pt x="4106" y="302"/>
                  <a:pt x="4153" y="300"/>
                </a:cubicBezTo>
                <a:cubicBezTo>
                  <a:pt x="4191" y="298"/>
                  <a:pt x="4184" y="336"/>
                  <a:pt x="4190" y="365"/>
                </a:cubicBezTo>
                <a:cubicBezTo>
                  <a:pt x="4196" y="394"/>
                  <a:pt x="4209" y="419"/>
                  <a:pt x="4241" y="425"/>
                </a:cubicBezTo>
                <a:cubicBezTo>
                  <a:pt x="4284" y="432"/>
                  <a:pt x="4300" y="409"/>
                  <a:pt x="4326" y="378"/>
                </a:cubicBezTo>
                <a:cubicBezTo>
                  <a:pt x="4358" y="341"/>
                  <a:pt x="4384" y="299"/>
                  <a:pt x="4414" y="261"/>
                </a:cubicBezTo>
                <a:cubicBezTo>
                  <a:pt x="4431" y="240"/>
                  <a:pt x="4434" y="237"/>
                  <a:pt x="4458" y="234"/>
                </a:cubicBezTo>
                <a:cubicBezTo>
                  <a:pt x="4463" y="247"/>
                  <a:pt x="4469" y="273"/>
                  <a:pt x="4480" y="285"/>
                </a:cubicBezTo>
                <a:cubicBezTo>
                  <a:pt x="4485" y="289"/>
                  <a:pt x="4491" y="294"/>
                  <a:pt x="4496" y="298"/>
                </a:cubicBezTo>
                <a:moveTo>
                  <a:pt x="5001" y="222"/>
                </a:moveTo>
                <a:cubicBezTo>
                  <a:pt x="5047" y="195"/>
                  <a:pt x="5117" y="166"/>
                  <a:pt x="5133" y="107"/>
                </a:cubicBezTo>
                <a:cubicBezTo>
                  <a:pt x="5133" y="82"/>
                  <a:pt x="5133" y="75"/>
                  <a:pt x="5133" y="59"/>
                </a:cubicBezTo>
                <a:cubicBezTo>
                  <a:pt x="5070" y="46"/>
                  <a:pt x="5024" y="50"/>
                  <a:pt x="4965" y="83"/>
                </a:cubicBezTo>
                <a:cubicBezTo>
                  <a:pt x="4878" y="132"/>
                  <a:pt x="4790" y="217"/>
                  <a:pt x="4771" y="319"/>
                </a:cubicBezTo>
                <a:cubicBezTo>
                  <a:pt x="4761" y="376"/>
                  <a:pt x="4790" y="394"/>
                  <a:pt x="4842" y="404"/>
                </a:cubicBezTo>
                <a:cubicBezTo>
                  <a:pt x="4885" y="408"/>
                  <a:pt x="4900" y="409"/>
                  <a:pt x="4929" y="408"/>
                </a:cubicBezTo>
                <a:moveTo>
                  <a:pt x="5252" y="184"/>
                </a:moveTo>
                <a:cubicBezTo>
                  <a:pt x="5254" y="204"/>
                  <a:pt x="5253" y="235"/>
                  <a:pt x="5257" y="257"/>
                </a:cubicBezTo>
                <a:cubicBezTo>
                  <a:pt x="5264" y="296"/>
                  <a:pt x="5301" y="294"/>
                  <a:pt x="5333" y="292"/>
                </a:cubicBezTo>
                <a:cubicBezTo>
                  <a:pt x="5403" y="289"/>
                  <a:pt x="5473" y="244"/>
                  <a:pt x="5531" y="206"/>
                </a:cubicBezTo>
                <a:cubicBezTo>
                  <a:pt x="5581" y="174"/>
                  <a:pt x="5631" y="138"/>
                  <a:pt x="5639" y="76"/>
                </a:cubicBezTo>
                <a:cubicBezTo>
                  <a:pt x="5647" y="19"/>
                  <a:pt x="5607" y="5"/>
                  <a:pt x="5558" y="1"/>
                </a:cubicBezTo>
                <a:cubicBezTo>
                  <a:pt x="5477" y="-5"/>
                  <a:pt x="5412" y="33"/>
                  <a:pt x="5354" y="87"/>
                </a:cubicBezTo>
                <a:cubicBezTo>
                  <a:pt x="5311" y="127"/>
                  <a:pt x="5264" y="194"/>
                  <a:pt x="5278" y="258"/>
                </a:cubicBezTo>
                <a:cubicBezTo>
                  <a:pt x="5294" y="329"/>
                  <a:pt x="5430" y="357"/>
                  <a:pt x="5485" y="374"/>
                </a:cubicBezTo>
                <a:cubicBezTo>
                  <a:pt x="5520" y="383"/>
                  <a:pt x="5554" y="392"/>
                  <a:pt x="5589" y="40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2" name=""/>
          <p:cNvSpPr/>
          <p:nvPr/>
        </p:nvSpPr>
        <p:spPr>
          <a:xfrm>
            <a:off x="5924520" y="3989520"/>
            <a:ext cx="3268440" cy="329760"/>
          </a:xfrm>
          <a:custGeom>
            <a:avLst/>
            <a:gdLst/>
            <a:ahLst/>
            <a:rect l="0" t="0" r="r" b="b"/>
            <a:pathLst>
              <a:path fill="none" w="9079" h="916">
                <a:moveTo>
                  <a:pt x="936" y="0"/>
                </a:moveTo>
                <a:cubicBezTo>
                  <a:pt x="816" y="218"/>
                  <a:pt x="687" y="394"/>
                  <a:pt x="478" y="538"/>
                </a:cubicBezTo>
                <a:cubicBezTo>
                  <a:pt x="328" y="642"/>
                  <a:pt x="167" y="705"/>
                  <a:pt x="0" y="775"/>
                </a:cubicBezTo>
                <a:moveTo>
                  <a:pt x="8989" y="916"/>
                </a:moveTo>
                <a:cubicBezTo>
                  <a:pt x="9004" y="823"/>
                  <a:pt x="9025" y="734"/>
                  <a:pt x="9052" y="644"/>
                </a:cubicBezTo>
                <a:cubicBezTo>
                  <a:pt x="9061" y="616"/>
                  <a:pt x="9070" y="587"/>
                  <a:pt x="9079" y="5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3" name=""/>
          <p:cNvSpPr/>
          <p:nvPr/>
        </p:nvSpPr>
        <p:spPr>
          <a:xfrm>
            <a:off x="1851120" y="3568680"/>
            <a:ext cx="1348920" cy="506520"/>
          </a:xfrm>
          <a:custGeom>
            <a:avLst/>
            <a:gdLst/>
            <a:ahLst/>
            <a:rect l="0" t="0" r="r" b="b"/>
            <a:pathLst>
              <a:path fill="none" w="3747" h="1407">
                <a:moveTo>
                  <a:pt x="680" y="949"/>
                </a:moveTo>
                <a:cubicBezTo>
                  <a:pt x="679" y="948"/>
                  <a:pt x="684" y="939"/>
                  <a:pt x="677" y="934"/>
                </a:cubicBezTo>
                <a:cubicBezTo>
                  <a:pt x="660" y="923"/>
                  <a:pt x="630" y="912"/>
                  <a:pt x="611" y="905"/>
                </a:cubicBezTo>
                <a:cubicBezTo>
                  <a:pt x="518" y="871"/>
                  <a:pt x="420" y="868"/>
                  <a:pt x="331" y="914"/>
                </a:cubicBezTo>
                <a:cubicBezTo>
                  <a:pt x="191" y="985"/>
                  <a:pt x="25" y="1149"/>
                  <a:pt x="0" y="1311"/>
                </a:cubicBezTo>
                <a:cubicBezTo>
                  <a:pt x="0" y="1351"/>
                  <a:pt x="-2" y="1362"/>
                  <a:pt x="10" y="1385"/>
                </a:cubicBezTo>
                <a:cubicBezTo>
                  <a:pt x="73" y="1409"/>
                  <a:pt x="127" y="1420"/>
                  <a:pt x="190" y="1381"/>
                </a:cubicBezTo>
                <a:cubicBezTo>
                  <a:pt x="279" y="1326"/>
                  <a:pt x="344" y="1223"/>
                  <a:pt x="389" y="1132"/>
                </a:cubicBezTo>
                <a:cubicBezTo>
                  <a:pt x="494" y="918"/>
                  <a:pt x="482" y="668"/>
                  <a:pt x="498" y="437"/>
                </a:cubicBezTo>
                <a:cubicBezTo>
                  <a:pt x="508" y="302"/>
                  <a:pt x="514" y="165"/>
                  <a:pt x="529" y="30"/>
                </a:cubicBezTo>
                <a:cubicBezTo>
                  <a:pt x="531" y="10"/>
                  <a:pt x="525" y="5"/>
                  <a:pt x="535" y="0"/>
                </a:cubicBezTo>
                <a:cubicBezTo>
                  <a:pt x="543" y="72"/>
                  <a:pt x="549" y="156"/>
                  <a:pt x="538" y="232"/>
                </a:cubicBezTo>
                <a:cubicBezTo>
                  <a:pt x="511" y="422"/>
                  <a:pt x="452" y="607"/>
                  <a:pt x="419" y="796"/>
                </a:cubicBezTo>
                <a:cubicBezTo>
                  <a:pt x="402" y="895"/>
                  <a:pt x="367" y="1041"/>
                  <a:pt x="392" y="1142"/>
                </a:cubicBezTo>
                <a:cubicBezTo>
                  <a:pt x="406" y="1199"/>
                  <a:pt x="444" y="1210"/>
                  <a:pt x="489" y="1230"/>
                </a:cubicBezTo>
                <a:moveTo>
                  <a:pt x="665" y="1176"/>
                </a:moveTo>
                <a:cubicBezTo>
                  <a:pt x="714" y="1131"/>
                  <a:pt x="748" y="1090"/>
                  <a:pt x="784" y="1034"/>
                </a:cubicBezTo>
                <a:cubicBezTo>
                  <a:pt x="797" y="1014"/>
                  <a:pt x="797" y="1010"/>
                  <a:pt x="805" y="991"/>
                </a:cubicBezTo>
                <a:cubicBezTo>
                  <a:pt x="805" y="1039"/>
                  <a:pt x="794" y="1080"/>
                  <a:pt x="787" y="1127"/>
                </a:cubicBezTo>
                <a:cubicBezTo>
                  <a:pt x="782" y="1162"/>
                  <a:pt x="765" y="1230"/>
                  <a:pt x="808" y="1242"/>
                </a:cubicBezTo>
                <a:cubicBezTo>
                  <a:pt x="875" y="1261"/>
                  <a:pt x="937" y="1226"/>
                  <a:pt x="989" y="1189"/>
                </a:cubicBezTo>
                <a:cubicBezTo>
                  <a:pt x="1050" y="1146"/>
                  <a:pt x="1098" y="1097"/>
                  <a:pt x="1107" y="1020"/>
                </a:cubicBezTo>
                <a:cubicBezTo>
                  <a:pt x="1114" y="955"/>
                  <a:pt x="1093" y="892"/>
                  <a:pt x="1038" y="853"/>
                </a:cubicBezTo>
                <a:cubicBezTo>
                  <a:pt x="995" y="823"/>
                  <a:pt x="937" y="835"/>
                  <a:pt x="905" y="871"/>
                </a:cubicBezTo>
                <a:cubicBezTo>
                  <a:pt x="874" y="905"/>
                  <a:pt x="875" y="936"/>
                  <a:pt x="872" y="979"/>
                </a:cubicBezTo>
                <a:moveTo>
                  <a:pt x="1317" y="839"/>
                </a:moveTo>
                <a:cubicBezTo>
                  <a:pt x="1333" y="862"/>
                  <a:pt x="1322" y="843"/>
                  <a:pt x="1323" y="871"/>
                </a:cubicBezTo>
                <a:cubicBezTo>
                  <a:pt x="1324" y="924"/>
                  <a:pt x="1311" y="1012"/>
                  <a:pt x="1368" y="1043"/>
                </a:cubicBezTo>
                <a:cubicBezTo>
                  <a:pt x="1402" y="1061"/>
                  <a:pt x="1451" y="1052"/>
                  <a:pt x="1481" y="1034"/>
                </a:cubicBezTo>
                <a:cubicBezTo>
                  <a:pt x="1517" y="1013"/>
                  <a:pt x="1536" y="971"/>
                  <a:pt x="1563" y="941"/>
                </a:cubicBezTo>
                <a:cubicBezTo>
                  <a:pt x="1573" y="929"/>
                  <a:pt x="1575" y="926"/>
                  <a:pt x="1584" y="921"/>
                </a:cubicBezTo>
                <a:cubicBezTo>
                  <a:pt x="1597" y="937"/>
                  <a:pt x="1612" y="956"/>
                  <a:pt x="1626" y="981"/>
                </a:cubicBezTo>
                <a:cubicBezTo>
                  <a:pt x="1672" y="1064"/>
                  <a:pt x="1730" y="1088"/>
                  <a:pt x="1823" y="1092"/>
                </a:cubicBezTo>
                <a:cubicBezTo>
                  <a:pt x="1931" y="1096"/>
                  <a:pt x="2023" y="1047"/>
                  <a:pt x="2103" y="976"/>
                </a:cubicBezTo>
                <a:cubicBezTo>
                  <a:pt x="2206" y="885"/>
                  <a:pt x="2240" y="777"/>
                  <a:pt x="2231" y="643"/>
                </a:cubicBezTo>
                <a:cubicBezTo>
                  <a:pt x="2225" y="558"/>
                  <a:pt x="2191" y="477"/>
                  <a:pt x="2167" y="396"/>
                </a:cubicBezTo>
                <a:cubicBezTo>
                  <a:pt x="2160" y="374"/>
                  <a:pt x="2152" y="350"/>
                  <a:pt x="2145" y="328"/>
                </a:cubicBezTo>
                <a:cubicBezTo>
                  <a:pt x="2131" y="386"/>
                  <a:pt x="2120" y="450"/>
                  <a:pt x="2114" y="512"/>
                </a:cubicBezTo>
                <a:cubicBezTo>
                  <a:pt x="2104" y="619"/>
                  <a:pt x="2092" y="743"/>
                  <a:pt x="2121" y="848"/>
                </a:cubicBezTo>
                <a:cubicBezTo>
                  <a:pt x="2136" y="903"/>
                  <a:pt x="2172" y="960"/>
                  <a:pt x="2228" y="979"/>
                </a:cubicBezTo>
                <a:cubicBezTo>
                  <a:pt x="2268" y="992"/>
                  <a:pt x="2299" y="964"/>
                  <a:pt x="2330" y="945"/>
                </a:cubicBezTo>
                <a:cubicBezTo>
                  <a:pt x="2373" y="919"/>
                  <a:pt x="2413" y="882"/>
                  <a:pt x="2460" y="864"/>
                </a:cubicBezTo>
                <a:cubicBezTo>
                  <a:pt x="2514" y="843"/>
                  <a:pt x="2580" y="841"/>
                  <a:pt x="2621" y="884"/>
                </a:cubicBezTo>
                <a:cubicBezTo>
                  <a:pt x="2658" y="923"/>
                  <a:pt x="2672" y="1008"/>
                  <a:pt x="2658" y="1059"/>
                </a:cubicBezTo>
                <a:cubicBezTo>
                  <a:pt x="2642" y="1115"/>
                  <a:pt x="2566" y="1129"/>
                  <a:pt x="2518" y="1132"/>
                </a:cubicBezTo>
                <a:cubicBezTo>
                  <a:pt x="2428" y="1138"/>
                  <a:pt x="2318" y="1139"/>
                  <a:pt x="2239" y="1089"/>
                </a:cubicBezTo>
                <a:cubicBezTo>
                  <a:pt x="2212" y="1063"/>
                  <a:pt x="2204" y="1056"/>
                  <a:pt x="2197" y="1031"/>
                </a:cubicBezTo>
                <a:moveTo>
                  <a:pt x="2888" y="339"/>
                </a:moveTo>
                <a:cubicBezTo>
                  <a:pt x="2942" y="391"/>
                  <a:pt x="2942" y="467"/>
                  <a:pt x="2945" y="543"/>
                </a:cubicBezTo>
                <a:cubicBezTo>
                  <a:pt x="2949" y="657"/>
                  <a:pt x="2941" y="769"/>
                  <a:pt x="2930" y="882"/>
                </a:cubicBezTo>
                <a:cubicBezTo>
                  <a:pt x="2925" y="931"/>
                  <a:pt x="2924" y="979"/>
                  <a:pt x="2924" y="1028"/>
                </a:cubicBezTo>
                <a:moveTo>
                  <a:pt x="3292" y="722"/>
                </a:moveTo>
                <a:cubicBezTo>
                  <a:pt x="3319" y="686"/>
                  <a:pt x="3302" y="704"/>
                  <a:pt x="3331" y="688"/>
                </a:cubicBezTo>
                <a:cubicBezTo>
                  <a:pt x="3355" y="719"/>
                  <a:pt x="3363" y="756"/>
                  <a:pt x="3386" y="788"/>
                </a:cubicBezTo>
                <a:cubicBezTo>
                  <a:pt x="3417" y="832"/>
                  <a:pt x="3460" y="833"/>
                  <a:pt x="3510" y="834"/>
                </a:cubicBezTo>
                <a:cubicBezTo>
                  <a:pt x="3575" y="835"/>
                  <a:pt x="3635" y="803"/>
                  <a:pt x="3683" y="759"/>
                </a:cubicBezTo>
                <a:cubicBezTo>
                  <a:pt x="3735" y="712"/>
                  <a:pt x="3745" y="665"/>
                  <a:pt x="3747" y="598"/>
                </a:cubicBezTo>
                <a:cubicBezTo>
                  <a:pt x="3749" y="515"/>
                  <a:pt x="3676" y="472"/>
                  <a:pt x="3600" y="517"/>
                </a:cubicBezTo>
                <a:cubicBezTo>
                  <a:pt x="3484" y="585"/>
                  <a:pt x="3405" y="739"/>
                  <a:pt x="3352" y="857"/>
                </a:cubicBezTo>
                <a:cubicBezTo>
                  <a:pt x="3337" y="891"/>
                  <a:pt x="3292" y="994"/>
                  <a:pt x="3321" y="1035"/>
                </a:cubicBezTo>
                <a:cubicBezTo>
                  <a:pt x="3344" y="1068"/>
                  <a:pt x="3418" y="1066"/>
                  <a:pt x="3451" y="1067"/>
                </a:cubicBezTo>
                <a:cubicBezTo>
                  <a:pt x="3488" y="1067"/>
                  <a:pt x="3500" y="1067"/>
                  <a:pt x="3524" y="106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4" name=""/>
          <p:cNvSpPr/>
          <p:nvPr/>
        </p:nvSpPr>
        <p:spPr>
          <a:xfrm>
            <a:off x="3794760" y="3720240"/>
            <a:ext cx="1634400" cy="425520"/>
          </a:xfrm>
          <a:custGeom>
            <a:avLst/>
            <a:gdLst/>
            <a:ahLst/>
            <a:rect l="0" t="0" r="r" b="b"/>
            <a:pathLst>
              <a:path fill="none" w="4540" h="1182">
                <a:moveTo>
                  <a:pt x="576" y="194"/>
                </a:moveTo>
                <a:cubicBezTo>
                  <a:pt x="580" y="186"/>
                  <a:pt x="584" y="178"/>
                  <a:pt x="588" y="170"/>
                </a:cubicBezTo>
                <a:cubicBezTo>
                  <a:pt x="550" y="177"/>
                  <a:pt x="467" y="227"/>
                  <a:pt x="409" y="280"/>
                </a:cubicBezTo>
                <a:cubicBezTo>
                  <a:pt x="277" y="402"/>
                  <a:pt x="139" y="541"/>
                  <a:pt x="51" y="697"/>
                </a:cubicBezTo>
                <a:cubicBezTo>
                  <a:pt x="1" y="785"/>
                  <a:pt x="-22" y="908"/>
                  <a:pt x="27" y="1002"/>
                </a:cubicBezTo>
                <a:cubicBezTo>
                  <a:pt x="73" y="1089"/>
                  <a:pt x="170" y="1139"/>
                  <a:pt x="261" y="1161"/>
                </a:cubicBezTo>
                <a:cubicBezTo>
                  <a:pt x="409" y="1197"/>
                  <a:pt x="574" y="1181"/>
                  <a:pt x="722" y="1160"/>
                </a:cubicBezTo>
                <a:moveTo>
                  <a:pt x="1603" y="352"/>
                </a:moveTo>
                <a:cubicBezTo>
                  <a:pt x="1548" y="385"/>
                  <a:pt x="1520" y="419"/>
                  <a:pt x="1477" y="472"/>
                </a:cubicBezTo>
                <a:cubicBezTo>
                  <a:pt x="1329" y="653"/>
                  <a:pt x="1200" y="856"/>
                  <a:pt x="1044" y="1030"/>
                </a:cubicBezTo>
                <a:cubicBezTo>
                  <a:pt x="1013" y="1064"/>
                  <a:pt x="988" y="1092"/>
                  <a:pt x="944" y="1099"/>
                </a:cubicBezTo>
                <a:cubicBezTo>
                  <a:pt x="940" y="1097"/>
                  <a:pt x="935" y="1096"/>
                  <a:pt x="931" y="1094"/>
                </a:cubicBezTo>
                <a:moveTo>
                  <a:pt x="995" y="597"/>
                </a:moveTo>
                <a:cubicBezTo>
                  <a:pt x="1041" y="566"/>
                  <a:pt x="1064" y="565"/>
                  <a:pt x="1111" y="604"/>
                </a:cubicBezTo>
                <a:cubicBezTo>
                  <a:pt x="1187" y="670"/>
                  <a:pt x="1235" y="761"/>
                  <a:pt x="1278" y="851"/>
                </a:cubicBezTo>
                <a:cubicBezTo>
                  <a:pt x="1297" y="891"/>
                  <a:pt x="1318" y="929"/>
                  <a:pt x="1337" y="969"/>
                </a:cubicBezTo>
                <a:moveTo>
                  <a:pt x="980" y="792"/>
                </a:moveTo>
                <a:cubicBezTo>
                  <a:pt x="1015" y="787"/>
                  <a:pt x="1074" y="791"/>
                  <a:pt x="1117" y="794"/>
                </a:cubicBezTo>
                <a:cubicBezTo>
                  <a:pt x="1240" y="804"/>
                  <a:pt x="1375" y="813"/>
                  <a:pt x="1499" y="799"/>
                </a:cubicBezTo>
                <a:cubicBezTo>
                  <a:pt x="1605" y="787"/>
                  <a:pt x="1709" y="753"/>
                  <a:pt x="1811" y="725"/>
                </a:cubicBezTo>
                <a:moveTo>
                  <a:pt x="2122" y="450"/>
                </a:moveTo>
                <a:cubicBezTo>
                  <a:pt x="2120" y="505"/>
                  <a:pt x="2105" y="553"/>
                  <a:pt x="2092" y="606"/>
                </a:cubicBezTo>
                <a:cubicBezTo>
                  <a:pt x="2072" y="687"/>
                  <a:pt x="2058" y="769"/>
                  <a:pt x="2047" y="851"/>
                </a:cubicBezTo>
                <a:cubicBezTo>
                  <a:pt x="2039" y="906"/>
                  <a:pt x="2032" y="961"/>
                  <a:pt x="2029" y="1016"/>
                </a:cubicBezTo>
                <a:cubicBezTo>
                  <a:pt x="2029" y="1030"/>
                  <a:pt x="2029" y="1033"/>
                  <a:pt x="2029" y="1042"/>
                </a:cubicBezTo>
                <a:moveTo>
                  <a:pt x="2005" y="646"/>
                </a:moveTo>
                <a:cubicBezTo>
                  <a:pt x="2016" y="564"/>
                  <a:pt x="2031" y="501"/>
                  <a:pt x="2113" y="458"/>
                </a:cubicBezTo>
                <a:cubicBezTo>
                  <a:pt x="2171" y="427"/>
                  <a:pt x="2265" y="423"/>
                  <a:pt x="2329" y="433"/>
                </a:cubicBezTo>
                <a:cubicBezTo>
                  <a:pt x="2396" y="444"/>
                  <a:pt x="2416" y="501"/>
                  <a:pt x="2405" y="563"/>
                </a:cubicBezTo>
                <a:cubicBezTo>
                  <a:pt x="2394" y="629"/>
                  <a:pt x="2336" y="679"/>
                  <a:pt x="2281" y="713"/>
                </a:cubicBezTo>
                <a:cubicBezTo>
                  <a:pt x="2240" y="739"/>
                  <a:pt x="2195" y="751"/>
                  <a:pt x="2147" y="754"/>
                </a:cubicBezTo>
                <a:cubicBezTo>
                  <a:pt x="2142" y="754"/>
                  <a:pt x="2137" y="754"/>
                  <a:pt x="2132" y="754"/>
                </a:cubicBezTo>
                <a:moveTo>
                  <a:pt x="2694" y="420"/>
                </a:moveTo>
                <a:cubicBezTo>
                  <a:pt x="2716" y="419"/>
                  <a:pt x="2717" y="410"/>
                  <a:pt x="2738" y="425"/>
                </a:cubicBezTo>
                <a:cubicBezTo>
                  <a:pt x="2762" y="443"/>
                  <a:pt x="2797" y="463"/>
                  <a:pt x="2830" y="451"/>
                </a:cubicBezTo>
                <a:cubicBezTo>
                  <a:pt x="2871" y="436"/>
                  <a:pt x="2899" y="378"/>
                  <a:pt x="2912" y="339"/>
                </a:cubicBezTo>
                <a:cubicBezTo>
                  <a:pt x="2921" y="313"/>
                  <a:pt x="2925" y="285"/>
                  <a:pt x="2931" y="258"/>
                </a:cubicBezTo>
                <a:cubicBezTo>
                  <a:pt x="2932" y="256"/>
                  <a:pt x="2932" y="253"/>
                  <a:pt x="2933" y="251"/>
                </a:cubicBezTo>
                <a:cubicBezTo>
                  <a:pt x="2932" y="316"/>
                  <a:pt x="2925" y="380"/>
                  <a:pt x="2921" y="445"/>
                </a:cubicBezTo>
                <a:cubicBezTo>
                  <a:pt x="2915" y="532"/>
                  <a:pt x="2916" y="619"/>
                  <a:pt x="2918" y="706"/>
                </a:cubicBezTo>
                <a:cubicBezTo>
                  <a:pt x="2919" y="738"/>
                  <a:pt x="2920" y="769"/>
                  <a:pt x="2920" y="801"/>
                </a:cubicBezTo>
                <a:cubicBezTo>
                  <a:pt x="2888" y="810"/>
                  <a:pt x="2857" y="808"/>
                  <a:pt x="2824" y="808"/>
                </a:cubicBezTo>
                <a:cubicBezTo>
                  <a:pt x="2803" y="808"/>
                  <a:pt x="2781" y="808"/>
                  <a:pt x="2760" y="807"/>
                </a:cubicBezTo>
                <a:cubicBezTo>
                  <a:pt x="2768" y="801"/>
                  <a:pt x="2781" y="792"/>
                  <a:pt x="2796" y="786"/>
                </a:cubicBezTo>
                <a:cubicBezTo>
                  <a:pt x="2884" y="751"/>
                  <a:pt x="2974" y="739"/>
                  <a:pt x="3067" y="729"/>
                </a:cubicBezTo>
                <a:cubicBezTo>
                  <a:pt x="3107" y="725"/>
                  <a:pt x="3142" y="724"/>
                  <a:pt x="3175" y="706"/>
                </a:cubicBezTo>
                <a:moveTo>
                  <a:pt x="3469" y="15"/>
                </a:moveTo>
                <a:cubicBezTo>
                  <a:pt x="3521" y="23"/>
                  <a:pt x="3556" y="41"/>
                  <a:pt x="3599" y="90"/>
                </a:cubicBezTo>
                <a:cubicBezTo>
                  <a:pt x="3665" y="164"/>
                  <a:pt x="3708" y="257"/>
                  <a:pt x="3724" y="355"/>
                </a:cubicBezTo>
                <a:cubicBezTo>
                  <a:pt x="3743" y="469"/>
                  <a:pt x="3737" y="588"/>
                  <a:pt x="3690" y="694"/>
                </a:cubicBezTo>
                <a:cubicBezTo>
                  <a:pt x="3653" y="777"/>
                  <a:pt x="3588" y="843"/>
                  <a:pt x="3520" y="900"/>
                </a:cubicBezTo>
                <a:cubicBezTo>
                  <a:pt x="3493" y="923"/>
                  <a:pt x="3465" y="940"/>
                  <a:pt x="3445" y="968"/>
                </a:cubicBezTo>
                <a:cubicBezTo>
                  <a:pt x="3445" y="969"/>
                  <a:pt x="3445" y="970"/>
                  <a:pt x="3445" y="971"/>
                </a:cubicBezTo>
                <a:moveTo>
                  <a:pt x="4535" y="39"/>
                </a:moveTo>
                <a:cubicBezTo>
                  <a:pt x="4537" y="28"/>
                  <a:pt x="4538" y="19"/>
                  <a:pt x="4540" y="8"/>
                </a:cubicBezTo>
                <a:cubicBezTo>
                  <a:pt x="4504" y="5"/>
                  <a:pt x="4463" y="-5"/>
                  <a:pt x="4427" y="2"/>
                </a:cubicBezTo>
                <a:cubicBezTo>
                  <a:pt x="4384" y="10"/>
                  <a:pt x="4332" y="81"/>
                  <a:pt x="4306" y="110"/>
                </a:cubicBezTo>
                <a:cubicBezTo>
                  <a:pt x="4220" y="205"/>
                  <a:pt x="4157" y="303"/>
                  <a:pt x="4148" y="433"/>
                </a:cubicBezTo>
                <a:cubicBezTo>
                  <a:pt x="4141" y="527"/>
                  <a:pt x="4168" y="582"/>
                  <a:pt x="4237" y="643"/>
                </a:cubicBezTo>
                <a:cubicBezTo>
                  <a:pt x="4293" y="694"/>
                  <a:pt x="4365" y="724"/>
                  <a:pt x="4436" y="749"/>
                </a:cubicBezTo>
                <a:cubicBezTo>
                  <a:pt x="4464" y="759"/>
                  <a:pt x="4492" y="768"/>
                  <a:pt x="4522" y="771"/>
                </a:cubicBezTo>
                <a:cubicBezTo>
                  <a:pt x="4525" y="771"/>
                  <a:pt x="4529" y="771"/>
                  <a:pt x="4532" y="77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5" name=""/>
          <p:cNvSpPr/>
          <p:nvPr/>
        </p:nvSpPr>
        <p:spPr>
          <a:xfrm>
            <a:off x="5734080" y="3695760"/>
            <a:ext cx="137160" cy="303120"/>
          </a:xfrm>
          <a:custGeom>
            <a:avLst/>
            <a:gdLst/>
            <a:ahLst/>
            <a:rect l="0" t="0" r="r" b="b"/>
            <a:pathLst>
              <a:path fill="none" w="381" h="842">
                <a:moveTo>
                  <a:pt x="42" y="40"/>
                </a:moveTo>
                <a:cubicBezTo>
                  <a:pt x="37" y="26"/>
                  <a:pt x="32" y="13"/>
                  <a:pt x="27" y="0"/>
                </a:cubicBezTo>
                <a:cubicBezTo>
                  <a:pt x="73" y="4"/>
                  <a:pt x="90" y="10"/>
                  <a:pt x="128" y="42"/>
                </a:cubicBezTo>
                <a:cubicBezTo>
                  <a:pt x="228" y="126"/>
                  <a:pt x="280" y="237"/>
                  <a:pt x="316" y="359"/>
                </a:cubicBezTo>
                <a:cubicBezTo>
                  <a:pt x="344" y="454"/>
                  <a:pt x="364" y="556"/>
                  <a:pt x="375" y="653"/>
                </a:cubicBezTo>
                <a:cubicBezTo>
                  <a:pt x="381" y="703"/>
                  <a:pt x="394" y="774"/>
                  <a:pt x="345" y="806"/>
                </a:cubicBezTo>
                <a:cubicBezTo>
                  <a:pt x="290" y="841"/>
                  <a:pt x="206" y="839"/>
                  <a:pt x="144" y="841"/>
                </a:cubicBezTo>
                <a:cubicBezTo>
                  <a:pt x="99" y="842"/>
                  <a:pt x="29" y="844"/>
                  <a:pt x="0" y="83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6" name=""/>
          <p:cNvSpPr/>
          <p:nvPr/>
        </p:nvSpPr>
        <p:spPr>
          <a:xfrm>
            <a:off x="6132240" y="3657960"/>
            <a:ext cx="118800" cy="58680"/>
          </a:xfrm>
          <a:custGeom>
            <a:avLst/>
            <a:gdLst/>
            <a:ahLst/>
            <a:rect l="0" t="0" r="r" b="b"/>
            <a:pathLst>
              <a:path fill="none" w="330" h="163">
                <a:moveTo>
                  <a:pt x="84" y="42"/>
                </a:moveTo>
                <a:cubicBezTo>
                  <a:pt x="148" y="21"/>
                  <a:pt x="246" y="-17"/>
                  <a:pt x="316" y="8"/>
                </a:cubicBezTo>
                <a:cubicBezTo>
                  <a:pt x="321" y="14"/>
                  <a:pt x="325" y="20"/>
                  <a:pt x="330" y="26"/>
                </a:cubicBezTo>
                <a:cubicBezTo>
                  <a:pt x="323" y="82"/>
                  <a:pt x="296" y="108"/>
                  <a:pt x="245" y="137"/>
                </a:cubicBezTo>
                <a:cubicBezTo>
                  <a:pt x="203" y="161"/>
                  <a:pt x="150" y="167"/>
                  <a:pt x="102" y="161"/>
                </a:cubicBezTo>
                <a:cubicBezTo>
                  <a:pt x="67" y="157"/>
                  <a:pt x="35" y="138"/>
                  <a:pt x="4" y="124"/>
                </a:cubicBezTo>
                <a:cubicBezTo>
                  <a:pt x="-11" y="117"/>
                  <a:pt x="19" y="126"/>
                  <a:pt x="35" y="13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7" name=""/>
          <p:cNvSpPr/>
          <p:nvPr/>
        </p:nvSpPr>
        <p:spPr>
          <a:xfrm>
            <a:off x="9044280" y="3743280"/>
            <a:ext cx="696240" cy="267840"/>
          </a:xfrm>
          <a:custGeom>
            <a:avLst/>
            <a:gdLst/>
            <a:ahLst/>
            <a:rect l="0" t="0" r="r" b="b"/>
            <a:pathLst>
              <a:path fill="none" w="1934" h="744">
                <a:moveTo>
                  <a:pt x="0" y="262"/>
                </a:moveTo>
                <a:cubicBezTo>
                  <a:pt x="5" y="304"/>
                  <a:pt x="7" y="332"/>
                  <a:pt x="9" y="373"/>
                </a:cubicBezTo>
                <a:cubicBezTo>
                  <a:pt x="13" y="464"/>
                  <a:pt x="11" y="554"/>
                  <a:pt x="11" y="644"/>
                </a:cubicBezTo>
                <a:cubicBezTo>
                  <a:pt x="11" y="686"/>
                  <a:pt x="11" y="697"/>
                  <a:pt x="11" y="723"/>
                </a:cubicBezTo>
                <a:moveTo>
                  <a:pt x="36" y="19"/>
                </a:moveTo>
                <a:cubicBezTo>
                  <a:pt x="111" y="44"/>
                  <a:pt x="134" y="51"/>
                  <a:pt x="178" y="136"/>
                </a:cubicBezTo>
                <a:cubicBezTo>
                  <a:pt x="220" y="218"/>
                  <a:pt x="220" y="311"/>
                  <a:pt x="257" y="392"/>
                </a:cubicBezTo>
                <a:cubicBezTo>
                  <a:pt x="263" y="398"/>
                  <a:pt x="264" y="400"/>
                  <a:pt x="269" y="399"/>
                </a:cubicBezTo>
                <a:cubicBezTo>
                  <a:pt x="272" y="374"/>
                  <a:pt x="253" y="310"/>
                  <a:pt x="273" y="326"/>
                </a:cubicBezTo>
                <a:cubicBezTo>
                  <a:pt x="326" y="369"/>
                  <a:pt x="341" y="462"/>
                  <a:pt x="398" y="510"/>
                </a:cubicBezTo>
                <a:cubicBezTo>
                  <a:pt x="487" y="585"/>
                  <a:pt x="661" y="592"/>
                  <a:pt x="771" y="570"/>
                </a:cubicBezTo>
                <a:cubicBezTo>
                  <a:pt x="814" y="561"/>
                  <a:pt x="855" y="517"/>
                  <a:pt x="895" y="512"/>
                </a:cubicBezTo>
                <a:cubicBezTo>
                  <a:pt x="930" y="507"/>
                  <a:pt x="954" y="524"/>
                  <a:pt x="986" y="534"/>
                </a:cubicBezTo>
                <a:cubicBezTo>
                  <a:pt x="1064" y="559"/>
                  <a:pt x="1155" y="573"/>
                  <a:pt x="1237" y="562"/>
                </a:cubicBezTo>
                <a:cubicBezTo>
                  <a:pt x="1382" y="542"/>
                  <a:pt x="1488" y="441"/>
                  <a:pt x="1498" y="297"/>
                </a:cubicBezTo>
                <a:cubicBezTo>
                  <a:pt x="1504" y="210"/>
                  <a:pt x="1486" y="127"/>
                  <a:pt x="1458" y="46"/>
                </a:cubicBezTo>
                <a:cubicBezTo>
                  <a:pt x="1445" y="19"/>
                  <a:pt x="1445" y="14"/>
                  <a:pt x="1435" y="0"/>
                </a:cubicBezTo>
                <a:cubicBezTo>
                  <a:pt x="1428" y="62"/>
                  <a:pt x="1424" y="128"/>
                  <a:pt x="1423" y="192"/>
                </a:cubicBezTo>
                <a:cubicBezTo>
                  <a:pt x="1422" y="335"/>
                  <a:pt x="1449" y="431"/>
                  <a:pt x="1512" y="559"/>
                </a:cubicBezTo>
                <a:cubicBezTo>
                  <a:pt x="1542" y="621"/>
                  <a:pt x="1575" y="682"/>
                  <a:pt x="1607" y="744"/>
                </a:cubicBezTo>
                <a:moveTo>
                  <a:pt x="1342" y="438"/>
                </a:moveTo>
                <a:cubicBezTo>
                  <a:pt x="1353" y="394"/>
                  <a:pt x="1412" y="419"/>
                  <a:pt x="1452" y="428"/>
                </a:cubicBezTo>
                <a:cubicBezTo>
                  <a:pt x="1573" y="456"/>
                  <a:pt x="1692" y="487"/>
                  <a:pt x="1815" y="504"/>
                </a:cubicBezTo>
                <a:cubicBezTo>
                  <a:pt x="1855" y="509"/>
                  <a:pt x="1894" y="513"/>
                  <a:pt x="1934" y="51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8" name=""/>
          <p:cNvSpPr/>
          <p:nvPr/>
        </p:nvSpPr>
        <p:spPr>
          <a:xfrm>
            <a:off x="9974160" y="3866760"/>
            <a:ext cx="1522080" cy="638280"/>
          </a:xfrm>
          <a:custGeom>
            <a:avLst/>
            <a:gdLst/>
            <a:ahLst/>
            <a:rect l="0" t="0" r="r" b="b"/>
            <a:pathLst>
              <a:path fill="none" w="4228" h="1773">
                <a:moveTo>
                  <a:pt x="376" y="63"/>
                </a:moveTo>
                <a:cubicBezTo>
                  <a:pt x="372" y="117"/>
                  <a:pt x="366" y="144"/>
                  <a:pt x="339" y="194"/>
                </a:cubicBezTo>
                <a:cubicBezTo>
                  <a:pt x="296" y="274"/>
                  <a:pt x="242" y="349"/>
                  <a:pt x="200" y="430"/>
                </a:cubicBezTo>
                <a:cubicBezTo>
                  <a:pt x="183" y="462"/>
                  <a:pt x="169" y="493"/>
                  <a:pt x="149" y="523"/>
                </a:cubicBezTo>
                <a:moveTo>
                  <a:pt x="6" y="319"/>
                </a:moveTo>
                <a:cubicBezTo>
                  <a:pt x="38" y="309"/>
                  <a:pt x="64" y="318"/>
                  <a:pt x="91" y="339"/>
                </a:cubicBezTo>
                <a:cubicBezTo>
                  <a:pt x="134" y="373"/>
                  <a:pt x="168" y="422"/>
                  <a:pt x="190" y="470"/>
                </a:cubicBezTo>
                <a:cubicBezTo>
                  <a:pt x="201" y="502"/>
                  <a:pt x="205" y="511"/>
                  <a:pt x="212" y="532"/>
                </a:cubicBezTo>
                <a:moveTo>
                  <a:pt x="0" y="508"/>
                </a:moveTo>
                <a:cubicBezTo>
                  <a:pt x="2" y="464"/>
                  <a:pt x="59" y="474"/>
                  <a:pt x="97" y="467"/>
                </a:cubicBezTo>
                <a:cubicBezTo>
                  <a:pt x="213" y="446"/>
                  <a:pt x="327" y="427"/>
                  <a:pt x="442" y="401"/>
                </a:cubicBezTo>
                <a:moveTo>
                  <a:pt x="778" y="270"/>
                </a:moveTo>
                <a:cubicBezTo>
                  <a:pt x="773" y="343"/>
                  <a:pt x="745" y="404"/>
                  <a:pt x="718" y="471"/>
                </a:cubicBezTo>
                <a:cubicBezTo>
                  <a:pt x="682" y="562"/>
                  <a:pt x="648" y="652"/>
                  <a:pt x="625" y="747"/>
                </a:cubicBezTo>
                <a:cubicBezTo>
                  <a:pt x="617" y="781"/>
                  <a:pt x="618" y="825"/>
                  <a:pt x="606" y="858"/>
                </a:cubicBezTo>
                <a:cubicBezTo>
                  <a:pt x="604" y="858"/>
                  <a:pt x="603" y="858"/>
                  <a:pt x="601" y="858"/>
                </a:cubicBezTo>
                <a:cubicBezTo>
                  <a:pt x="585" y="815"/>
                  <a:pt x="576" y="778"/>
                  <a:pt x="574" y="729"/>
                </a:cubicBezTo>
                <a:cubicBezTo>
                  <a:pt x="571" y="638"/>
                  <a:pt x="585" y="574"/>
                  <a:pt x="628" y="492"/>
                </a:cubicBezTo>
                <a:cubicBezTo>
                  <a:pt x="673" y="408"/>
                  <a:pt x="734" y="314"/>
                  <a:pt x="820" y="265"/>
                </a:cubicBezTo>
                <a:cubicBezTo>
                  <a:pt x="849" y="256"/>
                  <a:pt x="855" y="253"/>
                  <a:pt x="874" y="255"/>
                </a:cubicBezTo>
                <a:cubicBezTo>
                  <a:pt x="882" y="330"/>
                  <a:pt x="868" y="370"/>
                  <a:pt x="828" y="435"/>
                </a:cubicBezTo>
                <a:cubicBezTo>
                  <a:pt x="798" y="483"/>
                  <a:pt x="754" y="561"/>
                  <a:pt x="701" y="589"/>
                </a:cubicBezTo>
                <a:cubicBezTo>
                  <a:pt x="699" y="589"/>
                  <a:pt x="697" y="589"/>
                  <a:pt x="695" y="589"/>
                </a:cubicBezTo>
                <a:moveTo>
                  <a:pt x="1092" y="73"/>
                </a:moveTo>
                <a:cubicBezTo>
                  <a:pt x="1092" y="235"/>
                  <a:pt x="1083" y="400"/>
                  <a:pt x="1098" y="560"/>
                </a:cubicBezTo>
                <a:cubicBezTo>
                  <a:pt x="1099" y="570"/>
                  <a:pt x="1100" y="581"/>
                  <a:pt x="1101" y="591"/>
                </a:cubicBezTo>
                <a:moveTo>
                  <a:pt x="924" y="545"/>
                </a:moveTo>
                <a:cubicBezTo>
                  <a:pt x="915" y="520"/>
                  <a:pt x="921" y="533"/>
                  <a:pt x="955" y="525"/>
                </a:cubicBezTo>
                <a:cubicBezTo>
                  <a:pt x="1039" y="504"/>
                  <a:pt x="1122" y="481"/>
                  <a:pt x="1204" y="456"/>
                </a:cubicBezTo>
                <a:moveTo>
                  <a:pt x="1226" y="449"/>
                </a:moveTo>
                <a:cubicBezTo>
                  <a:pt x="1242" y="433"/>
                  <a:pt x="1266" y="415"/>
                  <a:pt x="1286" y="398"/>
                </a:cubicBezTo>
                <a:cubicBezTo>
                  <a:pt x="1350" y="346"/>
                  <a:pt x="1374" y="290"/>
                  <a:pt x="1392" y="211"/>
                </a:cubicBezTo>
                <a:cubicBezTo>
                  <a:pt x="1396" y="192"/>
                  <a:pt x="1400" y="171"/>
                  <a:pt x="1405" y="153"/>
                </a:cubicBezTo>
                <a:cubicBezTo>
                  <a:pt x="1434" y="156"/>
                  <a:pt x="1446" y="159"/>
                  <a:pt x="1471" y="179"/>
                </a:cubicBezTo>
                <a:cubicBezTo>
                  <a:pt x="1510" y="211"/>
                  <a:pt x="1537" y="255"/>
                  <a:pt x="1548" y="304"/>
                </a:cubicBezTo>
                <a:cubicBezTo>
                  <a:pt x="1559" y="352"/>
                  <a:pt x="1553" y="405"/>
                  <a:pt x="1553" y="452"/>
                </a:cubicBezTo>
                <a:cubicBezTo>
                  <a:pt x="1553" y="477"/>
                  <a:pt x="1547" y="499"/>
                  <a:pt x="1545" y="523"/>
                </a:cubicBezTo>
                <a:cubicBezTo>
                  <a:pt x="1543" y="543"/>
                  <a:pt x="1552" y="539"/>
                  <a:pt x="1572" y="542"/>
                </a:cubicBezTo>
                <a:cubicBezTo>
                  <a:pt x="1603" y="546"/>
                  <a:pt x="1629" y="539"/>
                  <a:pt x="1658" y="533"/>
                </a:cubicBezTo>
                <a:moveTo>
                  <a:pt x="1954" y="308"/>
                </a:moveTo>
                <a:cubicBezTo>
                  <a:pt x="1994" y="308"/>
                  <a:pt x="2034" y="308"/>
                  <a:pt x="2074" y="304"/>
                </a:cubicBezTo>
                <a:cubicBezTo>
                  <a:pt x="2120" y="298"/>
                  <a:pt x="2136" y="296"/>
                  <a:pt x="2168" y="294"/>
                </a:cubicBezTo>
                <a:moveTo>
                  <a:pt x="1908" y="585"/>
                </a:moveTo>
                <a:cubicBezTo>
                  <a:pt x="1934" y="586"/>
                  <a:pt x="1954" y="587"/>
                  <a:pt x="1980" y="587"/>
                </a:cubicBezTo>
                <a:cubicBezTo>
                  <a:pt x="2101" y="587"/>
                  <a:pt x="2222" y="578"/>
                  <a:pt x="2344" y="574"/>
                </a:cubicBezTo>
                <a:moveTo>
                  <a:pt x="2791" y="414"/>
                </a:moveTo>
                <a:cubicBezTo>
                  <a:pt x="2791" y="377"/>
                  <a:pt x="2786" y="353"/>
                  <a:pt x="2769" y="318"/>
                </a:cubicBezTo>
                <a:cubicBezTo>
                  <a:pt x="2743" y="266"/>
                  <a:pt x="2706" y="220"/>
                  <a:pt x="2683" y="166"/>
                </a:cubicBezTo>
                <a:cubicBezTo>
                  <a:pt x="2671" y="138"/>
                  <a:pt x="2654" y="74"/>
                  <a:pt x="2675" y="46"/>
                </a:cubicBezTo>
                <a:cubicBezTo>
                  <a:pt x="2706" y="5"/>
                  <a:pt x="2779" y="-4"/>
                  <a:pt x="2826" y="1"/>
                </a:cubicBezTo>
                <a:cubicBezTo>
                  <a:pt x="2888" y="7"/>
                  <a:pt x="2894" y="87"/>
                  <a:pt x="2876" y="136"/>
                </a:cubicBezTo>
                <a:cubicBezTo>
                  <a:pt x="2827" y="270"/>
                  <a:pt x="2692" y="386"/>
                  <a:pt x="2603" y="493"/>
                </a:cubicBezTo>
                <a:cubicBezTo>
                  <a:pt x="2557" y="549"/>
                  <a:pt x="2491" y="614"/>
                  <a:pt x="2472" y="687"/>
                </a:cubicBezTo>
                <a:cubicBezTo>
                  <a:pt x="2472" y="689"/>
                  <a:pt x="2472" y="692"/>
                  <a:pt x="2472" y="694"/>
                </a:cubicBezTo>
                <a:cubicBezTo>
                  <a:pt x="2521" y="686"/>
                  <a:pt x="2547" y="672"/>
                  <a:pt x="2593" y="647"/>
                </a:cubicBezTo>
                <a:cubicBezTo>
                  <a:pt x="2667" y="606"/>
                  <a:pt x="2729" y="560"/>
                  <a:pt x="2793" y="506"/>
                </a:cubicBezTo>
                <a:cubicBezTo>
                  <a:pt x="2819" y="484"/>
                  <a:pt x="2846" y="461"/>
                  <a:pt x="2872" y="440"/>
                </a:cubicBezTo>
                <a:cubicBezTo>
                  <a:pt x="2866" y="481"/>
                  <a:pt x="2855" y="523"/>
                  <a:pt x="2848" y="565"/>
                </a:cubicBezTo>
                <a:cubicBezTo>
                  <a:pt x="2839" y="617"/>
                  <a:pt x="2838" y="669"/>
                  <a:pt x="2851" y="720"/>
                </a:cubicBezTo>
                <a:cubicBezTo>
                  <a:pt x="2854" y="728"/>
                  <a:pt x="2856" y="737"/>
                  <a:pt x="2859" y="745"/>
                </a:cubicBezTo>
                <a:moveTo>
                  <a:pt x="3044" y="278"/>
                </a:moveTo>
                <a:cubicBezTo>
                  <a:pt x="3054" y="267"/>
                  <a:pt x="3043" y="269"/>
                  <a:pt x="3069" y="260"/>
                </a:cubicBezTo>
                <a:cubicBezTo>
                  <a:pt x="3116" y="243"/>
                  <a:pt x="3225" y="221"/>
                  <a:pt x="3268" y="255"/>
                </a:cubicBezTo>
                <a:cubicBezTo>
                  <a:pt x="3310" y="288"/>
                  <a:pt x="3297" y="370"/>
                  <a:pt x="3278" y="410"/>
                </a:cubicBezTo>
                <a:cubicBezTo>
                  <a:pt x="3252" y="462"/>
                  <a:pt x="3200" y="518"/>
                  <a:pt x="3147" y="545"/>
                </a:cubicBezTo>
                <a:cubicBezTo>
                  <a:pt x="3125" y="556"/>
                  <a:pt x="3104" y="557"/>
                  <a:pt x="3081" y="558"/>
                </a:cubicBezTo>
                <a:cubicBezTo>
                  <a:pt x="3100" y="517"/>
                  <a:pt x="3120" y="496"/>
                  <a:pt x="3155" y="463"/>
                </a:cubicBezTo>
                <a:cubicBezTo>
                  <a:pt x="3225" y="398"/>
                  <a:pt x="3302" y="339"/>
                  <a:pt x="3376" y="278"/>
                </a:cubicBezTo>
                <a:cubicBezTo>
                  <a:pt x="3397" y="261"/>
                  <a:pt x="3417" y="244"/>
                  <a:pt x="3437" y="226"/>
                </a:cubicBezTo>
                <a:cubicBezTo>
                  <a:pt x="3385" y="281"/>
                  <a:pt x="3320" y="335"/>
                  <a:pt x="3310" y="415"/>
                </a:cubicBezTo>
                <a:cubicBezTo>
                  <a:pt x="3305" y="457"/>
                  <a:pt x="3316" y="477"/>
                  <a:pt x="3359" y="485"/>
                </a:cubicBezTo>
                <a:cubicBezTo>
                  <a:pt x="3421" y="497"/>
                  <a:pt x="3491" y="489"/>
                  <a:pt x="3552" y="477"/>
                </a:cubicBezTo>
                <a:cubicBezTo>
                  <a:pt x="3611" y="463"/>
                  <a:pt x="3630" y="459"/>
                  <a:pt x="3668" y="444"/>
                </a:cubicBezTo>
                <a:moveTo>
                  <a:pt x="4112" y="68"/>
                </a:moveTo>
                <a:cubicBezTo>
                  <a:pt x="4124" y="60"/>
                  <a:pt x="4157" y="60"/>
                  <a:pt x="4173" y="64"/>
                </a:cubicBezTo>
                <a:cubicBezTo>
                  <a:pt x="4202" y="75"/>
                  <a:pt x="4212" y="79"/>
                  <a:pt x="4228" y="93"/>
                </a:cubicBezTo>
                <a:moveTo>
                  <a:pt x="4213" y="552"/>
                </a:moveTo>
                <a:cubicBezTo>
                  <a:pt x="4170" y="652"/>
                  <a:pt x="4129" y="751"/>
                  <a:pt x="4068" y="842"/>
                </a:cubicBezTo>
                <a:cubicBezTo>
                  <a:pt x="3992" y="955"/>
                  <a:pt x="3897" y="1026"/>
                  <a:pt x="3788" y="1104"/>
                </a:cubicBezTo>
                <a:moveTo>
                  <a:pt x="2495" y="1060"/>
                </a:moveTo>
                <a:cubicBezTo>
                  <a:pt x="2520" y="1059"/>
                  <a:pt x="2548" y="1058"/>
                  <a:pt x="2577" y="1052"/>
                </a:cubicBezTo>
                <a:cubicBezTo>
                  <a:pt x="2737" y="1020"/>
                  <a:pt x="2899" y="1002"/>
                  <a:pt x="3061" y="990"/>
                </a:cubicBezTo>
                <a:cubicBezTo>
                  <a:pt x="3105" y="987"/>
                  <a:pt x="3149" y="985"/>
                  <a:pt x="3193" y="985"/>
                </a:cubicBezTo>
                <a:cubicBezTo>
                  <a:pt x="3093" y="992"/>
                  <a:pt x="2994" y="1018"/>
                  <a:pt x="2894" y="1031"/>
                </a:cubicBezTo>
                <a:cubicBezTo>
                  <a:pt x="2747" y="1050"/>
                  <a:pt x="2599" y="1054"/>
                  <a:pt x="2453" y="1074"/>
                </a:cubicBezTo>
                <a:cubicBezTo>
                  <a:pt x="2401" y="1081"/>
                  <a:pt x="2374" y="1085"/>
                  <a:pt x="2339" y="1116"/>
                </a:cubicBezTo>
                <a:cubicBezTo>
                  <a:pt x="2397" y="1137"/>
                  <a:pt x="2467" y="1143"/>
                  <a:pt x="2544" y="1143"/>
                </a:cubicBezTo>
                <a:cubicBezTo>
                  <a:pt x="2671" y="1144"/>
                  <a:pt x="2790" y="1145"/>
                  <a:pt x="2914" y="1113"/>
                </a:cubicBezTo>
                <a:cubicBezTo>
                  <a:pt x="2947" y="1101"/>
                  <a:pt x="2955" y="1101"/>
                  <a:pt x="2970" y="1086"/>
                </a:cubicBezTo>
                <a:cubicBezTo>
                  <a:pt x="2932" y="1072"/>
                  <a:pt x="2881" y="1068"/>
                  <a:pt x="2830" y="1068"/>
                </a:cubicBezTo>
                <a:cubicBezTo>
                  <a:pt x="2723" y="1067"/>
                  <a:pt x="2618" y="1085"/>
                  <a:pt x="2514" y="1111"/>
                </a:cubicBezTo>
                <a:cubicBezTo>
                  <a:pt x="2473" y="1121"/>
                  <a:pt x="2454" y="1126"/>
                  <a:pt x="2433" y="1154"/>
                </a:cubicBezTo>
                <a:cubicBezTo>
                  <a:pt x="2503" y="1157"/>
                  <a:pt x="2575" y="1159"/>
                  <a:pt x="2645" y="1151"/>
                </a:cubicBezTo>
                <a:cubicBezTo>
                  <a:pt x="2730" y="1142"/>
                  <a:pt x="2820" y="1123"/>
                  <a:pt x="2899" y="1090"/>
                </a:cubicBezTo>
                <a:cubicBezTo>
                  <a:pt x="2899" y="1089"/>
                  <a:pt x="2899" y="1089"/>
                  <a:pt x="2899" y="1088"/>
                </a:cubicBezTo>
                <a:cubicBezTo>
                  <a:pt x="2822" y="1088"/>
                  <a:pt x="2745" y="1086"/>
                  <a:pt x="2669" y="1095"/>
                </a:cubicBezTo>
                <a:cubicBezTo>
                  <a:pt x="2668" y="1095"/>
                  <a:pt x="2608" y="1095"/>
                  <a:pt x="2617" y="1116"/>
                </a:cubicBezTo>
                <a:cubicBezTo>
                  <a:pt x="2645" y="1121"/>
                  <a:pt x="2657" y="1122"/>
                  <a:pt x="2678" y="1120"/>
                </a:cubicBezTo>
                <a:moveTo>
                  <a:pt x="2664" y="1035"/>
                </a:moveTo>
                <a:cubicBezTo>
                  <a:pt x="2644" y="1034"/>
                  <a:pt x="2632" y="1036"/>
                  <a:pt x="2620" y="1041"/>
                </a:cubicBezTo>
                <a:cubicBezTo>
                  <a:pt x="2633" y="1050"/>
                  <a:pt x="2622" y="1053"/>
                  <a:pt x="2654" y="1054"/>
                </a:cubicBezTo>
                <a:cubicBezTo>
                  <a:pt x="2701" y="1055"/>
                  <a:pt x="2745" y="1053"/>
                  <a:pt x="2791" y="1040"/>
                </a:cubicBezTo>
                <a:cubicBezTo>
                  <a:pt x="2799" y="1038"/>
                  <a:pt x="2806" y="1036"/>
                  <a:pt x="2814" y="1034"/>
                </a:cubicBezTo>
                <a:cubicBezTo>
                  <a:pt x="2768" y="1086"/>
                  <a:pt x="2717" y="1133"/>
                  <a:pt x="2671" y="1185"/>
                </a:cubicBezTo>
                <a:cubicBezTo>
                  <a:pt x="2653" y="1205"/>
                  <a:pt x="2667" y="1197"/>
                  <a:pt x="2659" y="1212"/>
                </a:cubicBezTo>
                <a:cubicBezTo>
                  <a:pt x="2691" y="1216"/>
                  <a:pt x="2723" y="1218"/>
                  <a:pt x="2755" y="1225"/>
                </a:cubicBezTo>
                <a:cubicBezTo>
                  <a:pt x="2800" y="1234"/>
                  <a:pt x="2848" y="1251"/>
                  <a:pt x="2869" y="1296"/>
                </a:cubicBezTo>
                <a:cubicBezTo>
                  <a:pt x="2898" y="1357"/>
                  <a:pt x="2882" y="1439"/>
                  <a:pt x="2863" y="1500"/>
                </a:cubicBezTo>
                <a:cubicBezTo>
                  <a:pt x="2841" y="1571"/>
                  <a:pt x="2806" y="1640"/>
                  <a:pt x="2769" y="1705"/>
                </a:cubicBezTo>
                <a:cubicBezTo>
                  <a:pt x="2756" y="1728"/>
                  <a:pt x="2743" y="1749"/>
                  <a:pt x="2733" y="177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49" name=""/>
          <p:cNvSpPr/>
          <p:nvPr/>
        </p:nvSpPr>
        <p:spPr>
          <a:xfrm>
            <a:off x="520560" y="4056120"/>
            <a:ext cx="2803320" cy="398160"/>
          </a:xfrm>
          <a:custGeom>
            <a:avLst/>
            <a:gdLst/>
            <a:ahLst/>
            <a:rect l="0" t="0" r="r" b="b"/>
            <a:pathLst>
              <a:path fill="none" w="7787" h="1106">
                <a:moveTo>
                  <a:pt x="671" y="545"/>
                </a:moveTo>
                <a:cubicBezTo>
                  <a:pt x="666" y="532"/>
                  <a:pt x="673" y="513"/>
                  <a:pt x="661" y="495"/>
                </a:cubicBezTo>
                <a:cubicBezTo>
                  <a:pt x="638" y="460"/>
                  <a:pt x="605" y="437"/>
                  <a:pt x="570" y="415"/>
                </a:cubicBezTo>
                <a:cubicBezTo>
                  <a:pt x="521" y="384"/>
                  <a:pt x="467" y="372"/>
                  <a:pt x="412" y="359"/>
                </a:cubicBezTo>
                <a:cubicBezTo>
                  <a:pt x="423" y="360"/>
                  <a:pt x="469" y="362"/>
                  <a:pt x="479" y="363"/>
                </a:cubicBezTo>
                <a:cubicBezTo>
                  <a:pt x="645" y="381"/>
                  <a:pt x="811" y="374"/>
                  <a:pt x="977" y="357"/>
                </a:cubicBezTo>
                <a:cubicBezTo>
                  <a:pt x="1310" y="322"/>
                  <a:pt x="1635" y="292"/>
                  <a:pt x="1970" y="292"/>
                </a:cubicBezTo>
                <a:cubicBezTo>
                  <a:pt x="2043" y="292"/>
                  <a:pt x="2110" y="293"/>
                  <a:pt x="2182" y="303"/>
                </a:cubicBezTo>
                <a:moveTo>
                  <a:pt x="0" y="884"/>
                </a:moveTo>
                <a:cubicBezTo>
                  <a:pt x="108" y="868"/>
                  <a:pt x="215" y="848"/>
                  <a:pt x="322" y="831"/>
                </a:cubicBezTo>
                <a:cubicBezTo>
                  <a:pt x="651" y="779"/>
                  <a:pt x="974" y="765"/>
                  <a:pt x="1305" y="750"/>
                </a:cubicBezTo>
                <a:cubicBezTo>
                  <a:pt x="1374" y="747"/>
                  <a:pt x="1435" y="738"/>
                  <a:pt x="1502" y="723"/>
                </a:cubicBezTo>
                <a:moveTo>
                  <a:pt x="1493" y="48"/>
                </a:moveTo>
                <a:cubicBezTo>
                  <a:pt x="1480" y="30"/>
                  <a:pt x="1473" y="16"/>
                  <a:pt x="1463" y="0"/>
                </a:cubicBezTo>
                <a:cubicBezTo>
                  <a:pt x="1536" y="40"/>
                  <a:pt x="1608" y="79"/>
                  <a:pt x="1684" y="112"/>
                </a:cubicBezTo>
                <a:cubicBezTo>
                  <a:pt x="1823" y="172"/>
                  <a:pt x="1964" y="225"/>
                  <a:pt x="2103" y="284"/>
                </a:cubicBezTo>
                <a:cubicBezTo>
                  <a:pt x="2209" y="329"/>
                  <a:pt x="2323" y="372"/>
                  <a:pt x="2421" y="433"/>
                </a:cubicBezTo>
                <a:cubicBezTo>
                  <a:pt x="2483" y="472"/>
                  <a:pt x="2514" y="523"/>
                  <a:pt x="2501" y="598"/>
                </a:cubicBezTo>
                <a:cubicBezTo>
                  <a:pt x="2482" y="704"/>
                  <a:pt x="2392" y="798"/>
                  <a:pt x="2313" y="865"/>
                </a:cubicBezTo>
                <a:cubicBezTo>
                  <a:pt x="2227" y="938"/>
                  <a:pt x="2127" y="994"/>
                  <a:pt x="2026" y="1043"/>
                </a:cubicBezTo>
                <a:cubicBezTo>
                  <a:pt x="1978" y="1066"/>
                  <a:pt x="1925" y="1091"/>
                  <a:pt x="1872" y="1098"/>
                </a:cubicBezTo>
                <a:cubicBezTo>
                  <a:pt x="1865" y="1099"/>
                  <a:pt x="1833" y="1101"/>
                  <a:pt x="1830" y="1096"/>
                </a:cubicBezTo>
                <a:cubicBezTo>
                  <a:pt x="1827" y="1089"/>
                  <a:pt x="1837" y="1090"/>
                  <a:pt x="1838" y="1092"/>
                </a:cubicBezTo>
                <a:cubicBezTo>
                  <a:pt x="1841" y="1102"/>
                  <a:pt x="1849" y="1099"/>
                  <a:pt x="1857" y="1106"/>
                </a:cubicBezTo>
                <a:moveTo>
                  <a:pt x="4040" y="707"/>
                </a:moveTo>
                <a:cubicBezTo>
                  <a:pt x="4020" y="702"/>
                  <a:pt x="3999" y="698"/>
                  <a:pt x="3979" y="693"/>
                </a:cubicBezTo>
                <a:cubicBezTo>
                  <a:pt x="4001" y="703"/>
                  <a:pt x="3999" y="713"/>
                  <a:pt x="4022" y="719"/>
                </a:cubicBezTo>
                <a:cubicBezTo>
                  <a:pt x="4172" y="759"/>
                  <a:pt x="4355" y="738"/>
                  <a:pt x="4507" y="737"/>
                </a:cubicBezTo>
                <a:cubicBezTo>
                  <a:pt x="4857" y="735"/>
                  <a:pt x="5204" y="703"/>
                  <a:pt x="5552" y="671"/>
                </a:cubicBezTo>
                <a:cubicBezTo>
                  <a:pt x="6298" y="603"/>
                  <a:pt x="7039" y="516"/>
                  <a:pt x="7787" y="4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0" name=""/>
          <p:cNvSpPr/>
          <p:nvPr/>
        </p:nvSpPr>
        <p:spPr>
          <a:xfrm>
            <a:off x="4127400" y="4099320"/>
            <a:ext cx="732960" cy="630000"/>
          </a:xfrm>
          <a:custGeom>
            <a:avLst/>
            <a:gdLst/>
            <a:ahLst/>
            <a:rect l="0" t="0" r="r" b="b"/>
            <a:pathLst>
              <a:path fill="none" w="2036" h="1750">
                <a:moveTo>
                  <a:pt x="1624" y="239"/>
                </a:moveTo>
                <a:cubicBezTo>
                  <a:pt x="1631" y="226"/>
                  <a:pt x="1640" y="204"/>
                  <a:pt x="1645" y="179"/>
                </a:cubicBezTo>
                <a:cubicBezTo>
                  <a:pt x="1652" y="150"/>
                  <a:pt x="1660" y="127"/>
                  <a:pt x="1672" y="100"/>
                </a:cubicBezTo>
                <a:cubicBezTo>
                  <a:pt x="1677" y="88"/>
                  <a:pt x="1685" y="76"/>
                  <a:pt x="1690" y="65"/>
                </a:cubicBezTo>
                <a:cubicBezTo>
                  <a:pt x="1692" y="90"/>
                  <a:pt x="1699" y="135"/>
                  <a:pt x="1696" y="167"/>
                </a:cubicBezTo>
                <a:cubicBezTo>
                  <a:pt x="1681" y="330"/>
                  <a:pt x="1611" y="487"/>
                  <a:pt x="1563" y="642"/>
                </a:cubicBezTo>
                <a:cubicBezTo>
                  <a:pt x="1523" y="773"/>
                  <a:pt x="1496" y="905"/>
                  <a:pt x="1481" y="1041"/>
                </a:cubicBezTo>
                <a:cubicBezTo>
                  <a:pt x="1459" y="1239"/>
                  <a:pt x="1462" y="1439"/>
                  <a:pt x="1471" y="1638"/>
                </a:cubicBezTo>
                <a:cubicBezTo>
                  <a:pt x="1472" y="1652"/>
                  <a:pt x="1483" y="1732"/>
                  <a:pt x="1466" y="1744"/>
                </a:cubicBezTo>
                <a:cubicBezTo>
                  <a:pt x="1439" y="1762"/>
                  <a:pt x="1428" y="1736"/>
                  <a:pt x="1408" y="1730"/>
                </a:cubicBezTo>
                <a:moveTo>
                  <a:pt x="1420" y="424"/>
                </a:moveTo>
                <a:cubicBezTo>
                  <a:pt x="1449" y="355"/>
                  <a:pt x="1476" y="308"/>
                  <a:pt x="1538" y="261"/>
                </a:cubicBezTo>
                <a:cubicBezTo>
                  <a:pt x="1541" y="260"/>
                  <a:pt x="1545" y="259"/>
                  <a:pt x="1548" y="258"/>
                </a:cubicBezTo>
                <a:cubicBezTo>
                  <a:pt x="1540" y="335"/>
                  <a:pt x="1506" y="399"/>
                  <a:pt x="1477" y="470"/>
                </a:cubicBezTo>
                <a:cubicBezTo>
                  <a:pt x="1454" y="529"/>
                  <a:pt x="1434" y="589"/>
                  <a:pt x="1414" y="649"/>
                </a:cubicBezTo>
                <a:cubicBezTo>
                  <a:pt x="1421" y="589"/>
                  <a:pt x="1435" y="540"/>
                  <a:pt x="1454" y="482"/>
                </a:cubicBezTo>
                <a:cubicBezTo>
                  <a:pt x="1487" y="381"/>
                  <a:pt x="1523" y="280"/>
                  <a:pt x="1576" y="186"/>
                </a:cubicBezTo>
                <a:cubicBezTo>
                  <a:pt x="1615" y="117"/>
                  <a:pt x="1671" y="24"/>
                  <a:pt x="1754" y="3"/>
                </a:cubicBezTo>
                <a:cubicBezTo>
                  <a:pt x="1840" y="-19"/>
                  <a:pt x="1881" y="99"/>
                  <a:pt x="1906" y="157"/>
                </a:cubicBezTo>
                <a:cubicBezTo>
                  <a:pt x="1960" y="286"/>
                  <a:pt x="1996" y="424"/>
                  <a:pt x="2036" y="556"/>
                </a:cubicBezTo>
                <a:moveTo>
                  <a:pt x="1044" y="141"/>
                </a:moveTo>
                <a:cubicBezTo>
                  <a:pt x="933" y="232"/>
                  <a:pt x="815" y="325"/>
                  <a:pt x="716" y="429"/>
                </a:cubicBezTo>
                <a:cubicBezTo>
                  <a:pt x="636" y="512"/>
                  <a:pt x="568" y="584"/>
                  <a:pt x="470" y="648"/>
                </a:cubicBezTo>
                <a:cubicBezTo>
                  <a:pt x="386" y="703"/>
                  <a:pt x="308" y="714"/>
                  <a:pt x="210" y="714"/>
                </a:cubicBezTo>
                <a:cubicBezTo>
                  <a:pt x="163" y="714"/>
                  <a:pt x="117" y="710"/>
                  <a:pt x="70" y="707"/>
                </a:cubicBezTo>
                <a:cubicBezTo>
                  <a:pt x="47" y="705"/>
                  <a:pt x="23" y="706"/>
                  <a:pt x="0" y="706"/>
                </a:cubicBezTo>
                <a:moveTo>
                  <a:pt x="319" y="207"/>
                </a:moveTo>
                <a:cubicBezTo>
                  <a:pt x="321" y="206"/>
                  <a:pt x="331" y="201"/>
                  <a:pt x="343" y="200"/>
                </a:cubicBezTo>
                <a:cubicBezTo>
                  <a:pt x="401" y="193"/>
                  <a:pt x="458" y="187"/>
                  <a:pt x="516" y="178"/>
                </a:cubicBezTo>
                <a:cubicBezTo>
                  <a:pt x="587" y="167"/>
                  <a:pt x="654" y="160"/>
                  <a:pt x="726" y="160"/>
                </a:cubicBezTo>
                <a:cubicBezTo>
                  <a:pt x="769" y="160"/>
                  <a:pt x="805" y="152"/>
                  <a:pt x="837" y="185"/>
                </a:cubicBezTo>
                <a:cubicBezTo>
                  <a:pt x="877" y="227"/>
                  <a:pt x="906" y="290"/>
                  <a:pt x="925" y="344"/>
                </a:cubicBezTo>
                <a:cubicBezTo>
                  <a:pt x="940" y="387"/>
                  <a:pt x="947" y="431"/>
                  <a:pt x="956" y="47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1" name=""/>
          <p:cNvSpPr/>
          <p:nvPr/>
        </p:nvSpPr>
        <p:spPr>
          <a:xfrm>
            <a:off x="5564160" y="3963240"/>
            <a:ext cx="210600" cy="513000"/>
          </a:xfrm>
          <a:custGeom>
            <a:avLst/>
            <a:gdLst/>
            <a:ahLst/>
            <a:rect l="0" t="0" r="r" b="b"/>
            <a:pathLst>
              <a:path fill="none" w="585" h="1425">
                <a:moveTo>
                  <a:pt x="293" y="209"/>
                </a:moveTo>
                <a:cubicBezTo>
                  <a:pt x="300" y="260"/>
                  <a:pt x="307" y="328"/>
                  <a:pt x="308" y="383"/>
                </a:cubicBezTo>
                <a:cubicBezTo>
                  <a:pt x="313" y="601"/>
                  <a:pt x="306" y="820"/>
                  <a:pt x="302" y="1037"/>
                </a:cubicBezTo>
                <a:cubicBezTo>
                  <a:pt x="300" y="1166"/>
                  <a:pt x="302" y="1296"/>
                  <a:pt x="302" y="1425"/>
                </a:cubicBezTo>
                <a:moveTo>
                  <a:pt x="172" y="216"/>
                </a:moveTo>
                <a:cubicBezTo>
                  <a:pt x="120" y="225"/>
                  <a:pt x="104" y="270"/>
                  <a:pt x="78" y="316"/>
                </a:cubicBezTo>
                <a:cubicBezTo>
                  <a:pt x="50" y="366"/>
                  <a:pt x="21" y="417"/>
                  <a:pt x="0" y="470"/>
                </a:cubicBezTo>
                <a:cubicBezTo>
                  <a:pt x="27" y="409"/>
                  <a:pt x="55" y="350"/>
                  <a:pt x="87" y="291"/>
                </a:cubicBezTo>
                <a:cubicBezTo>
                  <a:pt x="131" y="209"/>
                  <a:pt x="181" y="135"/>
                  <a:pt x="240" y="64"/>
                </a:cubicBezTo>
                <a:cubicBezTo>
                  <a:pt x="262" y="37"/>
                  <a:pt x="315" y="-22"/>
                  <a:pt x="359" y="9"/>
                </a:cubicBezTo>
                <a:cubicBezTo>
                  <a:pt x="433" y="61"/>
                  <a:pt x="488" y="190"/>
                  <a:pt x="532" y="264"/>
                </a:cubicBezTo>
                <a:cubicBezTo>
                  <a:pt x="550" y="295"/>
                  <a:pt x="567" y="325"/>
                  <a:pt x="585" y="35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2" name=""/>
          <p:cNvSpPr/>
          <p:nvPr/>
        </p:nvSpPr>
        <p:spPr>
          <a:xfrm>
            <a:off x="8821440" y="4417920"/>
            <a:ext cx="139680" cy="68040"/>
          </a:xfrm>
          <a:custGeom>
            <a:avLst/>
            <a:gdLst/>
            <a:ahLst/>
            <a:rect l="0" t="0" r="r" b="b"/>
            <a:pathLst>
              <a:path fill="none" w="388" h="189">
                <a:moveTo>
                  <a:pt x="388" y="35"/>
                </a:moveTo>
                <a:cubicBezTo>
                  <a:pt x="381" y="-15"/>
                  <a:pt x="325" y="0"/>
                  <a:pt x="280" y="10"/>
                </a:cubicBezTo>
                <a:cubicBezTo>
                  <a:pt x="198" y="28"/>
                  <a:pt x="104" y="65"/>
                  <a:pt x="36" y="114"/>
                </a:cubicBezTo>
                <a:cubicBezTo>
                  <a:pt x="19" y="126"/>
                  <a:pt x="-26" y="172"/>
                  <a:pt x="19" y="184"/>
                </a:cubicBezTo>
                <a:cubicBezTo>
                  <a:pt x="35" y="186"/>
                  <a:pt x="50" y="187"/>
                  <a:pt x="66" y="18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3" name=""/>
          <p:cNvSpPr/>
          <p:nvPr/>
        </p:nvSpPr>
        <p:spPr>
          <a:xfrm>
            <a:off x="5263920" y="4379040"/>
            <a:ext cx="376200" cy="345600"/>
          </a:xfrm>
          <a:custGeom>
            <a:avLst/>
            <a:gdLst/>
            <a:ahLst/>
            <a:rect l="0" t="0" r="r" b="b"/>
            <a:pathLst>
              <a:path fill="none" w="1045" h="960">
                <a:moveTo>
                  <a:pt x="221" y="49"/>
                </a:moveTo>
                <a:cubicBezTo>
                  <a:pt x="220" y="43"/>
                  <a:pt x="218" y="38"/>
                  <a:pt x="217" y="32"/>
                </a:cubicBezTo>
                <a:cubicBezTo>
                  <a:pt x="211" y="45"/>
                  <a:pt x="213" y="84"/>
                  <a:pt x="211" y="105"/>
                </a:cubicBezTo>
                <a:cubicBezTo>
                  <a:pt x="204" y="165"/>
                  <a:pt x="185" y="222"/>
                  <a:pt x="153" y="273"/>
                </a:cubicBezTo>
                <a:cubicBezTo>
                  <a:pt x="141" y="292"/>
                  <a:pt x="120" y="311"/>
                  <a:pt x="117" y="334"/>
                </a:cubicBezTo>
                <a:cubicBezTo>
                  <a:pt x="117" y="335"/>
                  <a:pt x="117" y="335"/>
                  <a:pt x="117" y="336"/>
                </a:cubicBezTo>
                <a:moveTo>
                  <a:pt x="0" y="105"/>
                </a:moveTo>
                <a:cubicBezTo>
                  <a:pt x="12" y="68"/>
                  <a:pt x="35" y="72"/>
                  <a:pt x="90" y="60"/>
                </a:cubicBezTo>
                <a:cubicBezTo>
                  <a:pt x="238" y="28"/>
                  <a:pt x="386" y="7"/>
                  <a:pt x="537" y="2"/>
                </a:cubicBezTo>
                <a:cubicBezTo>
                  <a:pt x="653" y="-2"/>
                  <a:pt x="751" y="-1"/>
                  <a:pt x="859" y="40"/>
                </a:cubicBezTo>
                <a:moveTo>
                  <a:pt x="516" y="161"/>
                </a:moveTo>
                <a:cubicBezTo>
                  <a:pt x="422" y="204"/>
                  <a:pt x="416" y="253"/>
                  <a:pt x="415" y="354"/>
                </a:cubicBezTo>
                <a:cubicBezTo>
                  <a:pt x="413" y="503"/>
                  <a:pt x="447" y="649"/>
                  <a:pt x="445" y="798"/>
                </a:cubicBezTo>
                <a:cubicBezTo>
                  <a:pt x="444" y="873"/>
                  <a:pt x="402" y="922"/>
                  <a:pt x="329" y="946"/>
                </a:cubicBezTo>
                <a:cubicBezTo>
                  <a:pt x="293" y="958"/>
                  <a:pt x="191" y="970"/>
                  <a:pt x="157" y="945"/>
                </a:cubicBezTo>
                <a:cubicBezTo>
                  <a:pt x="139" y="932"/>
                  <a:pt x="133" y="928"/>
                  <a:pt x="132" y="912"/>
                </a:cubicBezTo>
                <a:cubicBezTo>
                  <a:pt x="155" y="871"/>
                  <a:pt x="160" y="860"/>
                  <a:pt x="218" y="848"/>
                </a:cubicBezTo>
                <a:cubicBezTo>
                  <a:pt x="327" y="826"/>
                  <a:pt x="446" y="838"/>
                  <a:pt x="556" y="838"/>
                </a:cubicBezTo>
                <a:cubicBezTo>
                  <a:pt x="719" y="838"/>
                  <a:pt x="882" y="841"/>
                  <a:pt x="1045" y="84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4" name=""/>
          <p:cNvSpPr/>
          <p:nvPr/>
        </p:nvSpPr>
        <p:spPr>
          <a:xfrm>
            <a:off x="5910120" y="4373640"/>
            <a:ext cx="804960" cy="252000"/>
          </a:xfrm>
          <a:custGeom>
            <a:avLst/>
            <a:gdLst/>
            <a:ahLst/>
            <a:rect l="0" t="0" r="r" b="b"/>
            <a:pathLst>
              <a:path fill="none" w="2236" h="700">
                <a:moveTo>
                  <a:pt x="6" y="26"/>
                </a:moveTo>
                <a:cubicBezTo>
                  <a:pt x="4" y="17"/>
                  <a:pt x="2" y="9"/>
                  <a:pt x="0" y="0"/>
                </a:cubicBezTo>
                <a:cubicBezTo>
                  <a:pt x="31" y="68"/>
                  <a:pt x="55" y="131"/>
                  <a:pt x="70" y="206"/>
                </a:cubicBezTo>
                <a:cubicBezTo>
                  <a:pt x="92" y="312"/>
                  <a:pt x="100" y="421"/>
                  <a:pt x="119" y="528"/>
                </a:cubicBezTo>
                <a:cubicBezTo>
                  <a:pt x="125" y="565"/>
                  <a:pt x="136" y="597"/>
                  <a:pt x="147" y="632"/>
                </a:cubicBezTo>
                <a:cubicBezTo>
                  <a:pt x="156" y="620"/>
                  <a:pt x="170" y="604"/>
                  <a:pt x="182" y="577"/>
                </a:cubicBezTo>
                <a:cubicBezTo>
                  <a:pt x="216" y="504"/>
                  <a:pt x="267" y="437"/>
                  <a:pt x="342" y="402"/>
                </a:cubicBezTo>
                <a:cubicBezTo>
                  <a:pt x="414" y="369"/>
                  <a:pt x="502" y="376"/>
                  <a:pt x="565" y="422"/>
                </a:cubicBezTo>
                <a:cubicBezTo>
                  <a:pt x="645" y="481"/>
                  <a:pt x="656" y="565"/>
                  <a:pt x="677" y="654"/>
                </a:cubicBezTo>
                <a:cubicBezTo>
                  <a:pt x="686" y="682"/>
                  <a:pt x="687" y="691"/>
                  <a:pt x="707" y="700"/>
                </a:cubicBezTo>
                <a:moveTo>
                  <a:pt x="1131" y="512"/>
                </a:moveTo>
                <a:cubicBezTo>
                  <a:pt x="1132" y="476"/>
                  <a:pt x="1150" y="417"/>
                  <a:pt x="1105" y="408"/>
                </a:cubicBezTo>
                <a:cubicBezTo>
                  <a:pt x="1038" y="395"/>
                  <a:pt x="964" y="472"/>
                  <a:pt x="920" y="512"/>
                </a:cubicBezTo>
                <a:cubicBezTo>
                  <a:pt x="881" y="548"/>
                  <a:pt x="845" y="582"/>
                  <a:pt x="837" y="635"/>
                </a:cubicBezTo>
                <a:cubicBezTo>
                  <a:pt x="886" y="642"/>
                  <a:pt x="923" y="639"/>
                  <a:pt x="969" y="618"/>
                </a:cubicBezTo>
                <a:cubicBezTo>
                  <a:pt x="1020" y="595"/>
                  <a:pt x="1065" y="560"/>
                  <a:pt x="1117" y="538"/>
                </a:cubicBezTo>
                <a:cubicBezTo>
                  <a:pt x="1137" y="529"/>
                  <a:pt x="1182" y="515"/>
                  <a:pt x="1204" y="531"/>
                </a:cubicBezTo>
                <a:cubicBezTo>
                  <a:pt x="1238" y="556"/>
                  <a:pt x="1244" y="603"/>
                  <a:pt x="1259" y="639"/>
                </a:cubicBezTo>
                <a:cubicBezTo>
                  <a:pt x="1270" y="665"/>
                  <a:pt x="1280" y="674"/>
                  <a:pt x="1302" y="688"/>
                </a:cubicBezTo>
                <a:moveTo>
                  <a:pt x="1559" y="468"/>
                </a:moveTo>
                <a:cubicBezTo>
                  <a:pt x="1592" y="424"/>
                  <a:pt x="1617" y="383"/>
                  <a:pt x="1675" y="374"/>
                </a:cubicBezTo>
                <a:cubicBezTo>
                  <a:pt x="1722" y="367"/>
                  <a:pt x="1739" y="382"/>
                  <a:pt x="1747" y="426"/>
                </a:cubicBezTo>
                <a:cubicBezTo>
                  <a:pt x="1752" y="451"/>
                  <a:pt x="1746" y="486"/>
                  <a:pt x="1768" y="504"/>
                </a:cubicBezTo>
                <a:cubicBezTo>
                  <a:pt x="1787" y="520"/>
                  <a:pt x="1844" y="491"/>
                  <a:pt x="1859" y="484"/>
                </a:cubicBezTo>
                <a:cubicBezTo>
                  <a:pt x="1904" y="463"/>
                  <a:pt x="1947" y="438"/>
                  <a:pt x="1993" y="419"/>
                </a:cubicBezTo>
                <a:cubicBezTo>
                  <a:pt x="2003" y="415"/>
                  <a:pt x="2066" y="386"/>
                  <a:pt x="2078" y="399"/>
                </a:cubicBezTo>
                <a:cubicBezTo>
                  <a:pt x="2087" y="409"/>
                  <a:pt x="2078" y="424"/>
                  <a:pt x="2087" y="435"/>
                </a:cubicBezTo>
                <a:cubicBezTo>
                  <a:pt x="2102" y="453"/>
                  <a:pt x="2126" y="454"/>
                  <a:pt x="2148" y="455"/>
                </a:cubicBezTo>
                <a:cubicBezTo>
                  <a:pt x="2171" y="456"/>
                  <a:pt x="2210" y="463"/>
                  <a:pt x="2227" y="445"/>
                </a:cubicBezTo>
                <a:cubicBezTo>
                  <a:pt x="2235" y="430"/>
                  <a:pt x="2238" y="425"/>
                  <a:pt x="2235" y="413"/>
                </a:cubicBezTo>
                <a:cubicBezTo>
                  <a:pt x="2223" y="370"/>
                  <a:pt x="2182" y="359"/>
                  <a:pt x="2136" y="353"/>
                </a:cubicBezTo>
                <a:cubicBezTo>
                  <a:pt x="2041" y="340"/>
                  <a:pt x="1956" y="352"/>
                  <a:pt x="1874" y="403"/>
                </a:cubicBezTo>
                <a:cubicBezTo>
                  <a:pt x="1810" y="443"/>
                  <a:pt x="1750" y="504"/>
                  <a:pt x="1738" y="580"/>
                </a:cubicBezTo>
                <a:cubicBezTo>
                  <a:pt x="1728" y="645"/>
                  <a:pt x="1830" y="642"/>
                  <a:pt x="1871" y="643"/>
                </a:cubicBezTo>
                <a:cubicBezTo>
                  <a:pt x="1960" y="646"/>
                  <a:pt x="2049" y="643"/>
                  <a:pt x="2138" y="64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5" name=""/>
          <p:cNvSpPr/>
          <p:nvPr/>
        </p:nvSpPr>
        <p:spPr>
          <a:xfrm>
            <a:off x="7058160" y="4350960"/>
            <a:ext cx="810720" cy="206280"/>
          </a:xfrm>
          <a:custGeom>
            <a:avLst/>
            <a:gdLst/>
            <a:ahLst/>
            <a:rect l="0" t="0" r="r" b="b"/>
            <a:pathLst>
              <a:path fill="none" w="2252" h="573">
                <a:moveTo>
                  <a:pt x="3" y="228"/>
                </a:moveTo>
                <a:cubicBezTo>
                  <a:pt x="5" y="227"/>
                  <a:pt x="-15" y="184"/>
                  <a:pt x="28" y="234"/>
                </a:cubicBezTo>
                <a:cubicBezTo>
                  <a:pt x="74" y="288"/>
                  <a:pt x="63" y="376"/>
                  <a:pt x="105" y="425"/>
                </a:cubicBezTo>
                <a:cubicBezTo>
                  <a:pt x="124" y="447"/>
                  <a:pt x="154" y="450"/>
                  <a:pt x="183" y="440"/>
                </a:cubicBezTo>
                <a:cubicBezTo>
                  <a:pt x="260" y="414"/>
                  <a:pt x="322" y="360"/>
                  <a:pt x="408" y="355"/>
                </a:cubicBezTo>
                <a:cubicBezTo>
                  <a:pt x="449" y="353"/>
                  <a:pt x="466" y="367"/>
                  <a:pt x="486" y="402"/>
                </a:cubicBezTo>
                <a:cubicBezTo>
                  <a:pt x="504" y="434"/>
                  <a:pt x="507" y="449"/>
                  <a:pt x="542" y="462"/>
                </a:cubicBezTo>
                <a:cubicBezTo>
                  <a:pt x="588" y="479"/>
                  <a:pt x="649" y="447"/>
                  <a:pt x="688" y="428"/>
                </a:cubicBezTo>
                <a:cubicBezTo>
                  <a:pt x="733" y="406"/>
                  <a:pt x="783" y="377"/>
                  <a:pt x="821" y="343"/>
                </a:cubicBezTo>
                <a:cubicBezTo>
                  <a:pt x="834" y="332"/>
                  <a:pt x="846" y="319"/>
                  <a:pt x="859" y="310"/>
                </a:cubicBezTo>
                <a:cubicBezTo>
                  <a:pt x="860" y="310"/>
                  <a:pt x="861" y="310"/>
                  <a:pt x="862" y="310"/>
                </a:cubicBezTo>
                <a:cubicBezTo>
                  <a:pt x="870" y="384"/>
                  <a:pt x="875" y="456"/>
                  <a:pt x="951" y="492"/>
                </a:cubicBezTo>
                <a:cubicBezTo>
                  <a:pt x="1000" y="516"/>
                  <a:pt x="1083" y="515"/>
                  <a:pt x="1136" y="502"/>
                </a:cubicBezTo>
                <a:cubicBezTo>
                  <a:pt x="1184" y="490"/>
                  <a:pt x="1269" y="453"/>
                  <a:pt x="1263" y="392"/>
                </a:cubicBezTo>
                <a:cubicBezTo>
                  <a:pt x="1258" y="341"/>
                  <a:pt x="1206" y="331"/>
                  <a:pt x="1159" y="327"/>
                </a:cubicBezTo>
                <a:cubicBezTo>
                  <a:pt x="1081" y="320"/>
                  <a:pt x="1012" y="327"/>
                  <a:pt x="947" y="372"/>
                </a:cubicBezTo>
                <a:cubicBezTo>
                  <a:pt x="911" y="397"/>
                  <a:pt x="912" y="413"/>
                  <a:pt x="909" y="451"/>
                </a:cubicBezTo>
                <a:cubicBezTo>
                  <a:pt x="966" y="476"/>
                  <a:pt x="1000" y="478"/>
                  <a:pt x="1064" y="482"/>
                </a:cubicBezTo>
                <a:moveTo>
                  <a:pt x="1623" y="12"/>
                </a:moveTo>
                <a:cubicBezTo>
                  <a:pt x="1644" y="-13"/>
                  <a:pt x="1679" y="4"/>
                  <a:pt x="1698" y="35"/>
                </a:cubicBezTo>
                <a:cubicBezTo>
                  <a:pt x="1736" y="98"/>
                  <a:pt x="1723" y="187"/>
                  <a:pt x="1723" y="256"/>
                </a:cubicBezTo>
                <a:cubicBezTo>
                  <a:pt x="1723" y="337"/>
                  <a:pt x="1710" y="417"/>
                  <a:pt x="1707" y="498"/>
                </a:cubicBezTo>
                <a:cubicBezTo>
                  <a:pt x="1707" y="538"/>
                  <a:pt x="1707" y="548"/>
                  <a:pt x="1707" y="573"/>
                </a:cubicBezTo>
                <a:moveTo>
                  <a:pt x="1435" y="474"/>
                </a:moveTo>
                <a:cubicBezTo>
                  <a:pt x="1463" y="454"/>
                  <a:pt x="1512" y="458"/>
                  <a:pt x="1562" y="458"/>
                </a:cubicBezTo>
                <a:cubicBezTo>
                  <a:pt x="1732" y="458"/>
                  <a:pt x="1900" y="465"/>
                  <a:pt x="2069" y="475"/>
                </a:cubicBezTo>
                <a:cubicBezTo>
                  <a:pt x="2130" y="478"/>
                  <a:pt x="2191" y="481"/>
                  <a:pt x="2252" y="4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6" name=""/>
          <p:cNvSpPr/>
          <p:nvPr/>
        </p:nvSpPr>
        <p:spPr>
          <a:xfrm>
            <a:off x="8145360" y="4294080"/>
            <a:ext cx="1863360" cy="322920"/>
          </a:xfrm>
          <a:custGeom>
            <a:avLst/>
            <a:gdLst/>
            <a:ahLst/>
            <a:rect l="0" t="0" r="r" b="b"/>
            <a:pathLst>
              <a:path fill="none" w="5176" h="897">
                <a:moveTo>
                  <a:pt x="454" y="411"/>
                </a:moveTo>
                <a:cubicBezTo>
                  <a:pt x="390" y="381"/>
                  <a:pt x="329" y="359"/>
                  <a:pt x="255" y="377"/>
                </a:cubicBezTo>
                <a:cubicBezTo>
                  <a:pt x="192" y="393"/>
                  <a:pt x="121" y="436"/>
                  <a:pt x="93" y="498"/>
                </a:cubicBezTo>
                <a:cubicBezTo>
                  <a:pt x="69" y="550"/>
                  <a:pt x="77" y="601"/>
                  <a:pt x="124" y="630"/>
                </a:cubicBezTo>
                <a:cubicBezTo>
                  <a:pt x="181" y="665"/>
                  <a:pt x="253" y="676"/>
                  <a:pt x="316" y="697"/>
                </a:cubicBezTo>
                <a:cubicBezTo>
                  <a:pt x="359" y="711"/>
                  <a:pt x="331" y="700"/>
                  <a:pt x="346" y="718"/>
                </a:cubicBezTo>
                <a:cubicBezTo>
                  <a:pt x="274" y="727"/>
                  <a:pt x="202" y="732"/>
                  <a:pt x="129" y="734"/>
                </a:cubicBezTo>
                <a:cubicBezTo>
                  <a:pt x="86" y="735"/>
                  <a:pt x="43" y="735"/>
                  <a:pt x="0" y="735"/>
                </a:cubicBezTo>
                <a:moveTo>
                  <a:pt x="772" y="461"/>
                </a:moveTo>
                <a:cubicBezTo>
                  <a:pt x="772" y="546"/>
                  <a:pt x="765" y="632"/>
                  <a:pt x="768" y="717"/>
                </a:cubicBezTo>
                <a:cubicBezTo>
                  <a:pt x="770" y="789"/>
                  <a:pt x="801" y="845"/>
                  <a:pt x="871" y="870"/>
                </a:cubicBezTo>
                <a:cubicBezTo>
                  <a:pt x="884" y="872"/>
                  <a:pt x="897" y="875"/>
                  <a:pt x="910" y="877"/>
                </a:cubicBezTo>
                <a:moveTo>
                  <a:pt x="844" y="580"/>
                </a:moveTo>
                <a:cubicBezTo>
                  <a:pt x="845" y="508"/>
                  <a:pt x="838" y="464"/>
                  <a:pt x="913" y="431"/>
                </a:cubicBezTo>
                <a:cubicBezTo>
                  <a:pt x="948" y="416"/>
                  <a:pt x="1022" y="406"/>
                  <a:pt x="1061" y="417"/>
                </a:cubicBezTo>
                <a:cubicBezTo>
                  <a:pt x="1108" y="431"/>
                  <a:pt x="1062" y="500"/>
                  <a:pt x="1048" y="516"/>
                </a:cubicBezTo>
                <a:cubicBezTo>
                  <a:pt x="1001" y="567"/>
                  <a:pt x="940" y="602"/>
                  <a:pt x="883" y="640"/>
                </a:cubicBezTo>
                <a:cubicBezTo>
                  <a:pt x="867" y="651"/>
                  <a:pt x="850" y="662"/>
                  <a:pt x="834" y="673"/>
                </a:cubicBezTo>
                <a:moveTo>
                  <a:pt x="1376" y="455"/>
                </a:moveTo>
                <a:cubicBezTo>
                  <a:pt x="1412" y="448"/>
                  <a:pt x="1433" y="438"/>
                  <a:pt x="1455" y="474"/>
                </a:cubicBezTo>
                <a:cubicBezTo>
                  <a:pt x="1473" y="502"/>
                  <a:pt x="1477" y="533"/>
                  <a:pt x="1507" y="553"/>
                </a:cubicBezTo>
                <a:cubicBezTo>
                  <a:pt x="1530" y="568"/>
                  <a:pt x="1583" y="583"/>
                  <a:pt x="1611" y="572"/>
                </a:cubicBezTo>
                <a:cubicBezTo>
                  <a:pt x="1615" y="568"/>
                  <a:pt x="1620" y="563"/>
                  <a:pt x="1624" y="559"/>
                </a:cubicBezTo>
                <a:cubicBezTo>
                  <a:pt x="1625" y="520"/>
                  <a:pt x="1626" y="499"/>
                  <a:pt x="1585" y="481"/>
                </a:cubicBezTo>
                <a:cubicBezTo>
                  <a:pt x="1530" y="458"/>
                  <a:pt x="1437" y="458"/>
                  <a:pt x="1381" y="473"/>
                </a:cubicBezTo>
                <a:cubicBezTo>
                  <a:pt x="1316" y="490"/>
                  <a:pt x="1240" y="541"/>
                  <a:pt x="1210" y="604"/>
                </a:cubicBezTo>
                <a:cubicBezTo>
                  <a:pt x="1183" y="661"/>
                  <a:pt x="1225" y="680"/>
                  <a:pt x="1274" y="690"/>
                </a:cubicBezTo>
                <a:cubicBezTo>
                  <a:pt x="1347" y="705"/>
                  <a:pt x="1421" y="700"/>
                  <a:pt x="1494" y="701"/>
                </a:cubicBezTo>
                <a:moveTo>
                  <a:pt x="2416" y="396"/>
                </a:moveTo>
                <a:cubicBezTo>
                  <a:pt x="2418" y="389"/>
                  <a:pt x="2416" y="386"/>
                  <a:pt x="2420" y="386"/>
                </a:cubicBezTo>
                <a:cubicBezTo>
                  <a:pt x="2420" y="415"/>
                  <a:pt x="2414" y="439"/>
                  <a:pt x="2407" y="468"/>
                </a:cubicBezTo>
                <a:cubicBezTo>
                  <a:pt x="2402" y="489"/>
                  <a:pt x="2398" y="508"/>
                  <a:pt x="2397" y="529"/>
                </a:cubicBezTo>
                <a:moveTo>
                  <a:pt x="2352" y="251"/>
                </a:moveTo>
                <a:cubicBezTo>
                  <a:pt x="2328" y="224"/>
                  <a:pt x="2315" y="219"/>
                  <a:pt x="2352" y="250"/>
                </a:cubicBezTo>
                <a:moveTo>
                  <a:pt x="3127" y="358"/>
                </a:moveTo>
                <a:cubicBezTo>
                  <a:pt x="3108" y="335"/>
                  <a:pt x="3099" y="326"/>
                  <a:pt x="3079" y="308"/>
                </a:cubicBezTo>
                <a:cubicBezTo>
                  <a:pt x="3095" y="320"/>
                  <a:pt x="3103" y="315"/>
                  <a:pt x="3112" y="343"/>
                </a:cubicBezTo>
                <a:cubicBezTo>
                  <a:pt x="3143" y="443"/>
                  <a:pt x="3079" y="539"/>
                  <a:pt x="3035" y="622"/>
                </a:cubicBezTo>
                <a:cubicBezTo>
                  <a:pt x="2995" y="698"/>
                  <a:pt x="2945" y="777"/>
                  <a:pt x="2941" y="864"/>
                </a:cubicBezTo>
                <a:cubicBezTo>
                  <a:pt x="2941" y="870"/>
                  <a:pt x="2941" y="876"/>
                  <a:pt x="2941" y="882"/>
                </a:cubicBezTo>
                <a:cubicBezTo>
                  <a:pt x="2977" y="893"/>
                  <a:pt x="3025" y="903"/>
                  <a:pt x="3063" y="892"/>
                </a:cubicBezTo>
                <a:cubicBezTo>
                  <a:pt x="3105" y="879"/>
                  <a:pt x="3123" y="835"/>
                  <a:pt x="3115" y="794"/>
                </a:cubicBezTo>
                <a:cubicBezTo>
                  <a:pt x="3104" y="739"/>
                  <a:pt x="3050" y="697"/>
                  <a:pt x="3017" y="656"/>
                </a:cubicBezTo>
                <a:cubicBezTo>
                  <a:pt x="2996" y="631"/>
                  <a:pt x="2986" y="615"/>
                  <a:pt x="2977" y="587"/>
                </a:cubicBezTo>
                <a:cubicBezTo>
                  <a:pt x="3021" y="565"/>
                  <a:pt x="3076" y="548"/>
                  <a:pt x="3129" y="533"/>
                </a:cubicBezTo>
                <a:cubicBezTo>
                  <a:pt x="3226" y="506"/>
                  <a:pt x="3318" y="477"/>
                  <a:pt x="3411" y="437"/>
                </a:cubicBezTo>
                <a:cubicBezTo>
                  <a:pt x="3456" y="418"/>
                  <a:pt x="3497" y="394"/>
                  <a:pt x="3540" y="373"/>
                </a:cubicBezTo>
                <a:cubicBezTo>
                  <a:pt x="3541" y="373"/>
                  <a:pt x="3542" y="373"/>
                  <a:pt x="3543" y="373"/>
                </a:cubicBezTo>
                <a:cubicBezTo>
                  <a:pt x="3527" y="424"/>
                  <a:pt x="3495" y="470"/>
                  <a:pt x="3473" y="520"/>
                </a:cubicBezTo>
                <a:cubicBezTo>
                  <a:pt x="3452" y="568"/>
                  <a:pt x="3436" y="617"/>
                  <a:pt x="3426" y="668"/>
                </a:cubicBezTo>
                <a:moveTo>
                  <a:pt x="3287" y="253"/>
                </a:moveTo>
                <a:cubicBezTo>
                  <a:pt x="3338" y="242"/>
                  <a:pt x="3370" y="257"/>
                  <a:pt x="3420" y="270"/>
                </a:cubicBezTo>
                <a:cubicBezTo>
                  <a:pt x="3502" y="291"/>
                  <a:pt x="3580" y="292"/>
                  <a:pt x="3664" y="292"/>
                </a:cubicBezTo>
                <a:cubicBezTo>
                  <a:pt x="3710" y="292"/>
                  <a:pt x="3795" y="276"/>
                  <a:pt x="3839" y="295"/>
                </a:cubicBezTo>
                <a:cubicBezTo>
                  <a:pt x="3878" y="312"/>
                  <a:pt x="3865" y="375"/>
                  <a:pt x="3865" y="406"/>
                </a:cubicBezTo>
                <a:cubicBezTo>
                  <a:pt x="3865" y="442"/>
                  <a:pt x="3862" y="477"/>
                  <a:pt x="3872" y="511"/>
                </a:cubicBezTo>
                <a:cubicBezTo>
                  <a:pt x="3921" y="518"/>
                  <a:pt x="3961" y="519"/>
                  <a:pt x="4008" y="502"/>
                </a:cubicBezTo>
                <a:cubicBezTo>
                  <a:pt x="4049" y="487"/>
                  <a:pt x="4092" y="465"/>
                  <a:pt x="4099" y="417"/>
                </a:cubicBezTo>
                <a:cubicBezTo>
                  <a:pt x="4107" y="361"/>
                  <a:pt x="4050" y="341"/>
                  <a:pt x="4005" y="333"/>
                </a:cubicBezTo>
                <a:cubicBezTo>
                  <a:pt x="3925" y="320"/>
                  <a:pt x="3843" y="334"/>
                  <a:pt x="3771" y="368"/>
                </a:cubicBezTo>
                <a:cubicBezTo>
                  <a:pt x="3726" y="390"/>
                  <a:pt x="3663" y="424"/>
                  <a:pt x="3672" y="485"/>
                </a:cubicBezTo>
                <a:cubicBezTo>
                  <a:pt x="3685" y="519"/>
                  <a:pt x="3694" y="531"/>
                  <a:pt x="3724" y="539"/>
                </a:cubicBezTo>
                <a:moveTo>
                  <a:pt x="4659" y="653"/>
                </a:moveTo>
                <a:cubicBezTo>
                  <a:pt x="4710" y="633"/>
                  <a:pt x="4773" y="617"/>
                  <a:pt x="4811" y="574"/>
                </a:cubicBezTo>
                <a:cubicBezTo>
                  <a:pt x="4819" y="564"/>
                  <a:pt x="4822" y="564"/>
                  <a:pt x="4821" y="556"/>
                </a:cubicBezTo>
                <a:cubicBezTo>
                  <a:pt x="4740" y="556"/>
                  <a:pt x="4664" y="563"/>
                  <a:pt x="4584" y="581"/>
                </a:cubicBezTo>
                <a:cubicBezTo>
                  <a:pt x="4509" y="598"/>
                  <a:pt x="4460" y="619"/>
                  <a:pt x="4401" y="658"/>
                </a:cubicBezTo>
                <a:cubicBezTo>
                  <a:pt x="4439" y="674"/>
                  <a:pt x="4491" y="680"/>
                  <a:pt x="4548" y="677"/>
                </a:cubicBezTo>
                <a:cubicBezTo>
                  <a:pt x="4668" y="670"/>
                  <a:pt x="4784" y="627"/>
                  <a:pt x="4881" y="556"/>
                </a:cubicBezTo>
                <a:cubicBezTo>
                  <a:pt x="5001" y="468"/>
                  <a:pt x="5066" y="330"/>
                  <a:pt x="5112" y="193"/>
                </a:cubicBezTo>
                <a:cubicBezTo>
                  <a:pt x="5132" y="133"/>
                  <a:pt x="5154" y="74"/>
                  <a:pt x="5173" y="15"/>
                </a:cubicBezTo>
                <a:cubicBezTo>
                  <a:pt x="5174" y="10"/>
                  <a:pt x="5175" y="5"/>
                  <a:pt x="5176" y="0"/>
                </a:cubicBezTo>
                <a:cubicBezTo>
                  <a:pt x="5105" y="68"/>
                  <a:pt x="5039" y="134"/>
                  <a:pt x="4991" y="222"/>
                </a:cubicBezTo>
                <a:cubicBezTo>
                  <a:pt x="4956" y="286"/>
                  <a:pt x="4938" y="356"/>
                  <a:pt x="4917" y="42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7" name=""/>
          <p:cNvSpPr/>
          <p:nvPr/>
        </p:nvSpPr>
        <p:spPr>
          <a:xfrm>
            <a:off x="6667200" y="4767120"/>
            <a:ext cx="2052720" cy="256320"/>
          </a:xfrm>
          <a:custGeom>
            <a:avLst/>
            <a:gdLst/>
            <a:ahLst/>
            <a:rect l="0" t="0" r="r" b="b"/>
            <a:pathLst>
              <a:path fill="none" w="5702" h="712">
                <a:moveTo>
                  <a:pt x="331" y="90"/>
                </a:moveTo>
                <a:cubicBezTo>
                  <a:pt x="343" y="89"/>
                  <a:pt x="348" y="89"/>
                  <a:pt x="347" y="78"/>
                </a:cubicBezTo>
                <a:cubicBezTo>
                  <a:pt x="313" y="67"/>
                  <a:pt x="282" y="61"/>
                  <a:pt x="231" y="91"/>
                </a:cubicBezTo>
                <a:cubicBezTo>
                  <a:pt x="141" y="143"/>
                  <a:pt x="21" y="235"/>
                  <a:pt x="1" y="344"/>
                </a:cubicBezTo>
                <a:cubicBezTo>
                  <a:pt x="-9" y="397"/>
                  <a:pt x="51" y="393"/>
                  <a:pt x="89" y="386"/>
                </a:cubicBezTo>
                <a:cubicBezTo>
                  <a:pt x="159" y="373"/>
                  <a:pt x="228" y="331"/>
                  <a:pt x="279" y="283"/>
                </a:cubicBezTo>
                <a:cubicBezTo>
                  <a:pt x="314" y="249"/>
                  <a:pt x="326" y="214"/>
                  <a:pt x="340" y="169"/>
                </a:cubicBezTo>
                <a:cubicBezTo>
                  <a:pt x="341" y="164"/>
                  <a:pt x="342" y="160"/>
                  <a:pt x="343" y="155"/>
                </a:cubicBezTo>
                <a:cubicBezTo>
                  <a:pt x="353" y="166"/>
                  <a:pt x="364" y="163"/>
                  <a:pt x="380" y="189"/>
                </a:cubicBezTo>
                <a:cubicBezTo>
                  <a:pt x="411" y="240"/>
                  <a:pt x="438" y="310"/>
                  <a:pt x="504" y="323"/>
                </a:cubicBezTo>
                <a:cubicBezTo>
                  <a:pt x="563" y="335"/>
                  <a:pt x="610" y="313"/>
                  <a:pt x="656" y="279"/>
                </a:cubicBezTo>
                <a:cubicBezTo>
                  <a:pt x="708" y="240"/>
                  <a:pt x="751" y="190"/>
                  <a:pt x="798" y="146"/>
                </a:cubicBezTo>
                <a:cubicBezTo>
                  <a:pt x="830" y="116"/>
                  <a:pt x="867" y="78"/>
                  <a:pt x="914" y="78"/>
                </a:cubicBezTo>
                <a:cubicBezTo>
                  <a:pt x="961" y="78"/>
                  <a:pt x="977" y="102"/>
                  <a:pt x="998" y="143"/>
                </a:cubicBezTo>
                <a:cubicBezTo>
                  <a:pt x="1017" y="181"/>
                  <a:pt x="1021" y="245"/>
                  <a:pt x="1061" y="268"/>
                </a:cubicBezTo>
                <a:cubicBezTo>
                  <a:pt x="1097" y="288"/>
                  <a:pt x="1163" y="283"/>
                  <a:pt x="1202" y="276"/>
                </a:cubicBezTo>
                <a:cubicBezTo>
                  <a:pt x="1275" y="263"/>
                  <a:pt x="1343" y="247"/>
                  <a:pt x="1417" y="241"/>
                </a:cubicBezTo>
                <a:moveTo>
                  <a:pt x="1779" y="185"/>
                </a:moveTo>
                <a:cubicBezTo>
                  <a:pt x="1790" y="166"/>
                  <a:pt x="1800" y="150"/>
                  <a:pt x="1805" y="129"/>
                </a:cubicBezTo>
                <a:cubicBezTo>
                  <a:pt x="1805" y="126"/>
                  <a:pt x="1805" y="124"/>
                  <a:pt x="1805" y="121"/>
                </a:cubicBezTo>
                <a:cubicBezTo>
                  <a:pt x="1753" y="118"/>
                  <a:pt x="1694" y="110"/>
                  <a:pt x="1642" y="119"/>
                </a:cubicBezTo>
                <a:cubicBezTo>
                  <a:pt x="1556" y="134"/>
                  <a:pt x="1469" y="170"/>
                  <a:pt x="1395" y="215"/>
                </a:cubicBezTo>
                <a:cubicBezTo>
                  <a:pt x="1375" y="229"/>
                  <a:pt x="1368" y="229"/>
                  <a:pt x="1366" y="244"/>
                </a:cubicBezTo>
                <a:cubicBezTo>
                  <a:pt x="1427" y="246"/>
                  <a:pt x="1472" y="245"/>
                  <a:pt x="1533" y="229"/>
                </a:cubicBezTo>
                <a:cubicBezTo>
                  <a:pt x="1601" y="211"/>
                  <a:pt x="1667" y="186"/>
                  <a:pt x="1732" y="158"/>
                </a:cubicBezTo>
                <a:cubicBezTo>
                  <a:pt x="1757" y="147"/>
                  <a:pt x="1776" y="139"/>
                  <a:pt x="1801" y="134"/>
                </a:cubicBezTo>
                <a:cubicBezTo>
                  <a:pt x="1836" y="172"/>
                  <a:pt x="1848" y="227"/>
                  <a:pt x="1856" y="279"/>
                </a:cubicBezTo>
                <a:cubicBezTo>
                  <a:pt x="1871" y="376"/>
                  <a:pt x="1872" y="476"/>
                  <a:pt x="1872" y="575"/>
                </a:cubicBezTo>
                <a:cubicBezTo>
                  <a:pt x="1872" y="619"/>
                  <a:pt x="1874" y="694"/>
                  <a:pt x="1817" y="709"/>
                </a:cubicBezTo>
                <a:cubicBezTo>
                  <a:pt x="1772" y="721"/>
                  <a:pt x="1727" y="700"/>
                  <a:pt x="1694" y="670"/>
                </a:cubicBezTo>
                <a:cubicBezTo>
                  <a:pt x="1653" y="633"/>
                  <a:pt x="1638" y="589"/>
                  <a:pt x="1639" y="535"/>
                </a:cubicBezTo>
                <a:cubicBezTo>
                  <a:pt x="1640" y="480"/>
                  <a:pt x="1677" y="463"/>
                  <a:pt x="1715" y="428"/>
                </a:cubicBezTo>
                <a:moveTo>
                  <a:pt x="2061" y="241"/>
                </a:moveTo>
                <a:cubicBezTo>
                  <a:pt x="2081" y="236"/>
                  <a:pt x="2129" y="214"/>
                  <a:pt x="2140" y="243"/>
                </a:cubicBezTo>
                <a:cubicBezTo>
                  <a:pt x="2153" y="276"/>
                  <a:pt x="2143" y="313"/>
                  <a:pt x="2146" y="347"/>
                </a:cubicBezTo>
                <a:cubicBezTo>
                  <a:pt x="2149" y="377"/>
                  <a:pt x="2165" y="376"/>
                  <a:pt x="2191" y="376"/>
                </a:cubicBezTo>
                <a:cubicBezTo>
                  <a:pt x="2233" y="377"/>
                  <a:pt x="2267" y="356"/>
                  <a:pt x="2297" y="329"/>
                </a:cubicBezTo>
                <a:cubicBezTo>
                  <a:pt x="2317" y="310"/>
                  <a:pt x="2333" y="287"/>
                  <a:pt x="2347" y="264"/>
                </a:cubicBezTo>
                <a:cubicBezTo>
                  <a:pt x="2348" y="262"/>
                  <a:pt x="2349" y="260"/>
                  <a:pt x="2350" y="258"/>
                </a:cubicBezTo>
                <a:cubicBezTo>
                  <a:pt x="2353" y="264"/>
                  <a:pt x="2364" y="289"/>
                  <a:pt x="2369" y="302"/>
                </a:cubicBezTo>
                <a:cubicBezTo>
                  <a:pt x="2402" y="398"/>
                  <a:pt x="2480" y="411"/>
                  <a:pt x="2571" y="415"/>
                </a:cubicBezTo>
                <a:moveTo>
                  <a:pt x="2777" y="159"/>
                </a:moveTo>
                <a:cubicBezTo>
                  <a:pt x="2779" y="143"/>
                  <a:pt x="2775" y="87"/>
                  <a:pt x="2803" y="87"/>
                </a:cubicBezTo>
                <a:cubicBezTo>
                  <a:pt x="2840" y="87"/>
                  <a:pt x="2847" y="141"/>
                  <a:pt x="2854" y="168"/>
                </a:cubicBezTo>
                <a:cubicBezTo>
                  <a:pt x="2864" y="200"/>
                  <a:pt x="2869" y="266"/>
                  <a:pt x="2897" y="288"/>
                </a:cubicBezTo>
                <a:cubicBezTo>
                  <a:pt x="2914" y="301"/>
                  <a:pt x="2926" y="298"/>
                  <a:pt x="2942" y="286"/>
                </a:cubicBezTo>
                <a:cubicBezTo>
                  <a:pt x="2974" y="263"/>
                  <a:pt x="2986" y="216"/>
                  <a:pt x="3022" y="192"/>
                </a:cubicBezTo>
                <a:cubicBezTo>
                  <a:pt x="3053" y="172"/>
                  <a:pt x="3091" y="166"/>
                  <a:pt x="3127" y="171"/>
                </a:cubicBezTo>
                <a:cubicBezTo>
                  <a:pt x="3170" y="177"/>
                  <a:pt x="3190" y="210"/>
                  <a:pt x="3194" y="250"/>
                </a:cubicBezTo>
                <a:cubicBezTo>
                  <a:pt x="3197" y="277"/>
                  <a:pt x="3193" y="307"/>
                  <a:pt x="3191" y="332"/>
                </a:cubicBezTo>
                <a:cubicBezTo>
                  <a:pt x="3209" y="317"/>
                  <a:pt x="3229" y="305"/>
                  <a:pt x="3254" y="296"/>
                </a:cubicBezTo>
                <a:cubicBezTo>
                  <a:pt x="3304" y="278"/>
                  <a:pt x="3355" y="265"/>
                  <a:pt x="3408" y="262"/>
                </a:cubicBezTo>
                <a:cubicBezTo>
                  <a:pt x="3443" y="260"/>
                  <a:pt x="3475" y="256"/>
                  <a:pt x="3492" y="293"/>
                </a:cubicBezTo>
                <a:cubicBezTo>
                  <a:pt x="3507" y="325"/>
                  <a:pt x="3504" y="354"/>
                  <a:pt x="3534" y="377"/>
                </a:cubicBezTo>
                <a:cubicBezTo>
                  <a:pt x="3560" y="398"/>
                  <a:pt x="3585" y="395"/>
                  <a:pt x="3616" y="397"/>
                </a:cubicBezTo>
                <a:moveTo>
                  <a:pt x="3720" y="379"/>
                </a:moveTo>
                <a:cubicBezTo>
                  <a:pt x="3754" y="358"/>
                  <a:pt x="3786" y="338"/>
                  <a:pt x="3817" y="313"/>
                </a:cubicBezTo>
                <a:cubicBezTo>
                  <a:pt x="3847" y="289"/>
                  <a:pt x="3872" y="262"/>
                  <a:pt x="3915" y="269"/>
                </a:cubicBezTo>
                <a:cubicBezTo>
                  <a:pt x="3938" y="273"/>
                  <a:pt x="3953" y="289"/>
                  <a:pt x="3977" y="293"/>
                </a:cubicBezTo>
                <a:cubicBezTo>
                  <a:pt x="4014" y="298"/>
                  <a:pt x="4060" y="300"/>
                  <a:pt x="4096" y="292"/>
                </a:cubicBezTo>
                <a:cubicBezTo>
                  <a:pt x="4132" y="284"/>
                  <a:pt x="4145" y="269"/>
                  <a:pt x="4168" y="250"/>
                </a:cubicBezTo>
                <a:cubicBezTo>
                  <a:pt x="4155" y="211"/>
                  <a:pt x="4149" y="202"/>
                  <a:pt x="4107" y="178"/>
                </a:cubicBezTo>
                <a:cubicBezTo>
                  <a:pt x="4035" y="137"/>
                  <a:pt x="3933" y="124"/>
                  <a:pt x="3856" y="158"/>
                </a:cubicBezTo>
                <a:cubicBezTo>
                  <a:pt x="3796" y="185"/>
                  <a:pt x="3738" y="242"/>
                  <a:pt x="3726" y="309"/>
                </a:cubicBezTo>
                <a:cubicBezTo>
                  <a:pt x="3713" y="382"/>
                  <a:pt x="3806" y="408"/>
                  <a:pt x="3861" y="421"/>
                </a:cubicBezTo>
                <a:cubicBezTo>
                  <a:pt x="3944" y="441"/>
                  <a:pt x="4055" y="444"/>
                  <a:pt x="4138" y="422"/>
                </a:cubicBezTo>
                <a:cubicBezTo>
                  <a:pt x="4204" y="405"/>
                  <a:pt x="4268" y="363"/>
                  <a:pt x="4291" y="298"/>
                </a:cubicBezTo>
                <a:cubicBezTo>
                  <a:pt x="4303" y="264"/>
                  <a:pt x="4308" y="229"/>
                  <a:pt x="4322" y="196"/>
                </a:cubicBezTo>
                <a:cubicBezTo>
                  <a:pt x="4324" y="194"/>
                  <a:pt x="4325" y="192"/>
                  <a:pt x="4327" y="190"/>
                </a:cubicBezTo>
                <a:cubicBezTo>
                  <a:pt x="4331" y="195"/>
                  <a:pt x="4339" y="213"/>
                  <a:pt x="4347" y="220"/>
                </a:cubicBezTo>
                <a:cubicBezTo>
                  <a:pt x="4372" y="244"/>
                  <a:pt x="4401" y="254"/>
                  <a:pt x="4435" y="257"/>
                </a:cubicBezTo>
                <a:cubicBezTo>
                  <a:pt x="4491" y="262"/>
                  <a:pt x="4551" y="249"/>
                  <a:pt x="4605" y="264"/>
                </a:cubicBezTo>
                <a:cubicBezTo>
                  <a:pt x="4645" y="275"/>
                  <a:pt x="4672" y="306"/>
                  <a:pt x="4713" y="316"/>
                </a:cubicBezTo>
                <a:cubicBezTo>
                  <a:pt x="4760" y="327"/>
                  <a:pt x="4830" y="322"/>
                  <a:pt x="4877" y="309"/>
                </a:cubicBezTo>
                <a:cubicBezTo>
                  <a:pt x="4934" y="294"/>
                  <a:pt x="4984" y="263"/>
                  <a:pt x="5014" y="212"/>
                </a:cubicBezTo>
                <a:cubicBezTo>
                  <a:pt x="5047" y="154"/>
                  <a:pt x="5036" y="82"/>
                  <a:pt x="5037" y="18"/>
                </a:cubicBezTo>
                <a:cubicBezTo>
                  <a:pt x="5038" y="8"/>
                  <a:pt x="5038" y="6"/>
                  <a:pt x="5038" y="0"/>
                </a:cubicBezTo>
                <a:cubicBezTo>
                  <a:pt x="5038" y="119"/>
                  <a:pt x="5048" y="218"/>
                  <a:pt x="5089" y="330"/>
                </a:cubicBezTo>
                <a:cubicBezTo>
                  <a:pt x="5103" y="366"/>
                  <a:pt x="5107" y="377"/>
                  <a:pt x="5116" y="401"/>
                </a:cubicBezTo>
                <a:moveTo>
                  <a:pt x="4917" y="207"/>
                </a:moveTo>
                <a:cubicBezTo>
                  <a:pt x="4926" y="147"/>
                  <a:pt x="4972" y="158"/>
                  <a:pt x="5029" y="150"/>
                </a:cubicBezTo>
                <a:cubicBezTo>
                  <a:pt x="5163" y="132"/>
                  <a:pt x="5296" y="113"/>
                  <a:pt x="5429" y="85"/>
                </a:cubicBezTo>
                <a:cubicBezTo>
                  <a:pt x="5521" y="66"/>
                  <a:pt x="5612" y="44"/>
                  <a:pt x="5702" y="17"/>
                </a:cubicBezTo>
                <a:cubicBezTo>
                  <a:pt x="5654" y="37"/>
                  <a:pt x="5612" y="52"/>
                  <a:pt x="5577" y="97"/>
                </a:cubicBezTo>
                <a:cubicBezTo>
                  <a:pt x="5525" y="164"/>
                  <a:pt x="5529" y="261"/>
                  <a:pt x="5573" y="330"/>
                </a:cubicBezTo>
                <a:cubicBezTo>
                  <a:pt x="5603" y="375"/>
                  <a:pt x="5650" y="405"/>
                  <a:pt x="5684" y="447"/>
                </a:cubicBezTo>
                <a:cubicBezTo>
                  <a:pt x="5692" y="457"/>
                  <a:pt x="5695" y="457"/>
                  <a:pt x="5694" y="465"/>
                </a:cubicBezTo>
                <a:cubicBezTo>
                  <a:pt x="5650" y="468"/>
                  <a:pt x="5604" y="468"/>
                  <a:pt x="5560" y="473"/>
                </a:cubicBezTo>
                <a:cubicBezTo>
                  <a:pt x="5516" y="480"/>
                  <a:pt x="5501" y="483"/>
                  <a:pt x="5472" y="48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8" name=""/>
          <p:cNvSpPr/>
          <p:nvPr/>
        </p:nvSpPr>
        <p:spPr>
          <a:xfrm>
            <a:off x="4923360" y="4979520"/>
            <a:ext cx="173880" cy="142920"/>
          </a:xfrm>
          <a:custGeom>
            <a:avLst/>
            <a:gdLst/>
            <a:ahLst/>
            <a:rect l="0" t="0" r="r" b="b"/>
            <a:pathLst>
              <a:path fill="none" w="483" h="397">
                <a:moveTo>
                  <a:pt x="483" y="39"/>
                </a:moveTo>
                <a:cubicBezTo>
                  <a:pt x="434" y="2"/>
                  <a:pt x="401" y="-13"/>
                  <a:pt x="339" y="14"/>
                </a:cubicBezTo>
                <a:cubicBezTo>
                  <a:pt x="247" y="53"/>
                  <a:pt x="163" y="124"/>
                  <a:pt x="93" y="193"/>
                </a:cubicBezTo>
                <a:cubicBezTo>
                  <a:pt x="48" y="238"/>
                  <a:pt x="-14" y="301"/>
                  <a:pt x="3" y="373"/>
                </a:cubicBezTo>
                <a:cubicBezTo>
                  <a:pt x="8" y="381"/>
                  <a:pt x="12" y="389"/>
                  <a:pt x="17" y="3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59" name=""/>
          <p:cNvSpPr/>
          <p:nvPr/>
        </p:nvSpPr>
        <p:spPr>
          <a:xfrm>
            <a:off x="1836720" y="4757760"/>
            <a:ext cx="2931840" cy="533160"/>
          </a:xfrm>
          <a:custGeom>
            <a:avLst/>
            <a:gdLst/>
            <a:ahLst/>
            <a:rect l="0" t="0" r="r" b="b"/>
            <a:pathLst>
              <a:path fill="none" w="8144" h="1481">
                <a:moveTo>
                  <a:pt x="155" y="574"/>
                </a:moveTo>
                <a:cubicBezTo>
                  <a:pt x="168" y="551"/>
                  <a:pt x="172" y="546"/>
                  <a:pt x="177" y="531"/>
                </a:cubicBezTo>
                <a:cubicBezTo>
                  <a:pt x="182" y="549"/>
                  <a:pt x="187" y="569"/>
                  <a:pt x="188" y="594"/>
                </a:cubicBezTo>
                <a:cubicBezTo>
                  <a:pt x="192" y="733"/>
                  <a:pt x="199" y="882"/>
                  <a:pt x="179" y="1021"/>
                </a:cubicBezTo>
                <a:cubicBezTo>
                  <a:pt x="164" y="1127"/>
                  <a:pt x="131" y="1232"/>
                  <a:pt x="89" y="1331"/>
                </a:cubicBezTo>
                <a:cubicBezTo>
                  <a:pt x="65" y="1386"/>
                  <a:pt x="37" y="1435"/>
                  <a:pt x="0" y="1481"/>
                </a:cubicBezTo>
                <a:moveTo>
                  <a:pt x="246" y="463"/>
                </a:moveTo>
                <a:cubicBezTo>
                  <a:pt x="292" y="403"/>
                  <a:pt x="320" y="400"/>
                  <a:pt x="397" y="398"/>
                </a:cubicBezTo>
                <a:cubicBezTo>
                  <a:pt x="468" y="397"/>
                  <a:pt x="526" y="425"/>
                  <a:pt x="547" y="499"/>
                </a:cubicBezTo>
                <a:cubicBezTo>
                  <a:pt x="570" y="578"/>
                  <a:pt x="554" y="663"/>
                  <a:pt x="502" y="724"/>
                </a:cubicBezTo>
                <a:cubicBezTo>
                  <a:pt x="449" y="787"/>
                  <a:pt x="370" y="827"/>
                  <a:pt x="298" y="863"/>
                </a:cubicBezTo>
                <a:cubicBezTo>
                  <a:pt x="260" y="882"/>
                  <a:pt x="220" y="901"/>
                  <a:pt x="180" y="917"/>
                </a:cubicBezTo>
                <a:lnTo>
                  <a:pt x="179" y="917"/>
                </a:lnTo>
                <a:moveTo>
                  <a:pt x="656" y="748"/>
                </a:moveTo>
                <a:cubicBezTo>
                  <a:pt x="688" y="740"/>
                  <a:pt x="717" y="732"/>
                  <a:pt x="750" y="727"/>
                </a:cubicBezTo>
                <a:cubicBezTo>
                  <a:pt x="885" y="706"/>
                  <a:pt x="1035" y="688"/>
                  <a:pt x="1150" y="607"/>
                </a:cubicBezTo>
                <a:cubicBezTo>
                  <a:pt x="1214" y="563"/>
                  <a:pt x="1240" y="471"/>
                  <a:pt x="1223" y="396"/>
                </a:cubicBezTo>
                <a:cubicBezTo>
                  <a:pt x="1213" y="354"/>
                  <a:pt x="1182" y="335"/>
                  <a:pt x="1157" y="307"/>
                </a:cubicBezTo>
                <a:cubicBezTo>
                  <a:pt x="1153" y="317"/>
                  <a:pt x="1134" y="342"/>
                  <a:pt x="1129" y="365"/>
                </a:cubicBezTo>
                <a:cubicBezTo>
                  <a:pt x="1104" y="471"/>
                  <a:pt x="1097" y="587"/>
                  <a:pt x="1093" y="695"/>
                </a:cubicBezTo>
                <a:cubicBezTo>
                  <a:pt x="1089" y="806"/>
                  <a:pt x="1092" y="918"/>
                  <a:pt x="1089" y="1030"/>
                </a:cubicBezTo>
                <a:cubicBezTo>
                  <a:pt x="1087" y="1103"/>
                  <a:pt x="1084" y="1178"/>
                  <a:pt x="1065" y="1249"/>
                </a:cubicBezTo>
                <a:cubicBezTo>
                  <a:pt x="1055" y="1286"/>
                  <a:pt x="1043" y="1322"/>
                  <a:pt x="1004" y="1331"/>
                </a:cubicBezTo>
                <a:cubicBezTo>
                  <a:pt x="964" y="1340"/>
                  <a:pt x="931" y="1323"/>
                  <a:pt x="908" y="1291"/>
                </a:cubicBezTo>
                <a:cubicBezTo>
                  <a:pt x="888" y="1264"/>
                  <a:pt x="871" y="1217"/>
                  <a:pt x="880" y="1183"/>
                </a:cubicBezTo>
                <a:cubicBezTo>
                  <a:pt x="892" y="1136"/>
                  <a:pt x="948" y="1138"/>
                  <a:pt x="990" y="1136"/>
                </a:cubicBezTo>
                <a:cubicBezTo>
                  <a:pt x="1083" y="1132"/>
                  <a:pt x="1177" y="1134"/>
                  <a:pt x="1269" y="1146"/>
                </a:cubicBezTo>
                <a:cubicBezTo>
                  <a:pt x="1383" y="1161"/>
                  <a:pt x="1508" y="1175"/>
                  <a:pt x="1611" y="1229"/>
                </a:cubicBezTo>
                <a:cubicBezTo>
                  <a:pt x="1618" y="1235"/>
                  <a:pt x="1622" y="1234"/>
                  <a:pt x="1621" y="1239"/>
                </a:cubicBezTo>
                <a:moveTo>
                  <a:pt x="2073" y="781"/>
                </a:moveTo>
                <a:cubicBezTo>
                  <a:pt x="2162" y="767"/>
                  <a:pt x="2251" y="757"/>
                  <a:pt x="2340" y="745"/>
                </a:cubicBezTo>
                <a:cubicBezTo>
                  <a:pt x="2508" y="722"/>
                  <a:pt x="2674" y="699"/>
                  <a:pt x="2844" y="696"/>
                </a:cubicBezTo>
                <a:cubicBezTo>
                  <a:pt x="2872" y="696"/>
                  <a:pt x="2927" y="697"/>
                  <a:pt x="2947" y="702"/>
                </a:cubicBezTo>
                <a:moveTo>
                  <a:pt x="2245" y="1107"/>
                </a:moveTo>
                <a:cubicBezTo>
                  <a:pt x="2383" y="1077"/>
                  <a:pt x="2523" y="1045"/>
                  <a:pt x="2664" y="1029"/>
                </a:cubicBezTo>
                <a:cubicBezTo>
                  <a:pt x="2728" y="1022"/>
                  <a:pt x="2794" y="1020"/>
                  <a:pt x="2858" y="1023"/>
                </a:cubicBezTo>
                <a:cubicBezTo>
                  <a:pt x="2881" y="1024"/>
                  <a:pt x="2833" y="1048"/>
                  <a:pt x="2811" y="1055"/>
                </a:cubicBezTo>
                <a:moveTo>
                  <a:pt x="3269" y="401"/>
                </a:moveTo>
                <a:cubicBezTo>
                  <a:pt x="3270" y="371"/>
                  <a:pt x="3255" y="356"/>
                  <a:pt x="3281" y="339"/>
                </a:cubicBezTo>
                <a:cubicBezTo>
                  <a:pt x="3329" y="306"/>
                  <a:pt x="3471" y="314"/>
                  <a:pt x="3520" y="337"/>
                </a:cubicBezTo>
                <a:cubicBezTo>
                  <a:pt x="3610" y="380"/>
                  <a:pt x="3614" y="483"/>
                  <a:pt x="3617" y="569"/>
                </a:cubicBezTo>
                <a:cubicBezTo>
                  <a:pt x="3620" y="645"/>
                  <a:pt x="3620" y="715"/>
                  <a:pt x="3569" y="775"/>
                </a:cubicBezTo>
                <a:cubicBezTo>
                  <a:pt x="3549" y="798"/>
                  <a:pt x="3538" y="792"/>
                  <a:pt x="3514" y="800"/>
                </a:cubicBezTo>
                <a:cubicBezTo>
                  <a:pt x="3509" y="786"/>
                  <a:pt x="3494" y="773"/>
                  <a:pt x="3499" y="741"/>
                </a:cubicBezTo>
                <a:cubicBezTo>
                  <a:pt x="3508" y="686"/>
                  <a:pt x="3563" y="646"/>
                  <a:pt x="3605" y="616"/>
                </a:cubicBezTo>
                <a:cubicBezTo>
                  <a:pt x="3656" y="580"/>
                  <a:pt x="3755" y="533"/>
                  <a:pt x="3811" y="586"/>
                </a:cubicBezTo>
                <a:cubicBezTo>
                  <a:pt x="3865" y="637"/>
                  <a:pt x="3862" y="718"/>
                  <a:pt x="3863" y="785"/>
                </a:cubicBezTo>
                <a:cubicBezTo>
                  <a:pt x="3864" y="842"/>
                  <a:pt x="3865" y="888"/>
                  <a:pt x="3833" y="938"/>
                </a:cubicBezTo>
                <a:cubicBezTo>
                  <a:pt x="3825" y="944"/>
                  <a:pt x="3824" y="946"/>
                  <a:pt x="3818" y="945"/>
                </a:cubicBezTo>
                <a:cubicBezTo>
                  <a:pt x="3817" y="913"/>
                  <a:pt x="3813" y="886"/>
                  <a:pt x="3827" y="857"/>
                </a:cubicBezTo>
                <a:cubicBezTo>
                  <a:pt x="3851" y="805"/>
                  <a:pt x="3902" y="762"/>
                  <a:pt x="3948" y="730"/>
                </a:cubicBezTo>
                <a:cubicBezTo>
                  <a:pt x="3989" y="702"/>
                  <a:pt x="4067" y="671"/>
                  <a:pt x="4118" y="690"/>
                </a:cubicBezTo>
                <a:cubicBezTo>
                  <a:pt x="4223" y="730"/>
                  <a:pt x="4271" y="881"/>
                  <a:pt x="4287" y="980"/>
                </a:cubicBezTo>
                <a:cubicBezTo>
                  <a:pt x="4290" y="1004"/>
                  <a:pt x="4289" y="1009"/>
                  <a:pt x="4295" y="1023"/>
                </a:cubicBezTo>
                <a:moveTo>
                  <a:pt x="4463" y="611"/>
                </a:moveTo>
                <a:cubicBezTo>
                  <a:pt x="4519" y="619"/>
                  <a:pt x="4513" y="589"/>
                  <a:pt x="4558" y="666"/>
                </a:cubicBezTo>
                <a:cubicBezTo>
                  <a:pt x="4601" y="739"/>
                  <a:pt x="4618" y="821"/>
                  <a:pt x="4668" y="891"/>
                </a:cubicBezTo>
                <a:cubicBezTo>
                  <a:pt x="4705" y="944"/>
                  <a:pt x="4738" y="974"/>
                  <a:pt x="4801" y="976"/>
                </a:cubicBezTo>
                <a:cubicBezTo>
                  <a:pt x="4851" y="977"/>
                  <a:pt x="4849" y="937"/>
                  <a:pt x="4864" y="898"/>
                </a:cubicBezTo>
                <a:cubicBezTo>
                  <a:pt x="4880" y="857"/>
                  <a:pt x="4893" y="834"/>
                  <a:pt x="4916" y="800"/>
                </a:cubicBezTo>
                <a:cubicBezTo>
                  <a:pt x="4963" y="816"/>
                  <a:pt x="4970" y="804"/>
                  <a:pt x="5018" y="840"/>
                </a:cubicBezTo>
                <a:cubicBezTo>
                  <a:pt x="5105" y="905"/>
                  <a:pt x="5171" y="958"/>
                  <a:pt x="5291" y="934"/>
                </a:cubicBezTo>
                <a:cubicBezTo>
                  <a:pt x="5481" y="895"/>
                  <a:pt x="5584" y="713"/>
                  <a:pt x="5625" y="540"/>
                </a:cubicBezTo>
                <a:cubicBezTo>
                  <a:pt x="5660" y="392"/>
                  <a:pt x="5670" y="237"/>
                  <a:pt x="5688" y="85"/>
                </a:cubicBezTo>
                <a:cubicBezTo>
                  <a:pt x="5659" y="179"/>
                  <a:pt x="5627" y="274"/>
                  <a:pt x="5611" y="372"/>
                </a:cubicBezTo>
                <a:cubicBezTo>
                  <a:pt x="5589" y="506"/>
                  <a:pt x="5572" y="677"/>
                  <a:pt x="5620" y="807"/>
                </a:cubicBezTo>
                <a:cubicBezTo>
                  <a:pt x="5654" y="897"/>
                  <a:pt x="5698" y="933"/>
                  <a:pt x="5787" y="945"/>
                </a:cubicBezTo>
                <a:cubicBezTo>
                  <a:pt x="5868" y="956"/>
                  <a:pt x="5962" y="857"/>
                  <a:pt x="6009" y="805"/>
                </a:cubicBezTo>
                <a:cubicBezTo>
                  <a:pt x="6162" y="633"/>
                  <a:pt x="6241" y="383"/>
                  <a:pt x="6290" y="161"/>
                </a:cubicBezTo>
                <a:cubicBezTo>
                  <a:pt x="6301" y="112"/>
                  <a:pt x="6314" y="50"/>
                  <a:pt x="6302" y="0"/>
                </a:cubicBezTo>
                <a:cubicBezTo>
                  <a:pt x="6297" y="0"/>
                  <a:pt x="6293" y="0"/>
                  <a:pt x="6288" y="0"/>
                </a:cubicBezTo>
                <a:cubicBezTo>
                  <a:pt x="6254" y="63"/>
                  <a:pt x="6229" y="116"/>
                  <a:pt x="6215" y="190"/>
                </a:cubicBezTo>
                <a:cubicBezTo>
                  <a:pt x="6183" y="354"/>
                  <a:pt x="6167" y="564"/>
                  <a:pt x="6208" y="728"/>
                </a:cubicBezTo>
                <a:cubicBezTo>
                  <a:pt x="6223" y="788"/>
                  <a:pt x="6258" y="850"/>
                  <a:pt x="6321" y="868"/>
                </a:cubicBezTo>
                <a:cubicBezTo>
                  <a:pt x="6384" y="886"/>
                  <a:pt x="6446" y="865"/>
                  <a:pt x="6491" y="821"/>
                </a:cubicBezTo>
                <a:cubicBezTo>
                  <a:pt x="6523" y="781"/>
                  <a:pt x="6534" y="766"/>
                  <a:pt x="6548" y="734"/>
                </a:cubicBezTo>
                <a:moveTo>
                  <a:pt x="6030" y="494"/>
                </a:moveTo>
                <a:cubicBezTo>
                  <a:pt x="6102" y="464"/>
                  <a:pt x="6188" y="464"/>
                  <a:pt x="6266" y="454"/>
                </a:cubicBezTo>
                <a:cubicBezTo>
                  <a:pt x="6380" y="439"/>
                  <a:pt x="6497" y="430"/>
                  <a:pt x="6607" y="396"/>
                </a:cubicBezTo>
                <a:moveTo>
                  <a:pt x="6706" y="352"/>
                </a:moveTo>
                <a:cubicBezTo>
                  <a:pt x="6733" y="359"/>
                  <a:pt x="6728" y="381"/>
                  <a:pt x="6728" y="408"/>
                </a:cubicBezTo>
                <a:cubicBezTo>
                  <a:pt x="6729" y="476"/>
                  <a:pt x="6716" y="527"/>
                  <a:pt x="6695" y="593"/>
                </a:cubicBezTo>
                <a:cubicBezTo>
                  <a:pt x="6682" y="631"/>
                  <a:pt x="6670" y="671"/>
                  <a:pt x="6657" y="709"/>
                </a:cubicBezTo>
                <a:cubicBezTo>
                  <a:pt x="6656" y="711"/>
                  <a:pt x="6655" y="712"/>
                  <a:pt x="6654" y="714"/>
                </a:cubicBezTo>
                <a:moveTo>
                  <a:pt x="6770" y="94"/>
                </a:moveTo>
                <a:cubicBezTo>
                  <a:pt x="6773" y="74"/>
                  <a:pt x="6768" y="63"/>
                  <a:pt x="6783" y="56"/>
                </a:cubicBezTo>
                <a:cubicBezTo>
                  <a:pt x="6800" y="101"/>
                  <a:pt x="6811" y="148"/>
                  <a:pt x="6825" y="195"/>
                </a:cubicBezTo>
                <a:moveTo>
                  <a:pt x="7241" y="583"/>
                </a:moveTo>
                <a:cubicBezTo>
                  <a:pt x="7237" y="650"/>
                  <a:pt x="7215" y="712"/>
                  <a:pt x="7203" y="778"/>
                </a:cubicBezTo>
                <a:cubicBezTo>
                  <a:pt x="7181" y="902"/>
                  <a:pt x="7188" y="1030"/>
                  <a:pt x="7188" y="1155"/>
                </a:cubicBezTo>
                <a:cubicBezTo>
                  <a:pt x="7188" y="1193"/>
                  <a:pt x="7192" y="1192"/>
                  <a:pt x="7161" y="1205"/>
                </a:cubicBezTo>
                <a:moveTo>
                  <a:pt x="7051" y="652"/>
                </a:moveTo>
                <a:cubicBezTo>
                  <a:pt x="7107" y="545"/>
                  <a:pt x="7154" y="450"/>
                  <a:pt x="7270" y="398"/>
                </a:cubicBezTo>
                <a:cubicBezTo>
                  <a:pt x="7345" y="364"/>
                  <a:pt x="7432" y="369"/>
                  <a:pt x="7471" y="448"/>
                </a:cubicBezTo>
                <a:cubicBezTo>
                  <a:pt x="7514" y="535"/>
                  <a:pt x="7499" y="664"/>
                  <a:pt x="7456" y="746"/>
                </a:cubicBezTo>
                <a:cubicBezTo>
                  <a:pt x="7421" y="813"/>
                  <a:pt x="7353" y="881"/>
                  <a:pt x="7276" y="895"/>
                </a:cubicBezTo>
                <a:cubicBezTo>
                  <a:pt x="7229" y="904"/>
                  <a:pt x="7203" y="893"/>
                  <a:pt x="7165" y="874"/>
                </a:cubicBezTo>
                <a:moveTo>
                  <a:pt x="7848" y="63"/>
                </a:moveTo>
                <a:cubicBezTo>
                  <a:pt x="7848" y="152"/>
                  <a:pt x="7842" y="239"/>
                  <a:pt x="7834" y="328"/>
                </a:cubicBezTo>
                <a:cubicBezTo>
                  <a:pt x="7823" y="452"/>
                  <a:pt x="7825" y="576"/>
                  <a:pt x="7825" y="700"/>
                </a:cubicBezTo>
                <a:cubicBezTo>
                  <a:pt x="7825" y="779"/>
                  <a:pt x="7818" y="838"/>
                  <a:pt x="7784" y="909"/>
                </a:cubicBezTo>
                <a:moveTo>
                  <a:pt x="8118" y="589"/>
                </a:moveTo>
                <a:cubicBezTo>
                  <a:pt x="8128" y="644"/>
                  <a:pt x="8126" y="698"/>
                  <a:pt x="8126" y="754"/>
                </a:cubicBezTo>
                <a:cubicBezTo>
                  <a:pt x="8126" y="824"/>
                  <a:pt x="8116" y="896"/>
                  <a:pt x="8060" y="941"/>
                </a:cubicBezTo>
                <a:moveTo>
                  <a:pt x="8144" y="182"/>
                </a:moveTo>
                <a:cubicBezTo>
                  <a:pt x="8094" y="186"/>
                  <a:pt x="8111" y="254"/>
                  <a:pt x="8110" y="292"/>
                </a:cubicBezTo>
                <a:cubicBezTo>
                  <a:pt x="8110" y="366"/>
                  <a:pt x="8110" y="392"/>
                  <a:pt x="8111" y="44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0" name=""/>
          <p:cNvSpPr/>
          <p:nvPr/>
        </p:nvSpPr>
        <p:spPr>
          <a:xfrm>
            <a:off x="5113440" y="4819680"/>
            <a:ext cx="1288800" cy="334440"/>
          </a:xfrm>
          <a:custGeom>
            <a:avLst/>
            <a:gdLst/>
            <a:ahLst/>
            <a:rect l="0" t="0" r="r" b="b"/>
            <a:pathLst>
              <a:path fill="none" w="3580" h="929">
                <a:moveTo>
                  <a:pt x="296" y="547"/>
                </a:moveTo>
                <a:cubicBezTo>
                  <a:pt x="233" y="557"/>
                  <a:pt x="198" y="576"/>
                  <a:pt x="142" y="615"/>
                </a:cubicBezTo>
                <a:cubicBezTo>
                  <a:pt x="86" y="654"/>
                  <a:pt x="16" y="697"/>
                  <a:pt x="0" y="767"/>
                </a:cubicBezTo>
                <a:cubicBezTo>
                  <a:pt x="0" y="774"/>
                  <a:pt x="0" y="782"/>
                  <a:pt x="0" y="789"/>
                </a:cubicBezTo>
                <a:cubicBezTo>
                  <a:pt x="46" y="798"/>
                  <a:pt x="68" y="804"/>
                  <a:pt x="118" y="777"/>
                </a:cubicBezTo>
                <a:cubicBezTo>
                  <a:pt x="176" y="745"/>
                  <a:pt x="226" y="699"/>
                  <a:pt x="284" y="667"/>
                </a:cubicBezTo>
                <a:cubicBezTo>
                  <a:pt x="311" y="652"/>
                  <a:pt x="318" y="656"/>
                  <a:pt x="345" y="652"/>
                </a:cubicBezTo>
                <a:cubicBezTo>
                  <a:pt x="352" y="690"/>
                  <a:pt x="351" y="764"/>
                  <a:pt x="385" y="789"/>
                </a:cubicBezTo>
                <a:cubicBezTo>
                  <a:pt x="431" y="823"/>
                  <a:pt x="503" y="809"/>
                  <a:pt x="551" y="789"/>
                </a:cubicBezTo>
                <a:cubicBezTo>
                  <a:pt x="783" y="694"/>
                  <a:pt x="930" y="475"/>
                  <a:pt x="1025" y="254"/>
                </a:cubicBezTo>
                <a:cubicBezTo>
                  <a:pt x="1061" y="172"/>
                  <a:pt x="1093" y="88"/>
                  <a:pt x="1113" y="0"/>
                </a:cubicBezTo>
                <a:cubicBezTo>
                  <a:pt x="1039" y="63"/>
                  <a:pt x="979" y="118"/>
                  <a:pt x="934" y="212"/>
                </a:cubicBezTo>
                <a:cubicBezTo>
                  <a:pt x="877" y="330"/>
                  <a:pt x="856" y="484"/>
                  <a:pt x="882" y="614"/>
                </a:cubicBezTo>
                <a:cubicBezTo>
                  <a:pt x="895" y="679"/>
                  <a:pt x="931" y="742"/>
                  <a:pt x="958" y="802"/>
                </a:cubicBezTo>
                <a:moveTo>
                  <a:pt x="786" y="598"/>
                </a:moveTo>
                <a:cubicBezTo>
                  <a:pt x="791" y="531"/>
                  <a:pt x="825" y="536"/>
                  <a:pt x="891" y="528"/>
                </a:cubicBezTo>
                <a:cubicBezTo>
                  <a:pt x="1014" y="513"/>
                  <a:pt x="1184" y="493"/>
                  <a:pt x="1304" y="528"/>
                </a:cubicBezTo>
                <a:cubicBezTo>
                  <a:pt x="1369" y="547"/>
                  <a:pt x="1369" y="599"/>
                  <a:pt x="1370" y="656"/>
                </a:cubicBezTo>
                <a:cubicBezTo>
                  <a:pt x="1371" y="715"/>
                  <a:pt x="1350" y="771"/>
                  <a:pt x="1328" y="826"/>
                </a:cubicBezTo>
                <a:cubicBezTo>
                  <a:pt x="1320" y="846"/>
                  <a:pt x="1314" y="847"/>
                  <a:pt x="1304" y="858"/>
                </a:cubicBezTo>
                <a:moveTo>
                  <a:pt x="1434" y="172"/>
                </a:moveTo>
                <a:cubicBezTo>
                  <a:pt x="1440" y="166"/>
                  <a:pt x="1446" y="159"/>
                  <a:pt x="1452" y="153"/>
                </a:cubicBezTo>
                <a:cubicBezTo>
                  <a:pt x="1494" y="181"/>
                  <a:pt x="1500" y="197"/>
                  <a:pt x="1516" y="257"/>
                </a:cubicBezTo>
                <a:cubicBezTo>
                  <a:pt x="1560" y="425"/>
                  <a:pt x="1654" y="558"/>
                  <a:pt x="1710" y="716"/>
                </a:cubicBezTo>
                <a:cubicBezTo>
                  <a:pt x="1729" y="769"/>
                  <a:pt x="1723" y="809"/>
                  <a:pt x="1708" y="861"/>
                </a:cubicBezTo>
                <a:cubicBezTo>
                  <a:pt x="1701" y="884"/>
                  <a:pt x="1696" y="907"/>
                  <a:pt x="1690" y="929"/>
                </a:cubicBezTo>
                <a:cubicBezTo>
                  <a:pt x="1715" y="896"/>
                  <a:pt x="1732" y="866"/>
                  <a:pt x="1747" y="824"/>
                </a:cubicBezTo>
                <a:cubicBezTo>
                  <a:pt x="1771" y="757"/>
                  <a:pt x="1786" y="685"/>
                  <a:pt x="1790" y="614"/>
                </a:cubicBezTo>
                <a:cubicBezTo>
                  <a:pt x="1793" y="559"/>
                  <a:pt x="1788" y="503"/>
                  <a:pt x="1784" y="449"/>
                </a:cubicBezTo>
                <a:cubicBezTo>
                  <a:pt x="1739" y="455"/>
                  <a:pt x="1725" y="455"/>
                  <a:pt x="1701" y="505"/>
                </a:cubicBezTo>
                <a:cubicBezTo>
                  <a:pt x="1675" y="559"/>
                  <a:pt x="1691" y="592"/>
                  <a:pt x="1743" y="615"/>
                </a:cubicBezTo>
                <a:cubicBezTo>
                  <a:pt x="1800" y="640"/>
                  <a:pt x="1900" y="635"/>
                  <a:pt x="1959" y="620"/>
                </a:cubicBezTo>
                <a:cubicBezTo>
                  <a:pt x="2039" y="599"/>
                  <a:pt x="2106" y="549"/>
                  <a:pt x="2187" y="534"/>
                </a:cubicBezTo>
                <a:cubicBezTo>
                  <a:pt x="2191" y="534"/>
                  <a:pt x="2194" y="534"/>
                  <a:pt x="2198" y="534"/>
                </a:cubicBezTo>
                <a:cubicBezTo>
                  <a:pt x="2197" y="593"/>
                  <a:pt x="2193" y="625"/>
                  <a:pt x="2159" y="679"/>
                </a:cubicBezTo>
                <a:cubicBezTo>
                  <a:pt x="2120" y="740"/>
                  <a:pt x="2067" y="799"/>
                  <a:pt x="2024" y="857"/>
                </a:cubicBezTo>
                <a:cubicBezTo>
                  <a:pt x="2077" y="812"/>
                  <a:pt x="2132" y="770"/>
                  <a:pt x="2187" y="727"/>
                </a:cubicBezTo>
                <a:cubicBezTo>
                  <a:pt x="2286" y="651"/>
                  <a:pt x="2387" y="540"/>
                  <a:pt x="2517" y="522"/>
                </a:cubicBezTo>
                <a:cubicBezTo>
                  <a:pt x="2584" y="513"/>
                  <a:pt x="2593" y="583"/>
                  <a:pt x="2611" y="632"/>
                </a:cubicBezTo>
                <a:cubicBezTo>
                  <a:pt x="2642" y="717"/>
                  <a:pt x="2678" y="788"/>
                  <a:pt x="2748" y="850"/>
                </a:cubicBezTo>
                <a:cubicBezTo>
                  <a:pt x="2798" y="887"/>
                  <a:pt x="2814" y="899"/>
                  <a:pt x="2854" y="909"/>
                </a:cubicBezTo>
                <a:moveTo>
                  <a:pt x="3370" y="352"/>
                </a:moveTo>
                <a:cubicBezTo>
                  <a:pt x="3423" y="304"/>
                  <a:pt x="3461" y="272"/>
                  <a:pt x="3533" y="260"/>
                </a:cubicBezTo>
                <a:cubicBezTo>
                  <a:pt x="3549" y="257"/>
                  <a:pt x="3564" y="258"/>
                  <a:pt x="3580" y="258"/>
                </a:cubicBezTo>
                <a:cubicBezTo>
                  <a:pt x="3580" y="288"/>
                  <a:pt x="3555" y="278"/>
                  <a:pt x="3528" y="278"/>
                </a:cubicBezTo>
                <a:cubicBezTo>
                  <a:pt x="3476" y="278"/>
                  <a:pt x="3430" y="264"/>
                  <a:pt x="3385" y="237"/>
                </a:cubicBezTo>
                <a:cubicBezTo>
                  <a:pt x="3378" y="233"/>
                  <a:pt x="3373" y="227"/>
                  <a:pt x="3368" y="222"/>
                </a:cubicBezTo>
                <a:cubicBezTo>
                  <a:pt x="3370" y="270"/>
                  <a:pt x="3372" y="318"/>
                  <a:pt x="3373" y="36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1" name=""/>
          <p:cNvSpPr/>
          <p:nvPr/>
        </p:nvSpPr>
        <p:spPr>
          <a:xfrm>
            <a:off x="9085320" y="4947480"/>
            <a:ext cx="36360" cy="26280"/>
          </a:xfrm>
          <a:custGeom>
            <a:avLst/>
            <a:gdLst/>
            <a:ahLst/>
            <a:rect l="0" t="0" r="r" b="b"/>
            <a:pathLst>
              <a:path fill="none" w="101" h="73">
                <a:moveTo>
                  <a:pt x="36" y="50"/>
                </a:moveTo>
                <a:cubicBezTo>
                  <a:pt x="31" y="36"/>
                  <a:pt x="27" y="26"/>
                  <a:pt x="29" y="11"/>
                </a:cubicBezTo>
                <a:cubicBezTo>
                  <a:pt x="29" y="9"/>
                  <a:pt x="30" y="8"/>
                  <a:pt x="30" y="6"/>
                </a:cubicBezTo>
                <a:cubicBezTo>
                  <a:pt x="46" y="2"/>
                  <a:pt x="71" y="-3"/>
                  <a:pt x="86" y="2"/>
                </a:cubicBezTo>
                <a:cubicBezTo>
                  <a:pt x="105" y="8"/>
                  <a:pt x="101" y="31"/>
                  <a:pt x="100" y="46"/>
                </a:cubicBezTo>
                <a:cubicBezTo>
                  <a:pt x="99" y="70"/>
                  <a:pt x="72" y="71"/>
                  <a:pt x="52" y="72"/>
                </a:cubicBezTo>
                <a:cubicBezTo>
                  <a:pt x="35" y="73"/>
                  <a:pt x="17" y="74"/>
                  <a:pt x="0" y="71"/>
                </a:cubicBezTo>
                <a:cubicBezTo>
                  <a:pt x="0" y="65"/>
                  <a:pt x="-2" y="53"/>
                  <a:pt x="3" y="49"/>
                </a:cubicBezTo>
                <a:cubicBezTo>
                  <a:pt x="12" y="42"/>
                  <a:pt x="44" y="40"/>
                  <a:pt x="33" y="38"/>
                </a:cubicBezTo>
                <a:cubicBezTo>
                  <a:pt x="28" y="38"/>
                  <a:pt x="24" y="38"/>
                  <a:pt x="19" y="3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2" name=""/>
          <p:cNvSpPr/>
          <p:nvPr/>
        </p:nvSpPr>
        <p:spPr>
          <a:xfrm>
            <a:off x="9458280" y="5040360"/>
            <a:ext cx="717120" cy="407520"/>
          </a:xfrm>
          <a:custGeom>
            <a:avLst/>
            <a:gdLst/>
            <a:ahLst/>
            <a:rect l="0" t="0" r="r" b="b"/>
            <a:pathLst>
              <a:path fill="none" w="1992" h="1132">
                <a:moveTo>
                  <a:pt x="1866" y="1132"/>
                </a:moveTo>
                <a:cubicBezTo>
                  <a:pt x="1864" y="1118"/>
                  <a:pt x="1863" y="1111"/>
                  <a:pt x="1851" y="1102"/>
                </a:cubicBezTo>
                <a:cubicBezTo>
                  <a:pt x="1839" y="1093"/>
                  <a:pt x="1825" y="1091"/>
                  <a:pt x="1811" y="1085"/>
                </a:cubicBezTo>
                <a:cubicBezTo>
                  <a:pt x="1798" y="1079"/>
                  <a:pt x="1793" y="1076"/>
                  <a:pt x="1783" y="1075"/>
                </a:cubicBezTo>
                <a:moveTo>
                  <a:pt x="0" y="371"/>
                </a:moveTo>
                <a:cubicBezTo>
                  <a:pt x="12" y="371"/>
                  <a:pt x="12" y="365"/>
                  <a:pt x="20" y="375"/>
                </a:cubicBezTo>
                <a:cubicBezTo>
                  <a:pt x="31" y="388"/>
                  <a:pt x="36" y="415"/>
                  <a:pt x="38" y="430"/>
                </a:cubicBezTo>
                <a:cubicBezTo>
                  <a:pt x="47" y="483"/>
                  <a:pt x="45" y="537"/>
                  <a:pt x="45" y="591"/>
                </a:cubicBezTo>
                <a:cubicBezTo>
                  <a:pt x="45" y="670"/>
                  <a:pt x="53" y="755"/>
                  <a:pt x="41" y="833"/>
                </a:cubicBezTo>
                <a:cubicBezTo>
                  <a:pt x="38" y="852"/>
                  <a:pt x="30" y="868"/>
                  <a:pt x="24" y="881"/>
                </a:cubicBezTo>
                <a:moveTo>
                  <a:pt x="78" y="21"/>
                </a:moveTo>
                <a:cubicBezTo>
                  <a:pt x="76" y="16"/>
                  <a:pt x="75" y="12"/>
                  <a:pt x="73" y="7"/>
                </a:cubicBezTo>
                <a:cubicBezTo>
                  <a:pt x="78" y="45"/>
                  <a:pt x="88" y="54"/>
                  <a:pt x="115" y="86"/>
                </a:cubicBezTo>
                <a:moveTo>
                  <a:pt x="479" y="288"/>
                </a:moveTo>
                <a:cubicBezTo>
                  <a:pt x="479" y="339"/>
                  <a:pt x="456" y="450"/>
                  <a:pt x="500" y="485"/>
                </a:cubicBezTo>
                <a:cubicBezTo>
                  <a:pt x="524" y="504"/>
                  <a:pt x="574" y="499"/>
                  <a:pt x="599" y="485"/>
                </a:cubicBezTo>
                <a:cubicBezTo>
                  <a:pt x="632" y="466"/>
                  <a:pt x="652" y="428"/>
                  <a:pt x="685" y="410"/>
                </a:cubicBezTo>
                <a:cubicBezTo>
                  <a:pt x="688" y="410"/>
                  <a:pt x="690" y="410"/>
                  <a:pt x="693" y="410"/>
                </a:cubicBezTo>
                <a:cubicBezTo>
                  <a:pt x="708" y="437"/>
                  <a:pt x="722" y="468"/>
                  <a:pt x="743" y="492"/>
                </a:cubicBezTo>
                <a:cubicBezTo>
                  <a:pt x="802" y="560"/>
                  <a:pt x="922" y="587"/>
                  <a:pt x="1009" y="567"/>
                </a:cubicBezTo>
                <a:cubicBezTo>
                  <a:pt x="1123" y="540"/>
                  <a:pt x="1146" y="432"/>
                  <a:pt x="1148" y="333"/>
                </a:cubicBezTo>
                <a:cubicBezTo>
                  <a:pt x="1150" y="245"/>
                  <a:pt x="1149" y="158"/>
                  <a:pt x="1143" y="70"/>
                </a:cubicBezTo>
                <a:cubicBezTo>
                  <a:pt x="1142" y="47"/>
                  <a:pt x="1140" y="23"/>
                  <a:pt x="1138" y="0"/>
                </a:cubicBezTo>
                <a:cubicBezTo>
                  <a:pt x="1143" y="52"/>
                  <a:pt x="1154" y="100"/>
                  <a:pt x="1167" y="152"/>
                </a:cubicBezTo>
                <a:cubicBezTo>
                  <a:pt x="1190" y="244"/>
                  <a:pt x="1220" y="329"/>
                  <a:pt x="1261" y="415"/>
                </a:cubicBezTo>
                <a:cubicBezTo>
                  <a:pt x="1280" y="455"/>
                  <a:pt x="1303" y="493"/>
                  <a:pt x="1326" y="531"/>
                </a:cubicBezTo>
                <a:moveTo>
                  <a:pt x="1138" y="333"/>
                </a:moveTo>
                <a:cubicBezTo>
                  <a:pt x="1197" y="304"/>
                  <a:pt x="1265" y="309"/>
                  <a:pt x="1331" y="306"/>
                </a:cubicBezTo>
                <a:cubicBezTo>
                  <a:pt x="1552" y="295"/>
                  <a:pt x="1772" y="279"/>
                  <a:pt x="1992" y="26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3" name=""/>
          <p:cNvSpPr/>
          <p:nvPr/>
        </p:nvSpPr>
        <p:spPr>
          <a:xfrm>
            <a:off x="10371240" y="5025960"/>
            <a:ext cx="1012320" cy="561600"/>
          </a:xfrm>
          <a:custGeom>
            <a:avLst/>
            <a:gdLst/>
            <a:ahLst/>
            <a:rect l="0" t="0" r="r" b="b"/>
            <a:pathLst>
              <a:path fill="none" w="2812" h="1560">
                <a:moveTo>
                  <a:pt x="284" y="91"/>
                </a:moveTo>
                <a:cubicBezTo>
                  <a:pt x="284" y="81"/>
                  <a:pt x="284" y="79"/>
                  <a:pt x="284" y="73"/>
                </a:cubicBezTo>
                <a:cubicBezTo>
                  <a:pt x="261" y="105"/>
                  <a:pt x="238" y="142"/>
                  <a:pt x="218" y="177"/>
                </a:cubicBezTo>
                <a:cubicBezTo>
                  <a:pt x="180" y="245"/>
                  <a:pt x="146" y="313"/>
                  <a:pt x="113" y="383"/>
                </a:cubicBezTo>
                <a:cubicBezTo>
                  <a:pt x="94" y="423"/>
                  <a:pt x="82" y="460"/>
                  <a:pt x="72" y="503"/>
                </a:cubicBezTo>
                <a:moveTo>
                  <a:pt x="0" y="259"/>
                </a:moveTo>
                <a:cubicBezTo>
                  <a:pt x="39" y="263"/>
                  <a:pt x="52" y="267"/>
                  <a:pt x="83" y="297"/>
                </a:cubicBezTo>
                <a:cubicBezTo>
                  <a:pt x="122" y="334"/>
                  <a:pt x="148" y="380"/>
                  <a:pt x="177" y="425"/>
                </a:cubicBezTo>
                <a:cubicBezTo>
                  <a:pt x="190" y="445"/>
                  <a:pt x="204" y="464"/>
                  <a:pt x="219" y="483"/>
                </a:cubicBezTo>
                <a:moveTo>
                  <a:pt x="3" y="421"/>
                </a:moveTo>
                <a:cubicBezTo>
                  <a:pt x="55" y="406"/>
                  <a:pt x="107" y="406"/>
                  <a:pt x="161" y="403"/>
                </a:cubicBezTo>
                <a:cubicBezTo>
                  <a:pt x="233" y="399"/>
                  <a:pt x="304" y="390"/>
                  <a:pt x="376" y="381"/>
                </a:cubicBezTo>
                <a:moveTo>
                  <a:pt x="626" y="217"/>
                </a:moveTo>
                <a:cubicBezTo>
                  <a:pt x="626" y="261"/>
                  <a:pt x="630" y="304"/>
                  <a:pt x="632" y="349"/>
                </a:cubicBezTo>
                <a:cubicBezTo>
                  <a:pt x="635" y="417"/>
                  <a:pt x="634" y="484"/>
                  <a:pt x="634" y="552"/>
                </a:cubicBezTo>
                <a:cubicBezTo>
                  <a:pt x="634" y="598"/>
                  <a:pt x="634" y="645"/>
                  <a:pt x="634" y="691"/>
                </a:cubicBezTo>
                <a:moveTo>
                  <a:pt x="609" y="325"/>
                </a:moveTo>
                <a:cubicBezTo>
                  <a:pt x="645" y="293"/>
                  <a:pt x="667" y="284"/>
                  <a:pt x="716" y="283"/>
                </a:cubicBezTo>
                <a:cubicBezTo>
                  <a:pt x="763" y="282"/>
                  <a:pt x="775" y="311"/>
                  <a:pt x="778" y="354"/>
                </a:cubicBezTo>
                <a:cubicBezTo>
                  <a:pt x="782" y="410"/>
                  <a:pt x="760" y="434"/>
                  <a:pt x="717" y="466"/>
                </a:cubicBezTo>
                <a:cubicBezTo>
                  <a:pt x="695" y="482"/>
                  <a:pt x="675" y="490"/>
                  <a:pt x="649" y="498"/>
                </a:cubicBezTo>
                <a:moveTo>
                  <a:pt x="1050" y="176"/>
                </a:moveTo>
                <a:cubicBezTo>
                  <a:pt x="1050" y="227"/>
                  <a:pt x="1051" y="275"/>
                  <a:pt x="1062" y="325"/>
                </a:cubicBezTo>
                <a:cubicBezTo>
                  <a:pt x="1073" y="376"/>
                  <a:pt x="1092" y="423"/>
                  <a:pt x="1120" y="467"/>
                </a:cubicBezTo>
                <a:cubicBezTo>
                  <a:pt x="1135" y="488"/>
                  <a:pt x="1138" y="492"/>
                  <a:pt x="1147" y="505"/>
                </a:cubicBezTo>
                <a:moveTo>
                  <a:pt x="941" y="493"/>
                </a:moveTo>
                <a:cubicBezTo>
                  <a:pt x="981" y="466"/>
                  <a:pt x="1030" y="451"/>
                  <a:pt x="1076" y="437"/>
                </a:cubicBezTo>
                <a:cubicBezTo>
                  <a:pt x="1144" y="416"/>
                  <a:pt x="1215" y="402"/>
                  <a:pt x="1284" y="384"/>
                </a:cubicBezTo>
                <a:moveTo>
                  <a:pt x="1368" y="322"/>
                </a:moveTo>
                <a:cubicBezTo>
                  <a:pt x="1360" y="322"/>
                  <a:pt x="1359" y="322"/>
                  <a:pt x="1354" y="322"/>
                </a:cubicBezTo>
                <a:cubicBezTo>
                  <a:pt x="1363" y="306"/>
                  <a:pt x="1361" y="304"/>
                  <a:pt x="1378" y="288"/>
                </a:cubicBezTo>
                <a:cubicBezTo>
                  <a:pt x="1443" y="229"/>
                  <a:pt x="1490" y="169"/>
                  <a:pt x="1497" y="77"/>
                </a:cubicBezTo>
                <a:cubicBezTo>
                  <a:pt x="1497" y="75"/>
                  <a:pt x="1497" y="74"/>
                  <a:pt x="1497" y="72"/>
                </a:cubicBezTo>
                <a:cubicBezTo>
                  <a:pt x="1525" y="78"/>
                  <a:pt x="1539" y="86"/>
                  <a:pt x="1565" y="103"/>
                </a:cubicBezTo>
                <a:cubicBezTo>
                  <a:pt x="1609" y="132"/>
                  <a:pt x="1644" y="164"/>
                  <a:pt x="1677" y="206"/>
                </a:cubicBezTo>
                <a:cubicBezTo>
                  <a:pt x="1703" y="239"/>
                  <a:pt x="1725" y="277"/>
                  <a:pt x="1729" y="319"/>
                </a:cubicBezTo>
                <a:cubicBezTo>
                  <a:pt x="1734" y="367"/>
                  <a:pt x="1732" y="423"/>
                  <a:pt x="1725" y="470"/>
                </a:cubicBezTo>
                <a:cubicBezTo>
                  <a:pt x="1720" y="504"/>
                  <a:pt x="1709" y="533"/>
                  <a:pt x="1709" y="568"/>
                </a:cubicBezTo>
                <a:cubicBezTo>
                  <a:pt x="1709" y="596"/>
                  <a:pt x="1712" y="598"/>
                  <a:pt x="1737" y="610"/>
                </a:cubicBezTo>
                <a:cubicBezTo>
                  <a:pt x="1763" y="622"/>
                  <a:pt x="1806" y="610"/>
                  <a:pt x="1829" y="601"/>
                </a:cubicBezTo>
                <a:moveTo>
                  <a:pt x="2109" y="131"/>
                </a:moveTo>
                <a:cubicBezTo>
                  <a:pt x="2103" y="124"/>
                  <a:pt x="2097" y="117"/>
                  <a:pt x="2092" y="110"/>
                </a:cubicBezTo>
                <a:cubicBezTo>
                  <a:pt x="2081" y="95"/>
                  <a:pt x="2083" y="89"/>
                  <a:pt x="2081" y="72"/>
                </a:cubicBezTo>
                <a:cubicBezTo>
                  <a:pt x="2114" y="51"/>
                  <a:pt x="2145" y="49"/>
                  <a:pt x="2184" y="48"/>
                </a:cubicBezTo>
                <a:cubicBezTo>
                  <a:pt x="2237" y="47"/>
                  <a:pt x="2241" y="66"/>
                  <a:pt x="2238" y="117"/>
                </a:cubicBezTo>
                <a:cubicBezTo>
                  <a:pt x="2233" y="199"/>
                  <a:pt x="2180" y="269"/>
                  <a:pt x="2141" y="339"/>
                </a:cubicBezTo>
                <a:cubicBezTo>
                  <a:pt x="2110" y="394"/>
                  <a:pt x="2072" y="450"/>
                  <a:pt x="2065" y="514"/>
                </a:cubicBezTo>
                <a:cubicBezTo>
                  <a:pt x="2065" y="535"/>
                  <a:pt x="2065" y="539"/>
                  <a:pt x="2065" y="552"/>
                </a:cubicBezTo>
                <a:cubicBezTo>
                  <a:pt x="2097" y="558"/>
                  <a:pt x="2117" y="559"/>
                  <a:pt x="2153" y="546"/>
                </a:cubicBezTo>
                <a:cubicBezTo>
                  <a:pt x="2217" y="523"/>
                  <a:pt x="2279" y="489"/>
                  <a:pt x="2333" y="449"/>
                </a:cubicBezTo>
                <a:cubicBezTo>
                  <a:pt x="2376" y="414"/>
                  <a:pt x="2390" y="403"/>
                  <a:pt x="2417" y="377"/>
                </a:cubicBezTo>
                <a:moveTo>
                  <a:pt x="2748" y="38"/>
                </a:moveTo>
                <a:cubicBezTo>
                  <a:pt x="2748" y="36"/>
                  <a:pt x="2748" y="33"/>
                  <a:pt x="2748" y="31"/>
                </a:cubicBezTo>
                <a:cubicBezTo>
                  <a:pt x="2759" y="29"/>
                  <a:pt x="2765" y="28"/>
                  <a:pt x="2774" y="28"/>
                </a:cubicBezTo>
                <a:moveTo>
                  <a:pt x="2748" y="38"/>
                </a:moveTo>
                <a:cubicBezTo>
                  <a:pt x="2769" y="48"/>
                  <a:pt x="2768" y="45"/>
                  <a:pt x="2758" y="45"/>
                </a:cubicBezTo>
                <a:cubicBezTo>
                  <a:pt x="2762" y="45"/>
                  <a:pt x="2765" y="45"/>
                  <a:pt x="2769" y="45"/>
                </a:cubicBezTo>
                <a:moveTo>
                  <a:pt x="2769" y="41"/>
                </a:moveTo>
                <a:cubicBezTo>
                  <a:pt x="2761" y="41"/>
                  <a:pt x="2759" y="39"/>
                  <a:pt x="2751" y="35"/>
                </a:cubicBezTo>
                <a:cubicBezTo>
                  <a:pt x="2741" y="30"/>
                  <a:pt x="2733" y="26"/>
                  <a:pt x="2732" y="15"/>
                </a:cubicBezTo>
                <a:lnTo>
                  <a:pt x="2732" y="14"/>
                </a:lnTo>
                <a:cubicBezTo>
                  <a:pt x="2743" y="6"/>
                  <a:pt x="2757" y="3"/>
                  <a:pt x="2774" y="1"/>
                </a:cubicBezTo>
                <a:cubicBezTo>
                  <a:pt x="2787" y="0"/>
                  <a:pt x="2799" y="0"/>
                  <a:pt x="2812" y="0"/>
                </a:cubicBezTo>
                <a:cubicBezTo>
                  <a:pt x="2795" y="26"/>
                  <a:pt x="2766" y="47"/>
                  <a:pt x="2749" y="76"/>
                </a:cubicBezTo>
                <a:cubicBezTo>
                  <a:pt x="2733" y="110"/>
                  <a:pt x="2728" y="121"/>
                  <a:pt x="2730" y="147"/>
                </a:cubicBezTo>
                <a:moveTo>
                  <a:pt x="2723" y="1057"/>
                </a:moveTo>
                <a:cubicBezTo>
                  <a:pt x="2653" y="1174"/>
                  <a:pt x="2577" y="1282"/>
                  <a:pt x="2487" y="1384"/>
                </a:cubicBezTo>
                <a:cubicBezTo>
                  <a:pt x="2434" y="1445"/>
                  <a:pt x="2377" y="1503"/>
                  <a:pt x="2320" y="156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4" name=""/>
          <p:cNvSpPr/>
          <p:nvPr/>
        </p:nvSpPr>
        <p:spPr>
          <a:xfrm>
            <a:off x="5845320" y="5238720"/>
            <a:ext cx="410760" cy="320400"/>
          </a:xfrm>
          <a:custGeom>
            <a:avLst/>
            <a:gdLst/>
            <a:ahLst/>
            <a:rect l="0" t="0" r="r" b="b"/>
            <a:pathLst>
              <a:path fill="none" w="1141" h="890">
                <a:moveTo>
                  <a:pt x="1141" y="0"/>
                </a:moveTo>
                <a:cubicBezTo>
                  <a:pt x="1116" y="132"/>
                  <a:pt x="1079" y="252"/>
                  <a:pt x="995" y="361"/>
                </a:cubicBezTo>
                <a:cubicBezTo>
                  <a:pt x="810" y="602"/>
                  <a:pt x="506" y="743"/>
                  <a:pt x="225" y="832"/>
                </a:cubicBezTo>
                <a:cubicBezTo>
                  <a:pt x="150" y="851"/>
                  <a:pt x="75" y="871"/>
                  <a:pt x="0" y="89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5" name=""/>
          <p:cNvSpPr/>
          <p:nvPr/>
        </p:nvSpPr>
        <p:spPr>
          <a:xfrm>
            <a:off x="11296800" y="5857920"/>
            <a:ext cx="212400" cy="274320"/>
          </a:xfrm>
          <a:custGeom>
            <a:avLst/>
            <a:gdLst/>
            <a:ahLst/>
            <a:rect l="0" t="0" r="r" b="b"/>
            <a:pathLst>
              <a:path fill="none" w="590" h="762">
                <a:moveTo>
                  <a:pt x="590" y="0"/>
                </a:moveTo>
                <a:cubicBezTo>
                  <a:pt x="584" y="85"/>
                  <a:pt x="560" y="156"/>
                  <a:pt x="518" y="231"/>
                </a:cubicBezTo>
                <a:cubicBezTo>
                  <a:pt x="421" y="405"/>
                  <a:pt x="280" y="533"/>
                  <a:pt x="129" y="659"/>
                </a:cubicBezTo>
                <a:cubicBezTo>
                  <a:pt x="64" y="712"/>
                  <a:pt x="44" y="729"/>
                  <a:pt x="0" y="76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6" name=""/>
          <p:cNvSpPr/>
          <p:nvPr/>
        </p:nvSpPr>
        <p:spPr>
          <a:xfrm>
            <a:off x="9217080" y="5581800"/>
            <a:ext cx="2030040" cy="310680"/>
          </a:xfrm>
          <a:custGeom>
            <a:avLst/>
            <a:gdLst/>
            <a:ahLst/>
            <a:rect l="0" t="0" r="r" b="b"/>
            <a:pathLst>
              <a:path fill="none" w="5639" h="863">
                <a:moveTo>
                  <a:pt x="170" y="182"/>
                </a:moveTo>
                <a:cubicBezTo>
                  <a:pt x="170" y="246"/>
                  <a:pt x="171" y="308"/>
                  <a:pt x="161" y="372"/>
                </a:cubicBezTo>
                <a:cubicBezTo>
                  <a:pt x="143" y="482"/>
                  <a:pt x="128" y="598"/>
                  <a:pt x="82" y="700"/>
                </a:cubicBezTo>
                <a:cubicBezTo>
                  <a:pt x="61" y="746"/>
                  <a:pt x="31" y="788"/>
                  <a:pt x="0" y="828"/>
                </a:cubicBezTo>
                <a:moveTo>
                  <a:pt x="159" y="211"/>
                </a:moveTo>
                <a:cubicBezTo>
                  <a:pt x="189" y="175"/>
                  <a:pt x="209" y="163"/>
                  <a:pt x="259" y="171"/>
                </a:cubicBezTo>
                <a:cubicBezTo>
                  <a:pt x="309" y="179"/>
                  <a:pt x="332" y="232"/>
                  <a:pt x="343" y="276"/>
                </a:cubicBezTo>
                <a:cubicBezTo>
                  <a:pt x="354" y="319"/>
                  <a:pt x="359" y="391"/>
                  <a:pt x="341" y="433"/>
                </a:cubicBezTo>
                <a:cubicBezTo>
                  <a:pt x="326" y="469"/>
                  <a:pt x="287" y="495"/>
                  <a:pt x="250" y="503"/>
                </a:cubicBezTo>
                <a:cubicBezTo>
                  <a:pt x="229" y="505"/>
                  <a:pt x="223" y="506"/>
                  <a:pt x="209" y="505"/>
                </a:cubicBezTo>
                <a:moveTo>
                  <a:pt x="560" y="224"/>
                </a:moveTo>
                <a:cubicBezTo>
                  <a:pt x="568" y="267"/>
                  <a:pt x="576" y="309"/>
                  <a:pt x="583" y="352"/>
                </a:cubicBezTo>
                <a:cubicBezTo>
                  <a:pt x="593" y="410"/>
                  <a:pt x="601" y="466"/>
                  <a:pt x="623" y="521"/>
                </a:cubicBezTo>
                <a:cubicBezTo>
                  <a:pt x="632" y="545"/>
                  <a:pt x="646" y="570"/>
                  <a:pt x="662" y="590"/>
                </a:cubicBezTo>
                <a:moveTo>
                  <a:pt x="556" y="529"/>
                </a:moveTo>
                <a:cubicBezTo>
                  <a:pt x="601" y="508"/>
                  <a:pt x="646" y="493"/>
                  <a:pt x="693" y="478"/>
                </a:cubicBezTo>
                <a:cubicBezTo>
                  <a:pt x="748" y="460"/>
                  <a:pt x="802" y="438"/>
                  <a:pt x="857" y="417"/>
                </a:cubicBezTo>
                <a:moveTo>
                  <a:pt x="1009" y="354"/>
                </a:moveTo>
                <a:cubicBezTo>
                  <a:pt x="987" y="339"/>
                  <a:pt x="961" y="329"/>
                  <a:pt x="940" y="311"/>
                </a:cubicBezTo>
                <a:cubicBezTo>
                  <a:pt x="915" y="290"/>
                  <a:pt x="910" y="254"/>
                  <a:pt x="904" y="224"/>
                </a:cubicBezTo>
                <a:cubicBezTo>
                  <a:pt x="901" y="209"/>
                  <a:pt x="901" y="195"/>
                  <a:pt x="901" y="179"/>
                </a:cubicBezTo>
                <a:cubicBezTo>
                  <a:pt x="931" y="174"/>
                  <a:pt x="970" y="168"/>
                  <a:pt x="998" y="184"/>
                </a:cubicBezTo>
                <a:cubicBezTo>
                  <a:pt x="1057" y="219"/>
                  <a:pt x="1079" y="296"/>
                  <a:pt x="1103" y="355"/>
                </a:cubicBezTo>
                <a:cubicBezTo>
                  <a:pt x="1125" y="410"/>
                  <a:pt x="1147" y="466"/>
                  <a:pt x="1174" y="519"/>
                </a:cubicBezTo>
                <a:cubicBezTo>
                  <a:pt x="1193" y="556"/>
                  <a:pt x="1213" y="592"/>
                  <a:pt x="1241" y="623"/>
                </a:cubicBezTo>
                <a:cubicBezTo>
                  <a:pt x="1258" y="642"/>
                  <a:pt x="1275" y="658"/>
                  <a:pt x="1302" y="661"/>
                </a:cubicBezTo>
                <a:cubicBezTo>
                  <a:pt x="1321" y="661"/>
                  <a:pt x="1329" y="661"/>
                  <a:pt x="1342" y="661"/>
                </a:cubicBezTo>
                <a:moveTo>
                  <a:pt x="1643" y="268"/>
                </a:moveTo>
                <a:cubicBezTo>
                  <a:pt x="1641" y="258"/>
                  <a:pt x="1637" y="248"/>
                  <a:pt x="1639" y="238"/>
                </a:cubicBezTo>
                <a:cubicBezTo>
                  <a:pt x="1643" y="208"/>
                  <a:pt x="1673" y="203"/>
                  <a:pt x="1700" y="196"/>
                </a:cubicBezTo>
                <a:cubicBezTo>
                  <a:pt x="1729" y="189"/>
                  <a:pt x="1802" y="176"/>
                  <a:pt x="1831" y="191"/>
                </a:cubicBezTo>
                <a:cubicBezTo>
                  <a:pt x="1871" y="212"/>
                  <a:pt x="1863" y="293"/>
                  <a:pt x="1859" y="327"/>
                </a:cubicBezTo>
                <a:cubicBezTo>
                  <a:pt x="1847" y="426"/>
                  <a:pt x="1799" y="522"/>
                  <a:pt x="1760" y="612"/>
                </a:cubicBezTo>
                <a:cubicBezTo>
                  <a:pt x="1745" y="647"/>
                  <a:pt x="1724" y="682"/>
                  <a:pt x="1713" y="718"/>
                </a:cubicBezTo>
                <a:cubicBezTo>
                  <a:pt x="1713" y="724"/>
                  <a:pt x="1713" y="725"/>
                  <a:pt x="1713" y="729"/>
                </a:cubicBezTo>
                <a:cubicBezTo>
                  <a:pt x="1754" y="731"/>
                  <a:pt x="1798" y="734"/>
                  <a:pt x="1839" y="725"/>
                </a:cubicBezTo>
                <a:cubicBezTo>
                  <a:pt x="1928" y="706"/>
                  <a:pt x="2046" y="671"/>
                  <a:pt x="2118" y="611"/>
                </a:cubicBezTo>
                <a:cubicBezTo>
                  <a:pt x="2124" y="606"/>
                  <a:pt x="2129" y="600"/>
                  <a:pt x="2135" y="595"/>
                </a:cubicBezTo>
                <a:moveTo>
                  <a:pt x="2316" y="357"/>
                </a:moveTo>
                <a:cubicBezTo>
                  <a:pt x="2366" y="309"/>
                  <a:pt x="2427" y="281"/>
                  <a:pt x="2495" y="266"/>
                </a:cubicBezTo>
                <a:cubicBezTo>
                  <a:pt x="2594" y="244"/>
                  <a:pt x="2697" y="243"/>
                  <a:pt x="2798" y="242"/>
                </a:cubicBezTo>
                <a:cubicBezTo>
                  <a:pt x="2845" y="242"/>
                  <a:pt x="2893" y="242"/>
                  <a:pt x="2938" y="245"/>
                </a:cubicBezTo>
                <a:moveTo>
                  <a:pt x="2504" y="568"/>
                </a:moveTo>
                <a:cubicBezTo>
                  <a:pt x="2570" y="563"/>
                  <a:pt x="2628" y="542"/>
                  <a:pt x="2692" y="527"/>
                </a:cubicBezTo>
                <a:cubicBezTo>
                  <a:pt x="2869" y="487"/>
                  <a:pt x="3052" y="474"/>
                  <a:pt x="3231" y="448"/>
                </a:cubicBezTo>
                <a:moveTo>
                  <a:pt x="3388" y="62"/>
                </a:moveTo>
                <a:cubicBezTo>
                  <a:pt x="3382" y="72"/>
                  <a:pt x="3377" y="108"/>
                  <a:pt x="3379" y="139"/>
                </a:cubicBezTo>
                <a:cubicBezTo>
                  <a:pt x="3385" y="229"/>
                  <a:pt x="3409" y="325"/>
                  <a:pt x="3431" y="412"/>
                </a:cubicBezTo>
                <a:cubicBezTo>
                  <a:pt x="3444" y="465"/>
                  <a:pt x="3460" y="518"/>
                  <a:pt x="3482" y="568"/>
                </a:cubicBezTo>
                <a:cubicBezTo>
                  <a:pt x="3479" y="528"/>
                  <a:pt x="3465" y="491"/>
                  <a:pt x="3454" y="452"/>
                </a:cubicBezTo>
                <a:cubicBezTo>
                  <a:pt x="3437" y="388"/>
                  <a:pt x="3432" y="327"/>
                  <a:pt x="3431" y="261"/>
                </a:cubicBezTo>
                <a:cubicBezTo>
                  <a:pt x="3430" y="186"/>
                  <a:pt x="3442" y="128"/>
                  <a:pt x="3491" y="69"/>
                </a:cubicBezTo>
                <a:cubicBezTo>
                  <a:pt x="3532" y="20"/>
                  <a:pt x="3579" y="3"/>
                  <a:pt x="3640" y="0"/>
                </a:cubicBezTo>
                <a:cubicBezTo>
                  <a:pt x="3702" y="-3"/>
                  <a:pt x="3722" y="33"/>
                  <a:pt x="3727" y="91"/>
                </a:cubicBezTo>
                <a:cubicBezTo>
                  <a:pt x="3733" y="155"/>
                  <a:pt x="3702" y="203"/>
                  <a:pt x="3655" y="244"/>
                </a:cubicBezTo>
                <a:cubicBezTo>
                  <a:pt x="3612" y="281"/>
                  <a:pt x="3553" y="300"/>
                  <a:pt x="3500" y="317"/>
                </a:cubicBezTo>
                <a:cubicBezTo>
                  <a:pt x="3497" y="318"/>
                  <a:pt x="3493" y="319"/>
                  <a:pt x="3490" y="320"/>
                </a:cubicBezTo>
                <a:moveTo>
                  <a:pt x="4070" y="98"/>
                </a:moveTo>
                <a:cubicBezTo>
                  <a:pt x="4073" y="122"/>
                  <a:pt x="4075" y="167"/>
                  <a:pt x="4075" y="197"/>
                </a:cubicBezTo>
                <a:cubicBezTo>
                  <a:pt x="4075" y="293"/>
                  <a:pt x="4072" y="389"/>
                  <a:pt x="4080" y="485"/>
                </a:cubicBezTo>
                <a:cubicBezTo>
                  <a:pt x="4084" y="534"/>
                  <a:pt x="4091" y="582"/>
                  <a:pt x="4104" y="630"/>
                </a:cubicBezTo>
                <a:cubicBezTo>
                  <a:pt x="4109" y="648"/>
                  <a:pt x="4111" y="652"/>
                  <a:pt x="4114" y="663"/>
                </a:cubicBezTo>
                <a:moveTo>
                  <a:pt x="3959" y="527"/>
                </a:moveTo>
                <a:cubicBezTo>
                  <a:pt x="3993" y="526"/>
                  <a:pt x="4031" y="526"/>
                  <a:pt x="4067" y="521"/>
                </a:cubicBezTo>
                <a:cubicBezTo>
                  <a:pt x="4137" y="512"/>
                  <a:pt x="4203" y="495"/>
                  <a:pt x="4271" y="475"/>
                </a:cubicBezTo>
                <a:moveTo>
                  <a:pt x="4302" y="461"/>
                </a:moveTo>
                <a:cubicBezTo>
                  <a:pt x="4327" y="460"/>
                  <a:pt x="4342" y="459"/>
                  <a:pt x="4365" y="446"/>
                </a:cubicBezTo>
                <a:cubicBezTo>
                  <a:pt x="4395" y="430"/>
                  <a:pt x="4424" y="407"/>
                  <a:pt x="4438" y="375"/>
                </a:cubicBezTo>
                <a:cubicBezTo>
                  <a:pt x="4449" y="350"/>
                  <a:pt x="4447" y="313"/>
                  <a:pt x="4445" y="286"/>
                </a:cubicBezTo>
                <a:cubicBezTo>
                  <a:pt x="4442" y="251"/>
                  <a:pt x="4424" y="214"/>
                  <a:pt x="4398" y="190"/>
                </a:cubicBezTo>
                <a:cubicBezTo>
                  <a:pt x="4383" y="176"/>
                  <a:pt x="4375" y="181"/>
                  <a:pt x="4358" y="179"/>
                </a:cubicBezTo>
                <a:cubicBezTo>
                  <a:pt x="4358" y="222"/>
                  <a:pt x="4372" y="233"/>
                  <a:pt x="4410" y="258"/>
                </a:cubicBezTo>
                <a:cubicBezTo>
                  <a:pt x="4491" y="312"/>
                  <a:pt x="4600" y="329"/>
                  <a:pt x="4672" y="395"/>
                </a:cubicBezTo>
                <a:cubicBezTo>
                  <a:pt x="4707" y="427"/>
                  <a:pt x="4700" y="468"/>
                  <a:pt x="4677" y="503"/>
                </a:cubicBezTo>
                <a:cubicBezTo>
                  <a:pt x="4649" y="546"/>
                  <a:pt x="4602" y="581"/>
                  <a:pt x="4583" y="630"/>
                </a:cubicBezTo>
                <a:cubicBezTo>
                  <a:pt x="4576" y="647"/>
                  <a:pt x="4571" y="684"/>
                  <a:pt x="4586" y="698"/>
                </a:cubicBezTo>
                <a:cubicBezTo>
                  <a:pt x="4612" y="722"/>
                  <a:pt x="4692" y="706"/>
                  <a:pt x="4723" y="704"/>
                </a:cubicBezTo>
                <a:moveTo>
                  <a:pt x="5065" y="268"/>
                </a:moveTo>
                <a:cubicBezTo>
                  <a:pt x="5057" y="267"/>
                  <a:pt x="5048" y="268"/>
                  <a:pt x="5043" y="266"/>
                </a:cubicBezTo>
                <a:cubicBezTo>
                  <a:pt x="5043" y="264"/>
                  <a:pt x="5043" y="263"/>
                  <a:pt x="5043" y="261"/>
                </a:cubicBezTo>
                <a:cubicBezTo>
                  <a:pt x="5052" y="252"/>
                  <a:pt x="5054" y="244"/>
                  <a:pt x="5069" y="235"/>
                </a:cubicBezTo>
                <a:cubicBezTo>
                  <a:pt x="5090" y="223"/>
                  <a:pt x="5139" y="216"/>
                  <a:pt x="5148" y="191"/>
                </a:cubicBezTo>
                <a:cubicBezTo>
                  <a:pt x="5159" y="161"/>
                  <a:pt x="5143" y="121"/>
                  <a:pt x="5153" y="89"/>
                </a:cubicBezTo>
                <a:cubicBezTo>
                  <a:pt x="5160" y="66"/>
                  <a:pt x="5174" y="48"/>
                  <a:pt x="5184" y="26"/>
                </a:cubicBezTo>
                <a:cubicBezTo>
                  <a:pt x="5187" y="19"/>
                  <a:pt x="5190" y="10"/>
                  <a:pt x="5193" y="4"/>
                </a:cubicBezTo>
                <a:cubicBezTo>
                  <a:pt x="5193" y="247"/>
                  <a:pt x="5252" y="568"/>
                  <a:pt x="5189" y="804"/>
                </a:cubicBezTo>
                <a:cubicBezTo>
                  <a:pt x="5181" y="834"/>
                  <a:pt x="5159" y="849"/>
                  <a:pt x="5129" y="856"/>
                </a:cubicBezTo>
                <a:cubicBezTo>
                  <a:pt x="5113" y="860"/>
                  <a:pt x="5049" y="869"/>
                  <a:pt x="5035" y="858"/>
                </a:cubicBezTo>
                <a:cubicBezTo>
                  <a:pt x="5014" y="841"/>
                  <a:pt x="5031" y="815"/>
                  <a:pt x="5045" y="804"/>
                </a:cubicBezTo>
                <a:cubicBezTo>
                  <a:pt x="5089" y="772"/>
                  <a:pt x="5152" y="753"/>
                  <a:pt x="5203" y="737"/>
                </a:cubicBezTo>
                <a:cubicBezTo>
                  <a:pt x="5323" y="700"/>
                  <a:pt x="5450" y="691"/>
                  <a:pt x="5569" y="651"/>
                </a:cubicBezTo>
                <a:cubicBezTo>
                  <a:pt x="5593" y="643"/>
                  <a:pt x="5616" y="633"/>
                  <a:pt x="5639" y="62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7" name=""/>
          <p:cNvSpPr/>
          <p:nvPr/>
        </p:nvSpPr>
        <p:spPr>
          <a:xfrm>
            <a:off x="11441160" y="5664240"/>
            <a:ext cx="48960" cy="12240"/>
          </a:xfrm>
          <a:custGeom>
            <a:avLst/>
            <a:gdLst/>
            <a:ahLst/>
            <a:rect l="0" t="0" r="r" b="b"/>
            <a:pathLst>
              <a:path fill="none" w="136" h="34">
                <a:moveTo>
                  <a:pt x="28" y="12"/>
                </a:moveTo>
                <a:cubicBezTo>
                  <a:pt x="57" y="1"/>
                  <a:pt x="79" y="0"/>
                  <a:pt x="110" y="0"/>
                </a:cubicBezTo>
                <a:cubicBezTo>
                  <a:pt x="119" y="0"/>
                  <a:pt x="127" y="0"/>
                  <a:pt x="136" y="0"/>
                </a:cubicBezTo>
                <a:cubicBezTo>
                  <a:pt x="136" y="16"/>
                  <a:pt x="138" y="19"/>
                  <a:pt x="118" y="26"/>
                </a:cubicBezTo>
                <a:cubicBezTo>
                  <a:pt x="89" y="37"/>
                  <a:pt x="57" y="34"/>
                  <a:pt x="27" y="34"/>
                </a:cubicBezTo>
                <a:cubicBezTo>
                  <a:pt x="12" y="34"/>
                  <a:pt x="9" y="35"/>
                  <a:pt x="0" y="26"/>
                </a:cubicBezTo>
                <a:cubicBezTo>
                  <a:pt x="0" y="7"/>
                  <a:pt x="6" y="7"/>
                  <a:pt x="28" y="6"/>
                </a:cubicBezTo>
                <a:cubicBezTo>
                  <a:pt x="55" y="6"/>
                  <a:pt x="64" y="6"/>
                  <a:pt x="81" y="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8" name=""/>
          <p:cNvSpPr/>
          <p:nvPr/>
        </p:nvSpPr>
        <p:spPr>
          <a:xfrm>
            <a:off x="3904920" y="5295600"/>
            <a:ext cx="571680" cy="641160"/>
          </a:xfrm>
          <a:custGeom>
            <a:avLst/>
            <a:gdLst/>
            <a:ahLst/>
            <a:rect l="0" t="0" r="r" b="b"/>
            <a:pathLst>
              <a:path fill="none" w="1588" h="1781">
                <a:moveTo>
                  <a:pt x="288" y="361"/>
                </a:moveTo>
                <a:cubicBezTo>
                  <a:pt x="304" y="331"/>
                  <a:pt x="320" y="306"/>
                  <a:pt x="328" y="271"/>
                </a:cubicBezTo>
                <a:cubicBezTo>
                  <a:pt x="344" y="204"/>
                  <a:pt x="343" y="130"/>
                  <a:pt x="349" y="61"/>
                </a:cubicBezTo>
                <a:cubicBezTo>
                  <a:pt x="349" y="59"/>
                  <a:pt x="349" y="57"/>
                  <a:pt x="349" y="55"/>
                </a:cubicBezTo>
                <a:cubicBezTo>
                  <a:pt x="349" y="269"/>
                  <a:pt x="323" y="472"/>
                  <a:pt x="295" y="684"/>
                </a:cubicBezTo>
                <a:cubicBezTo>
                  <a:pt x="270" y="872"/>
                  <a:pt x="259" y="1059"/>
                  <a:pt x="295" y="1246"/>
                </a:cubicBezTo>
                <a:cubicBezTo>
                  <a:pt x="320" y="1376"/>
                  <a:pt x="359" y="1551"/>
                  <a:pt x="450" y="1653"/>
                </a:cubicBezTo>
                <a:cubicBezTo>
                  <a:pt x="565" y="1781"/>
                  <a:pt x="777" y="1779"/>
                  <a:pt x="934" y="1781"/>
                </a:cubicBezTo>
                <a:cubicBezTo>
                  <a:pt x="1115" y="1783"/>
                  <a:pt x="1293" y="1766"/>
                  <a:pt x="1473" y="1763"/>
                </a:cubicBezTo>
                <a:cubicBezTo>
                  <a:pt x="1534" y="1763"/>
                  <a:pt x="1550" y="1763"/>
                  <a:pt x="1588" y="1763"/>
                </a:cubicBezTo>
                <a:moveTo>
                  <a:pt x="404" y="0"/>
                </a:moveTo>
                <a:cubicBezTo>
                  <a:pt x="387" y="27"/>
                  <a:pt x="382" y="38"/>
                  <a:pt x="373" y="69"/>
                </a:cubicBezTo>
                <a:cubicBezTo>
                  <a:pt x="340" y="176"/>
                  <a:pt x="293" y="275"/>
                  <a:pt x="228" y="368"/>
                </a:cubicBezTo>
                <a:cubicBezTo>
                  <a:pt x="181" y="434"/>
                  <a:pt x="108" y="531"/>
                  <a:pt x="28" y="562"/>
                </a:cubicBezTo>
                <a:cubicBezTo>
                  <a:pt x="16" y="567"/>
                  <a:pt x="11" y="564"/>
                  <a:pt x="0" y="567"/>
                </a:cubicBezTo>
                <a:cubicBezTo>
                  <a:pt x="1" y="488"/>
                  <a:pt x="24" y="436"/>
                  <a:pt x="71" y="369"/>
                </a:cubicBezTo>
                <a:cubicBezTo>
                  <a:pt x="129" y="284"/>
                  <a:pt x="203" y="200"/>
                  <a:pt x="298" y="157"/>
                </a:cubicBezTo>
                <a:cubicBezTo>
                  <a:pt x="428" y="98"/>
                  <a:pt x="574" y="114"/>
                  <a:pt x="697" y="179"/>
                </a:cubicBezTo>
                <a:cubicBezTo>
                  <a:pt x="833" y="251"/>
                  <a:pt x="953" y="367"/>
                  <a:pt x="1075" y="4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69" name=""/>
          <p:cNvSpPr/>
          <p:nvPr/>
        </p:nvSpPr>
        <p:spPr>
          <a:xfrm>
            <a:off x="1438200" y="5479200"/>
            <a:ext cx="3368880" cy="156240"/>
          </a:xfrm>
          <a:custGeom>
            <a:avLst/>
            <a:gdLst/>
            <a:ahLst/>
            <a:rect l="0" t="0" r="r" b="b"/>
            <a:pathLst>
              <a:path fill="none" w="9358" h="434">
                <a:moveTo>
                  <a:pt x="2" y="155"/>
                </a:moveTo>
                <a:cubicBezTo>
                  <a:pt x="1" y="164"/>
                  <a:pt x="0" y="173"/>
                  <a:pt x="0" y="182"/>
                </a:cubicBezTo>
                <a:cubicBezTo>
                  <a:pt x="0" y="196"/>
                  <a:pt x="19" y="196"/>
                  <a:pt x="30" y="197"/>
                </a:cubicBezTo>
                <a:cubicBezTo>
                  <a:pt x="34" y="197"/>
                  <a:pt x="37" y="197"/>
                  <a:pt x="41" y="197"/>
                </a:cubicBezTo>
                <a:moveTo>
                  <a:pt x="660" y="175"/>
                </a:moveTo>
                <a:cubicBezTo>
                  <a:pt x="670" y="175"/>
                  <a:pt x="660" y="168"/>
                  <a:pt x="670" y="168"/>
                </a:cubicBezTo>
                <a:cubicBezTo>
                  <a:pt x="1016" y="158"/>
                  <a:pt x="1366" y="176"/>
                  <a:pt x="1713" y="176"/>
                </a:cubicBezTo>
                <a:cubicBezTo>
                  <a:pt x="3043" y="176"/>
                  <a:pt x="4374" y="204"/>
                  <a:pt x="5705" y="213"/>
                </a:cubicBezTo>
                <a:cubicBezTo>
                  <a:pt x="6796" y="221"/>
                  <a:pt x="7882" y="186"/>
                  <a:pt x="8972" y="168"/>
                </a:cubicBezTo>
                <a:cubicBezTo>
                  <a:pt x="9075" y="166"/>
                  <a:pt x="9296" y="166"/>
                  <a:pt x="9358" y="166"/>
                </a:cubicBezTo>
                <a:moveTo>
                  <a:pt x="1961" y="434"/>
                </a:moveTo>
                <a:cubicBezTo>
                  <a:pt x="1980" y="429"/>
                  <a:pt x="1899" y="401"/>
                  <a:pt x="1919" y="399"/>
                </a:cubicBezTo>
                <a:cubicBezTo>
                  <a:pt x="2047" y="387"/>
                  <a:pt x="2184" y="412"/>
                  <a:pt x="2314" y="408"/>
                </a:cubicBezTo>
                <a:cubicBezTo>
                  <a:pt x="3077" y="382"/>
                  <a:pt x="3841" y="249"/>
                  <a:pt x="4600" y="172"/>
                </a:cubicBezTo>
                <a:cubicBezTo>
                  <a:pt x="5801" y="49"/>
                  <a:pt x="7053" y="-61"/>
                  <a:pt x="8260" y="40"/>
                </a:cubicBezTo>
                <a:cubicBezTo>
                  <a:pt x="8523" y="62"/>
                  <a:pt x="8737" y="122"/>
                  <a:pt x="8975" y="22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0" name=""/>
          <p:cNvSpPr/>
          <p:nvPr/>
        </p:nvSpPr>
        <p:spPr>
          <a:xfrm>
            <a:off x="10477440" y="5956920"/>
            <a:ext cx="339480" cy="397440"/>
          </a:xfrm>
          <a:custGeom>
            <a:avLst/>
            <a:gdLst/>
            <a:ahLst/>
            <a:rect l="0" t="0" r="r" b="b"/>
            <a:pathLst>
              <a:path fill="none" w="943" h="1104">
                <a:moveTo>
                  <a:pt x="277" y="23"/>
                </a:moveTo>
                <a:cubicBezTo>
                  <a:pt x="301" y="31"/>
                  <a:pt x="297" y="1"/>
                  <a:pt x="311" y="51"/>
                </a:cubicBezTo>
                <a:cubicBezTo>
                  <a:pt x="337" y="140"/>
                  <a:pt x="321" y="252"/>
                  <a:pt x="320" y="343"/>
                </a:cubicBezTo>
                <a:cubicBezTo>
                  <a:pt x="319" y="471"/>
                  <a:pt x="311" y="598"/>
                  <a:pt x="311" y="727"/>
                </a:cubicBezTo>
                <a:cubicBezTo>
                  <a:pt x="311" y="809"/>
                  <a:pt x="312" y="891"/>
                  <a:pt x="316" y="973"/>
                </a:cubicBezTo>
                <a:cubicBezTo>
                  <a:pt x="318" y="1017"/>
                  <a:pt x="317" y="1060"/>
                  <a:pt x="317" y="1104"/>
                </a:cubicBezTo>
                <a:moveTo>
                  <a:pt x="360" y="130"/>
                </a:moveTo>
                <a:cubicBezTo>
                  <a:pt x="321" y="129"/>
                  <a:pt x="316" y="143"/>
                  <a:pt x="277" y="174"/>
                </a:cubicBezTo>
                <a:cubicBezTo>
                  <a:pt x="203" y="233"/>
                  <a:pt x="133" y="299"/>
                  <a:pt x="55" y="352"/>
                </a:cubicBezTo>
                <a:cubicBezTo>
                  <a:pt x="36" y="365"/>
                  <a:pt x="19" y="369"/>
                  <a:pt x="0" y="377"/>
                </a:cubicBezTo>
                <a:cubicBezTo>
                  <a:pt x="6" y="319"/>
                  <a:pt x="32" y="278"/>
                  <a:pt x="62" y="228"/>
                </a:cubicBezTo>
                <a:cubicBezTo>
                  <a:pt x="98" y="167"/>
                  <a:pt x="133" y="101"/>
                  <a:pt x="185" y="51"/>
                </a:cubicBezTo>
                <a:cubicBezTo>
                  <a:pt x="239" y="0"/>
                  <a:pt x="305" y="-5"/>
                  <a:pt x="375" y="3"/>
                </a:cubicBezTo>
                <a:cubicBezTo>
                  <a:pt x="517" y="18"/>
                  <a:pt x="655" y="70"/>
                  <a:pt x="798" y="88"/>
                </a:cubicBezTo>
                <a:cubicBezTo>
                  <a:pt x="846" y="92"/>
                  <a:pt x="895" y="96"/>
                  <a:pt x="943" y="1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1" name=""/>
          <p:cNvSpPr/>
          <p:nvPr/>
        </p:nvSpPr>
        <p:spPr>
          <a:xfrm>
            <a:off x="542520" y="2492640"/>
            <a:ext cx="717480" cy="595080"/>
          </a:xfrm>
          <a:custGeom>
            <a:avLst/>
            <a:gdLst/>
            <a:ahLst/>
            <a:rect l="0" t="0" r="r" b="b"/>
            <a:pathLst>
              <a:path fill="none" w="1993" h="1653">
                <a:moveTo>
                  <a:pt x="103" y="617"/>
                </a:moveTo>
                <a:cubicBezTo>
                  <a:pt x="88" y="625"/>
                  <a:pt x="72" y="631"/>
                  <a:pt x="58" y="638"/>
                </a:cubicBezTo>
                <a:cubicBezTo>
                  <a:pt x="110" y="645"/>
                  <a:pt x="162" y="652"/>
                  <a:pt x="215" y="655"/>
                </a:cubicBezTo>
                <a:cubicBezTo>
                  <a:pt x="408" y="667"/>
                  <a:pt x="603" y="663"/>
                  <a:pt x="797" y="667"/>
                </a:cubicBezTo>
                <a:cubicBezTo>
                  <a:pt x="1025" y="672"/>
                  <a:pt x="1247" y="688"/>
                  <a:pt x="1473" y="723"/>
                </a:cubicBezTo>
                <a:cubicBezTo>
                  <a:pt x="1494" y="726"/>
                  <a:pt x="1515" y="730"/>
                  <a:pt x="1536" y="733"/>
                </a:cubicBezTo>
                <a:moveTo>
                  <a:pt x="0" y="1071"/>
                </a:moveTo>
                <a:cubicBezTo>
                  <a:pt x="38" y="1084"/>
                  <a:pt x="51" y="1090"/>
                  <a:pt x="91" y="1091"/>
                </a:cubicBezTo>
                <a:cubicBezTo>
                  <a:pt x="304" y="1098"/>
                  <a:pt x="504" y="1054"/>
                  <a:pt x="711" y="1012"/>
                </a:cubicBezTo>
                <a:cubicBezTo>
                  <a:pt x="894" y="975"/>
                  <a:pt x="1073" y="952"/>
                  <a:pt x="1257" y="926"/>
                </a:cubicBezTo>
                <a:cubicBezTo>
                  <a:pt x="1276" y="921"/>
                  <a:pt x="1281" y="921"/>
                  <a:pt x="1290" y="912"/>
                </a:cubicBezTo>
                <a:moveTo>
                  <a:pt x="1020" y="20"/>
                </a:moveTo>
                <a:cubicBezTo>
                  <a:pt x="1018" y="13"/>
                  <a:pt x="1016" y="7"/>
                  <a:pt x="1014" y="0"/>
                </a:cubicBezTo>
                <a:cubicBezTo>
                  <a:pt x="1055" y="19"/>
                  <a:pt x="1103" y="41"/>
                  <a:pt x="1147" y="71"/>
                </a:cubicBezTo>
                <a:cubicBezTo>
                  <a:pt x="1387" y="235"/>
                  <a:pt x="1644" y="383"/>
                  <a:pt x="1857" y="581"/>
                </a:cubicBezTo>
                <a:cubicBezTo>
                  <a:pt x="1929" y="647"/>
                  <a:pt x="1992" y="705"/>
                  <a:pt x="1993" y="806"/>
                </a:cubicBezTo>
                <a:cubicBezTo>
                  <a:pt x="1994" y="893"/>
                  <a:pt x="1879" y="952"/>
                  <a:pt x="1817" y="995"/>
                </a:cubicBezTo>
                <a:cubicBezTo>
                  <a:pt x="1574" y="1163"/>
                  <a:pt x="1324" y="1320"/>
                  <a:pt x="1077" y="1483"/>
                </a:cubicBezTo>
                <a:cubicBezTo>
                  <a:pt x="1051" y="1501"/>
                  <a:pt x="1016" y="1520"/>
                  <a:pt x="1002" y="1550"/>
                </a:cubicBezTo>
                <a:cubicBezTo>
                  <a:pt x="996" y="1562"/>
                  <a:pt x="980" y="1645"/>
                  <a:pt x="982" y="1651"/>
                </a:cubicBezTo>
                <a:cubicBezTo>
                  <a:pt x="983" y="1656"/>
                  <a:pt x="999" y="1649"/>
                  <a:pt x="999" y="165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2" name=""/>
          <p:cNvSpPr/>
          <p:nvPr/>
        </p:nvSpPr>
        <p:spPr>
          <a:xfrm>
            <a:off x="6351120" y="409680"/>
            <a:ext cx="1717560" cy="839880"/>
          </a:xfrm>
          <a:custGeom>
            <a:avLst/>
            <a:gdLst/>
            <a:ahLst/>
            <a:rect l="0" t="0" r="r" b="b"/>
            <a:pathLst>
              <a:path fill="none" w="4771" h="2333">
                <a:moveTo>
                  <a:pt x="44" y="2320"/>
                </a:moveTo>
                <a:cubicBezTo>
                  <a:pt x="54" y="2305"/>
                  <a:pt x="-10" y="2344"/>
                  <a:pt x="1" y="2330"/>
                </a:cubicBezTo>
                <a:cubicBezTo>
                  <a:pt x="64" y="2253"/>
                  <a:pt x="135" y="2200"/>
                  <a:pt x="231" y="2148"/>
                </a:cubicBezTo>
                <a:cubicBezTo>
                  <a:pt x="808" y="1836"/>
                  <a:pt x="1471" y="1660"/>
                  <a:pt x="2074" y="1404"/>
                </a:cubicBezTo>
                <a:cubicBezTo>
                  <a:pt x="2915" y="1046"/>
                  <a:pt x="3813" y="724"/>
                  <a:pt x="4603" y="261"/>
                </a:cubicBezTo>
                <a:cubicBezTo>
                  <a:pt x="4668" y="223"/>
                  <a:pt x="4768" y="171"/>
                  <a:pt x="4771" y="85"/>
                </a:cubicBezTo>
                <a:cubicBezTo>
                  <a:pt x="4773" y="21"/>
                  <a:pt x="4712" y="34"/>
                  <a:pt x="4699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3" name=""/>
          <p:cNvSpPr/>
          <p:nvPr/>
        </p:nvSpPr>
        <p:spPr>
          <a:xfrm>
            <a:off x="9505800" y="4745160"/>
            <a:ext cx="2229120" cy="47880"/>
          </a:xfrm>
          <a:custGeom>
            <a:avLst/>
            <a:gdLst/>
            <a:ahLst/>
            <a:rect l="0" t="0" r="r" b="b"/>
            <a:pathLst>
              <a:path fill="none" w="6192" h="133">
                <a:moveTo>
                  <a:pt x="103" y="77"/>
                </a:moveTo>
                <a:cubicBezTo>
                  <a:pt x="60" y="51"/>
                  <a:pt x="37" y="35"/>
                  <a:pt x="0" y="0"/>
                </a:cubicBezTo>
                <a:cubicBezTo>
                  <a:pt x="42" y="11"/>
                  <a:pt x="85" y="26"/>
                  <a:pt x="128" y="36"/>
                </a:cubicBezTo>
                <a:cubicBezTo>
                  <a:pt x="500" y="121"/>
                  <a:pt x="893" y="127"/>
                  <a:pt x="1273" y="131"/>
                </a:cubicBezTo>
                <a:cubicBezTo>
                  <a:pt x="2151" y="140"/>
                  <a:pt x="3027" y="110"/>
                  <a:pt x="3905" y="90"/>
                </a:cubicBezTo>
                <a:cubicBezTo>
                  <a:pt x="4587" y="75"/>
                  <a:pt x="5272" y="69"/>
                  <a:pt x="5954" y="84"/>
                </a:cubicBezTo>
                <a:cubicBezTo>
                  <a:pt x="6022" y="85"/>
                  <a:pt x="6132" y="87"/>
                  <a:pt x="6192" y="8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/>
          <p:nvPr/>
        </p:nvSpPr>
        <p:spPr>
          <a:xfrm>
            <a:off x="6134040" y="708120"/>
            <a:ext cx="43920" cy="41040"/>
          </a:xfrm>
          <a:custGeom>
            <a:avLst/>
            <a:gdLst/>
            <a:ahLst/>
            <a:rect l="0" t="0" r="r" b="b"/>
            <a:pathLst>
              <a:path fill="none" w="122" h="114">
                <a:moveTo>
                  <a:pt x="122" y="0"/>
                </a:moveTo>
                <a:cubicBezTo>
                  <a:pt x="100" y="61"/>
                  <a:pt x="54" y="81"/>
                  <a:pt x="0" y="11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5" name=""/>
          <p:cNvSpPr/>
          <p:nvPr/>
        </p:nvSpPr>
        <p:spPr>
          <a:xfrm>
            <a:off x="1812600" y="560520"/>
            <a:ext cx="1216080" cy="407520"/>
          </a:xfrm>
          <a:custGeom>
            <a:avLst/>
            <a:gdLst/>
            <a:ahLst/>
            <a:rect l="0" t="0" r="r" b="b"/>
            <a:pathLst>
              <a:path fill="none" w="3378" h="1132">
                <a:moveTo>
                  <a:pt x="278" y="759"/>
                </a:moveTo>
                <a:cubicBezTo>
                  <a:pt x="299" y="739"/>
                  <a:pt x="313" y="730"/>
                  <a:pt x="339" y="714"/>
                </a:cubicBezTo>
                <a:cubicBezTo>
                  <a:pt x="348" y="708"/>
                  <a:pt x="358" y="704"/>
                  <a:pt x="366" y="698"/>
                </a:cubicBezTo>
                <a:cubicBezTo>
                  <a:pt x="367" y="697"/>
                  <a:pt x="365" y="692"/>
                  <a:pt x="366" y="691"/>
                </a:cubicBezTo>
                <a:cubicBezTo>
                  <a:pt x="358" y="689"/>
                  <a:pt x="341" y="678"/>
                  <a:pt x="326" y="677"/>
                </a:cubicBezTo>
                <a:cubicBezTo>
                  <a:pt x="262" y="671"/>
                  <a:pt x="219" y="694"/>
                  <a:pt x="172" y="737"/>
                </a:cubicBezTo>
                <a:cubicBezTo>
                  <a:pt x="88" y="814"/>
                  <a:pt x="13" y="923"/>
                  <a:pt x="1" y="1038"/>
                </a:cubicBezTo>
                <a:cubicBezTo>
                  <a:pt x="-4" y="1087"/>
                  <a:pt x="9" y="1100"/>
                  <a:pt x="23" y="1132"/>
                </a:cubicBezTo>
                <a:cubicBezTo>
                  <a:pt x="96" y="1117"/>
                  <a:pt x="118" y="1100"/>
                  <a:pt x="175" y="1039"/>
                </a:cubicBezTo>
                <a:cubicBezTo>
                  <a:pt x="325" y="878"/>
                  <a:pt x="439" y="686"/>
                  <a:pt x="506" y="477"/>
                </a:cubicBezTo>
                <a:cubicBezTo>
                  <a:pt x="553" y="328"/>
                  <a:pt x="556" y="177"/>
                  <a:pt x="562" y="23"/>
                </a:cubicBezTo>
                <a:cubicBezTo>
                  <a:pt x="563" y="9"/>
                  <a:pt x="563" y="8"/>
                  <a:pt x="563" y="0"/>
                </a:cubicBezTo>
                <a:cubicBezTo>
                  <a:pt x="547" y="54"/>
                  <a:pt x="530" y="110"/>
                  <a:pt x="514" y="165"/>
                </a:cubicBezTo>
                <a:cubicBezTo>
                  <a:pt x="481" y="280"/>
                  <a:pt x="455" y="395"/>
                  <a:pt x="445" y="514"/>
                </a:cubicBezTo>
                <a:cubicBezTo>
                  <a:pt x="440" y="576"/>
                  <a:pt x="419" y="694"/>
                  <a:pt x="468" y="747"/>
                </a:cubicBezTo>
                <a:cubicBezTo>
                  <a:pt x="502" y="784"/>
                  <a:pt x="530" y="784"/>
                  <a:pt x="578" y="782"/>
                </a:cubicBezTo>
                <a:cubicBezTo>
                  <a:pt x="640" y="780"/>
                  <a:pt x="706" y="742"/>
                  <a:pt x="755" y="706"/>
                </a:cubicBezTo>
                <a:cubicBezTo>
                  <a:pt x="804" y="671"/>
                  <a:pt x="830" y="625"/>
                  <a:pt x="851" y="571"/>
                </a:cubicBezTo>
                <a:cubicBezTo>
                  <a:pt x="851" y="569"/>
                  <a:pt x="852" y="567"/>
                  <a:pt x="852" y="566"/>
                </a:cubicBezTo>
                <a:cubicBezTo>
                  <a:pt x="839" y="602"/>
                  <a:pt x="825" y="640"/>
                  <a:pt x="812" y="677"/>
                </a:cubicBezTo>
                <a:cubicBezTo>
                  <a:pt x="798" y="718"/>
                  <a:pt x="791" y="757"/>
                  <a:pt x="793" y="800"/>
                </a:cubicBezTo>
                <a:cubicBezTo>
                  <a:pt x="794" y="803"/>
                  <a:pt x="795" y="807"/>
                  <a:pt x="796" y="810"/>
                </a:cubicBezTo>
                <a:cubicBezTo>
                  <a:pt x="844" y="812"/>
                  <a:pt x="873" y="812"/>
                  <a:pt x="920" y="792"/>
                </a:cubicBezTo>
                <a:cubicBezTo>
                  <a:pt x="978" y="767"/>
                  <a:pt x="1065" y="715"/>
                  <a:pt x="1058" y="640"/>
                </a:cubicBezTo>
                <a:cubicBezTo>
                  <a:pt x="1052" y="573"/>
                  <a:pt x="1011" y="545"/>
                  <a:pt x="945" y="532"/>
                </a:cubicBezTo>
                <a:cubicBezTo>
                  <a:pt x="919" y="527"/>
                  <a:pt x="850" y="515"/>
                  <a:pt x="830" y="540"/>
                </a:cubicBezTo>
                <a:cubicBezTo>
                  <a:pt x="830" y="556"/>
                  <a:pt x="830" y="561"/>
                  <a:pt x="830" y="571"/>
                </a:cubicBezTo>
                <a:moveTo>
                  <a:pt x="1352" y="497"/>
                </a:moveTo>
                <a:cubicBezTo>
                  <a:pt x="1350" y="511"/>
                  <a:pt x="1355" y="504"/>
                  <a:pt x="1351" y="518"/>
                </a:cubicBezTo>
                <a:cubicBezTo>
                  <a:pt x="1337" y="567"/>
                  <a:pt x="1314" y="611"/>
                  <a:pt x="1352" y="645"/>
                </a:cubicBezTo>
                <a:cubicBezTo>
                  <a:pt x="1374" y="665"/>
                  <a:pt x="1456" y="652"/>
                  <a:pt x="1480" y="644"/>
                </a:cubicBezTo>
                <a:cubicBezTo>
                  <a:pt x="1527" y="629"/>
                  <a:pt x="1569" y="592"/>
                  <a:pt x="1607" y="565"/>
                </a:cubicBezTo>
                <a:cubicBezTo>
                  <a:pt x="1613" y="583"/>
                  <a:pt x="1620" y="610"/>
                  <a:pt x="1629" y="631"/>
                </a:cubicBezTo>
                <a:cubicBezTo>
                  <a:pt x="1653" y="686"/>
                  <a:pt x="1692" y="707"/>
                  <a:pt x="1752" y="702"/>
                </a:cubicBezTo>
                <a:cubicBezTo>
                  <a:pt x="1817" y="696"/>
                  <a:pt x="1868" y="641"/>
                  <a:pt x="1904" y="591"/>
                </a:cubicBezTo>
                <a:cubicBezTo>
                  <a:pt x="1959" y="516"/>
                  <a:pt x="1965" y="437"/>
                  <a:pt x="1965" y="347"/>
                </a:cubicBezTo>
                <a:cubicBezTo>
                  <a:pt x="1965" y="289"/>
                  <a:pt x="1964" y="232"/>
                  <a:pt x="1955" y="175"/>
                </a:cubicBezTo>
                <a:cubicBezTo>
                  <a:pt x="1954" y="171"/>
                  <a:pt x="1953" y="168"/>
                  <a:pt x="1952" y="164"/>
                </a:cubicBezTo>
                <a:cubicBezTo>
                  <a:pt x="1935" y="199"/>
                  <a:pt x="1924" y="248"/>
                  <a:pt x="1917" y="292"/>
                </a:cubicBezTo>
                <a:cubicBezTo>
                  <a:pt x="1902" y="392"/>
                  <a:pt x="1884" y="519"/>
                  <a:pt x="1920" y="614"/>
                </a:cubicBezTo>
                <a:cubicBezTo>
                  <a:pt x="1932" y="647"/>
                  <a:pt x="1954" y="685"/>
                  <a:pt x="1989" y="696"/>
                </a:cubicBezTo>
                <a:cubicBezTo>
                  <a:pt x="2014" y="704"/>
                  <a:pt x="2035" y="689"/>
                  <a:pt x="2053" y="674"/>
                </a:cubicBezTo>
                <a:cubicBezTo>
                  <a:pt x="2084" y="647"/>
                  <a:pt x="2101" y="602"/>
                  <a:pt x="2132" y="574"/>
                </a:cubicBezTo>
                <a:cubicBezTo>
                  <a:pt x="2173" y="537"/>
                  <a:pt x="2251" y="494"/>
                  <a:pt x="2310" y="517"/>
                </a:cubicBezTo>
                <a:cubicBezTo>
                  <a:pt x="2372" y="541"/>
                  <a:pt x="2382" y="636"/>
                  <a:pt x="2387" y="691"/>
                </a:cubicBezTo>
                <a:cubicBezTo>
                  <a:pt x="2387" y="704"/>
                  <a:pt x="2387" y="706"/>
                  <a:pt x="2387" y="714"/>
                </a:cubicBezTo>
                <a:cubicBezTo>
                  <a:pt x="2322" y="721"/>
                  <a:pt x="2255" y="726"/>
                  <a:pt x="2189" y="721"/>
                </a:cubicBezTo>
                <a:cubicBezTo>
                  <a:pt x="2143" y="718"/>
                  <a:pt x="2067" y="706"/>
                  <a:pt x="2049" y="654"/>
                </a:cubicBezTo>
                <a:cubicBezTo>
                  <a:pt x="2049" y="645"/>
                  <a:pt x="2049" y="636"/>
                  <a:pt x="2049" y="627"/>
                </a:cubicBezTo>
                <a:moveTo>
                  <a:pt x="2620" y="157"/>
                </a:moveTo>
                <a:cubicBezTo>
                  <a:pt x="2620" y="157"/>
                  <a:pt x="2623" y="231"/>
                  <a:pt x="2623" y="242"/>
                </a:cubicBezTo>
                <a:cubicBezTo>
                  <a:pt x="2624" y="317"/>
                  <a:pt x="2614" y="388"/>
                  <a:pt x="2609" y="463"/>
                </a:cubicBezTo>
                <a:cubicBezTo>
                  <a:pt x="2607" y="493"/>
                  <a:pt x="2595" y="567"/>
                  <a:pt x="2611" y="595"/>
                </a:cubicBezTo>
                <a:cubicBezTo>
                  <a:pt x="2628" y="626"/>
                  <a:pt x="2677" y="621"/>
                  <a:pt x="2705" y="620"/>
                </a:cubicBezTo>
                <a:cubicBezTo>
                  <a:pt x="2716" y="619"/>
                  <a:pt x="2727" y="618"/>
                  <a:pt x="2738" y="617"/>
                </a:cubicBezTo>
                <a:moveTo>
                  <a:pt x="3002" y="408"/>
                </a:moveTo>
                <a:cubicBezTo>
                  <a:pt x="3032" y="406"/>
                  <a:pt x="3032" y="399"/>
                  <a:pt x="3045" y="433"/>
                </a:cubicBezTo>
                <a:cubicBezTo>
                  <a:pt x="3057" y="465"/>
                  <a:pt x="3048" y="501"/>
                  <a:pt x="3067" y="531"/>
                </a:cubicBezTo>
                <a:cubicBezTo>
                  <a:pt x="3088" y="563"/>
                  <a:pt x="3132" y="557"/>
                  <a:pt x="3164" y="557"/>
                </a:cubicBezTo>
                <a:cubicBezTo>
                  <a:pt x="3225" y="556"/>
                  <a:pt x="3279" y="524"/>
                  <a:pt x="3323" y="483"/>
                </a:cubicBezTo>
                <a:cubicBezTo>
                  <a:pt x="3364" y="445"/>
                  <a:pt x="3376" y="409"/>
                  <a:pt x="3378" y="356"/>
                </a:cubicBezTo>
                <a:cubicBezTo>
                  <a:pt x="3378" y="332"/>
                  <a:pt x="3379" y="325"/>
                  <a:pt x="3370" y="312"/>
                </a:cubicBezTo>
                <a:cubicBezTo>
                  <a:pt x="3312" y="299"/>
                  <a:pt x="3278" y="316"/>
                  <a:pt x="3229" y="353"/>
                </a:cubicBezTo>
                <a:cubicBezTo>
                  <a:pt x="3145" y="416"/>
                  <a:pt x="3065" y="494"/>
                  <a:pt x="3014" y="586"/>
                </a:cubicBezTo>
                <a:cubicBezTo>
                  <a:pt x="2989" y="631"/>
                  <a:pt x="2959" y="715"/>
                  <a:pt x="3006" y="757"/>
                </a:cubicBezTo>
                <a:cubicBezTo>
                  <a:pt x="3069" y="814"/>
                  <a:pt x="3184" y="797"/>
                  <a:pt x="3260" y="79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6" name=""/>
          <p:cNvSpPr/>
          <p:nvPr/>
        </p:nvSpPr>
        <p:spPr>
          <a:xfrm>
            <a:off x="3602520" y="643320"/>
            <a:ext cx="651600" cy="447480"/>
          </a:xfrm>
          <a:custGeom>
            <a:avLst/>
            <a:gdLst/>
            <a:ahLst/>
            <a:rect l="0" t="0" r="r" b="b"/>
            <a:pathLst>
              <a:path fill="none" w="1810" h="1243">
                <a:moveTo>
                  <a:pt x="89" y="383"/>
                </a:moveTo>
                <a:cubicBezTo>
                  <a:pt x="60" y="355"/>
                  <a:pt x="26" y="331"/>
                  <a:pt x="9" y="292"/>
                </a:cubicBezTo>
                <a:cubicBezTo>
                  <a:pt x="2" y="276"/>
                  <a:pt x="-4" y="229"/>
                  <a:pt x="3" y="214"/>
                </a:cubicBezTo>
                <a:cubicBezTo>
                  <a:pt x="37" y="142"/>
                  <a:pt x="181" y="73"/>
                  <a:pt x="235" y="151"/>
                </a:cubicBezTo>
                <a:cubicBezTo>
                  <a:pt x="284" y="221"/>
                  <a:pt x="260" y="346"/>
                  <a:pt x="260" y="426"/>
                </a:cubicBezTo>
                <a:cubicBezTo>
                  <a:pt x="260" y="451"/>
                  <a:pt x="260" y="457"/>
                  <a:pt x="260" y="473"/>
                </a:cubicBezTo>
                <a:cubicBezTo>
                  <a:pt x="296" y="481"/>
                  <a:pt x="327" y="491"/>
                  <a:pt x="366" y="472"/>
                </a:cubicBezTo>
                <a:cubicBezTo>
                  <a:pt x="416" y="447"/>
                  <a:pt x="453" y="400"/>
                  <a:pt x="474" y="350"/>
                </a:cubicBezTo>
                <a:cubicBezTo>
                  <a:pt x="500" y="288"/>
                  <a:pt x="498" y="218"/>
                  <a:pt x="500" y="151"/>
                </a:cubicBezTo>
                <a:cubicBezTo>
                  <a:pt x="520" y="423"/>
                  <a:pt x="591" y="693"/>
                  <a:pt x="602" y="964"/>
                </a:cubicBezTo>
                <a:cubicBezTo>
                  <a:pt x="606" y="1051"/>
                  <a:pt x="589" y="1115"/>
                  <a:pt x="521" y="1172"/>
                </a:cubicBezTo>
                <a:cubicBezTo>
                  <a:pt x="482" y="1204"/>
                  <a:pt x="349" y="1269"/>
                  <a:pt x="296" y="1232"/>
                </a:cubicBezTo>
                <a:cubicBezTo>
                  <a:pt x="266" y="1211"/>
                  <a:pt x="268" y="1141"/>
                  <a:pt x="279" y="1112"/>
                </a:cubicBezTo>
                <a:cubicBezTo>
                  <a:pt x="344" y="936"/>
                  <a:pt x="526" y="829"/>
                  <a:pt x="696" y="788"/>
                </a:cubicBezTo>
                <a:cubicBezTo>
                  <a:pt x="731" y="780"/>
                  <a:pt x="875" y="744"/>
                  <a:pt x="909" y="779"/>
                </a:cubicBezTo>
                <a:cubicBezTo>
                  <a:pt x="918" y="788"/>
                  <a:pt x="909" y="812"/>
                  <a:pt x="912" y="824"/>
                </a:cubicBezTo>
                <a:moveTo>
                  <a:pt x="1550" y="12"/>
                </a:moveTo>
                <a:cubicBezTo>
                  <a:pt x="1542" y="10"/>
                  <a:pt x="1574" y="-20"/>
                  <a:pt x="1505" y="21"/>
                </a:cubicBezTo>
                <a:cubicBezTo>
                  <a:pt x="1416" y="74"/>
                  <a:pt x="1337" y="148"/>
                  <a:pt x="1280" y="235"/>
                </a:cubicBezTo>
                <a:cubicBezTo>
                  <a:pt x="1222" y="323"/>
                  <a:pt x="1189" y="438"/>
                  <a:pt x="1201" y="545"/>
                </a:cubicBezTo>
                <a:cubicBezTo>
                  <a:pt x="1217" y="687"/>
                  <a:pt x="1336" y="758"/>
                  <a:pt x="1463" y="789"/>
                </a:cubicBezTo>
                <a:cubicBezTo>
                  <a:pt x="1558" y="811"/>
                  <a:pt x="1723" y="773"/>
                  <a:pt x="1807" y="815"/>
                </a:cubicBezTo>
                <a:cubicBezTo>
                  <a:pt x="1814" y="819"/>
                  <a:pt x="1806" y="825"/>
                  <a:pt x="1810" y="830"/>
                </a:cubicBezTo>
                <a:cubicBezTo>
                  <a:pt x="1810" y="837"/>
                  <a:pt x="1810" y="840"/>
                  <a:pt x="1810" y="84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7" name=""/>
          <p:cNvSpPr/>
          <p:nvPr/>
        </p:nvSpPr>
        <p:spPr>
          <a:xfrm>
            <a:off x="4492800" y="487440"/>
            <a:ext cx="1423800" cy="318600"/>
          </a:xfrm>
          <a:custGeom>
            <a:avLst/>
            <a:gdLst/>
            <a:ahLst/>
            <a:rect l="0" t="0" r="r" b="b"/>
            <a:pathLst>
              <a:path fill="none" w="3955" h="885">
                <a:moveTo>
                  <a:pt x="516" y="761"/>
                </a:moveTo>
                <a:cubicBezTo>
                  <a:pt x="534" y="750"/>
                  <a:pt x="565" y="740"/>
                  <a:pt x="580" y="725"/>
                </a:cubicBezTo>
                <a:cubicBezTo>
                  <a:pt x="585" y="720"/>
                  <a:pt x="582" y="712"/>
                  <a:pt x="586" y="708"/>
                </a:cubicBezTo>
                <a:cubicBezTo>
                  <a:pt x="578" y="695"/>
                  <a:pt x="583" y="686"/>
                  <a:pt x="566" y="674"/>
                </a:cubicBezTo>
                <a:cubicBezTo>
                  <a:pt x="499" y="626"/>
                  <a:pt x="405" y="627"/>
                  <a:pt x="326" y="626"/>
                </a:cubicBezTo>
                <a:cubicBezTo>
                  <a:pt x="240" y="625"/>
                  <a:pt x="182" y="637"/>
                  <a:pt x="113" y="691"/>
                </a:cubicBezTo>
                <a:cubicBezTo>
                  <a:pt x="67" y="727"/>
                  <a:pt x="17" y="784"/>
                  <a:pt x="3" y="843"/>
                </a:cubicBezTo>
                <a:cubicBezTo>
                  <a:pt x="0" y="865"/>
                  <a:pt x="-1" y="870"/>
                  <a:pt x="0" y="884"/>
                </a:cubicBezTo>
                <a:cubicBezTo>
                  <a:pt x="56" y="888"/>
                  <a:pt x="76" y="883"/>
                  <a:pt x="131" y="850"/>
                </a:cubicBezTo>
                <a:cubicBezTo>
                  <a:pt x="306" y="746"/>
                  <a:pt x="433" y="598"/>
                  <a:pt x="498" y="404"/>
                </a:cubicBezTo>
                <a:cubicBezTo>
                  <a:pt x="537" y="287"/>
                  <a:pt x="566" y="162"/>
                  <a:pt x="575" y="39"/>
                </a:cubicBezTo>
                <a:cubicBezTo>
                  <a:pt x="575" y="16"/>
                  <a:pt x="575" y="13"/>
                  <a:pt x="575" y="0"/>
                </a:cubicBezTo>
                <a:cubicBezTo>
                  <a:pt x="539" y="50"/>
                  <a:pt x="504" y="104"/>
                  <a:pt x="472" y="157"/>
                </a:cubicBezTo>
                <a:cubicBezTo>
                  <a:pt x="394" y="285"/>
                  <a:pt x="318" y="409"/>
                  <a:pt x="309" y="561"/>
                </a:cubicBezTo>
                <a:cubicBezTo>
                  <a:pt x="305" y="622"/>
                  <a:pt x="319" y="646"/>
                  <a:pt x="378" y="658"/>
                </a:cubicBezTo>
                <a:cubicBezTo>
                  <a:pt x="444" y="671"/>
                  <a:pt x="520" y="640"/>
                  <a:pt x="580" y="618"/>
                </a:cubicBezTo>
                <a:cubicBezTo>
                  <a:pt x="648" y="593"/>
                  <a:pt x="710" y="560"/>
                  <a:pt x="772" y="523"/>
                </a:cubicBezTo>
                <a:cubicBezTo>
                  <a:pt x="768" y="565"/>
                  <a:pt x="764" y="606"/>
                  <a:pt x="763" y="648"/>
                </a:cubicBezTo>
                <a:cubicBezTo>
                  <a:pt x="762" y="702"/>
                  <a:pt x="791" y="712"/>
                  <a:pt x="841" y="716"/>
                </a:cubicBezTo>
                <a:cubicBezTo>
                  <a:pt x="909" y="721"/>
                  <a:pt x="972" y="713"/>
                  <a:pt x="1035" y="684"/>
                </a:cubicBezTo>
                <a:cubicBezTo>
                  <a:pt x="1087" y="660"/>
                  <a:pt x="1107" y="637"/>
                  <a:pt x="1109" y="582"/>
                </a:cubicBezTo>
                <a:cubicBezTo>
                  <a:pt x="1111" y="532"/>
                  <a:pt x="1040" y="487"/>
                  <a:pt x="1002" y="468"/>
                </a:cubicBezTo>
                <a:cubicBezTo>
                  <a:pt x="974" y="454"/>
                  <a:pt x="925" y="441"/>
                  <a:pt x="900" y="466"/>
                </a:cubicBezTo>
                <a:cubicBezTo>
                  <a:pt x="900" y="473"/>
                  <a:pt x="900" y="480"/>
                  <a:pt x="900" y="487"/>
                </a:cubicBezTo>
                <a:moveTo>
                  <a:pt x="1366" y="482"/>
                </a:moveTo>
                <a:cubicBezTo>
                  <a:pt x="1368" y="479"/>
                  <a:pt x="1369" y="475"/>
                  <a:pt x="1371" y="472"/>
                </a:cubicBezTo>
                <a:cubicBezTo>
                  <a:pt x="1353" y="475"/>
                  <a:pt x="1344" y="486"/>
                  <a:pt x="1329" y="509"/>
                </a:cubicBezTo>
                <a:cubicBezTo>
                  <a:pt x="1305" y="545"/>
                  <a:pt x="1298" y="582"/>
                  <a:pt x="1302" y="625"/>
                </a:cubicBezTo>
                <a:cubicBezTo>
                  <a:pt x="1306" y="664"/>
                  <a:pt x="1356" y="658"/>
                  <a:pt x="1385" y="658"/>
                </a:cubicBezTo>
                <a:cubicBezTo>
                  <a:pt x="1433" y="659"/>
                  <a:pt x="1477" y="648"/>
                  <a:pt x="1518" y="621"/>
                </a:cubicBezTo>
                <a:cubicBezTo>
                  <a:pt x="1539" y="607"/>
                  <a:pt x="1548" y="587"/>
                  <a:pt x="1559" y="566"/>
                </a:cubicBezTo>
                <a:cubicBezTo>
                  <a:pt x="1561" y="580"/>
                  <a:pt x="1562" y="609"/>
                  <a:pt x="1566" y="625"/>
                </a:cubicBezTo>
                <a:cubicBezTo>
                  <a:pt x="1576" y="663"/>
                  <a:pt x="1606" y="697"/>
                  <a:pt x="1645" y="707"/>
                </a:cubicBezTo>
                <a:cubicBezTo>
                  <a:pt x="1686" y="718"/>
                  <a:pt x="1728" y="709"/>
                  <a:pt x="1769" y="704"/>
                </a:cubicBezTo>
                <a:moveTo>
                  <a:pt x="2008" y="483"/>
                </a:moveTo>
                <a:cubicBezTo>
                  <a:pt x="2008" y="418"/>
                  <a:pt x="2013" y="355"/>
                  <a:pt x="1992" y="293"/>
                </a:cubicBezTo>
                <a:cubicBezTo>
                  <a:pt x="1980" y="256"/>
                  <a:pt x="1965" y="226"/>
                  <a:pt x="1930" y="214"/>
                </a:cubicBezTo>
                <a:cubicBezTo>
                  <a:pt x="1887" y="199"/>
                  <a:pt x="1855" y="299"/>
                  <a:pt x="1848" y="325"/>
                </a:cubicBezTo>
                <a:cubicBezTo>
                  <a:pt x="1831" y="386"/>
                  <a:pt x="1816" y="506"/>
                  <a:pt x="1846" y="566"/>
                </a:cubicBezTo>
                <a:cubicBezTo>
                  <a:pt x="1867" y="608"/>
                  <a:pt x="1911" y="615"/>
                  <a:pt x="1952" y="616"/>
                </a:cubicBezTo>
                <a:cubicBezTo>
                  <a:pt x="2000" y="617"/>
                  <a:pt x="2032" y="612"/>
                  <a:pt x="2071" y="585"/>
                </a:cubicBezTo>
                <a:cubicBezTo>
                  <a:pt x="2103" y="563"/>
                  <a:pt x="2127" y="530"/>
                  <a:pt x="2161" y="512"/>
                </a:cubicBezTo>
                <a:cubicBezTo>
                  <a:pt x="2183" y="500"/>
                  <a:pt x="2237" y="489"/>
                  <a:pt x="2255" y="515"/>
                </a:cubicBezTo>
                <a:cubicBezTo>
                  <a:pt x="2280" y="551"/>
                  <a:pt x="2261" y="609"/>
                  <a:pt x="2242" y="641"/>
                </a:cubicBezTo>
                <a:cubicBezTo>
                  <a:pt x="2212" y="691"/>
                  <a:pt x="2167" y="712"/>
                  <a:pt x="2110" y="716"/>
                </a:cubicBezTo>
                <a:cubicBezTo>
                  <a:pt x="2065" y="719"/>
                  <a:pt x="2032" y="721"/>
                  <a:pt x="1999" y="694"/>
                </a:cubicBezTo>
                <a:moveTo>
                  <a:pt x="2531" y="167"/>
                </a:moveTo>
                <a:cubicBezTo>
                  <a:pt x="2530" y="233"/>
                  <a:pt x="2512" y="277"/>
                  <a:pt x="2486" y="338"/>
                </a:cubicBezTo>
                <a:cubicBezTo>
                  <a:pt x="2451" y="420"/>
                  <a:pt x="2412" y="502"/>
                  <a:pt x="2407" y="592"/>
                </a:cubicBezTo>
                <a:cubicBezTo>
                  <a:pt x="2404" y="641"/>
                  <a:pt x="2416" y="645"/>
                  <a:pt x="2460" y="654"/>
                </a:cubicBezTo>
                <a:moveTo>
                  <a:pt x="2917" y="457"/>
                </a:moveTo>
                <a:cubicBezTo>
                  <a:pt x="2915" y="489"/>
                  <a:pt x="2913" y="507"/>
                  <a:pt x="2899" y="536"/>
                </a:cubicBezTo>
                <a:cubicBezTo>
                  <a:pt x="2891" y="553"/>
                  <a:pt x="2891" y="558"/>
                  <a:pt x="2888" y="575"/>
                </a:cubicBezTo>
                <a:cubicBezTo>
                  <a:pt x="2922" y="580"/>
                  <a:pt x="2956" y="580"/>
                  <a:pt x="2990" y="571"/>
                </a:cubicBezTo>
                <a:cubicBezTo>
                  <a:pt x="3032" y="559"/>
                  <a:pt x="3083" y="536"/>
                  <a:pt x="3106" y="497"/>
                </a:cubicBezTo>
                <a:cubicBezTo>
                  <a:pt x="3119" y="475"/>
                  <a:pt x="3125" y="414"/>
                  <a:pt x="3112" y="391"/>
                </a:cubicBezTo>
                <a:cubicBezTo>
                  <a:pt x="3091" y="355"/>
                  <a:pt x="3013" y="349"/>
                  <a:pt x="2979" y="359"/>
                </a:cubicBezTo>
                <a:cubicBezTo>
                  <a:pt x="2907" y="379"/>
                  <a:pt x="2833" y="447"/>
                  <a:pt x="2785" y="502"/>
                </a:cubicBezTo>
                <a:cubicBezTo>
                  <a:pt x="2751" y="542"/>
                  <a:pt x="2724" y="595"/>
                  <a:pt x="2736" y="650"/>
                </a:cubicBezTo>
                <a:cubicBezTo>
                  <a:pt x="2746" y="694"/>
                  <a:pt x="2804" y="711"/>
                  <a:pt x="2842" y="715"/>
                </a:cubicBezTo>
                <a:cubicBezTo>
                  <a:pt x="2884" y="720"/>
                  <a:pt x="2930" y="715"/>
                  <a:pt x="2972" y="715"/>
                </a:cubicBezTo>
                <a:moveTo>
                  <a:pt x="3756" y="108"/>
                </a:moveTo>
                <a:cubicBezTo>
                  <a:pt x="3817" y="110"/>
                  <a:pt x="3847" y="122"/>
                  <a:pt x="3888" y="172"/>
                </a:cubicBezTo>
                <a:cubicBezTo>
                  <a:pt x="3946" y="243"/>
                  <a:pt x="3953" y="318"/>
                  <a:pt x="3955" y="406"/>
                </a:cubicBezTo>
                <a:cubicBezTo>
                  <a:pt x="3957" y="495"/>
                  <a:pt x="3938" y="569"/>
                  <a:pt x="3889" y="644"/>
                </a:cubicBezTo>
                <a:cubicBezTo>
                  <a:pt x="3845" y="712"/>
                  <a:pt x="3785" y="750"/>
                  <a:pt x="3707" y="768"/>
                </a:cubicBezTo>
                <a:cubicBezTo>
                  <a:pt x="3654" y="781"/>
                  <a:pt x="3523" y="803"/>
                  <a:pt x="3470" y="777"/>
                </a:cubicBezTo>
                <a:cubicBezTo>
                  <a:pt x="3467" y="772"/>
                  <a:pt x="3463" y="768"/>
                  <a:pt x="3460" y="76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8" name=""/>
          <p:cNvSpPr/>
          <p:nvPr/>
        </p:nvSpPr>
        <p:spPr>
          <a:xfrm>
            <a:off x="6132600" y="546120"/>
            <a:ext cx="15480" cy="31320"/>
          </a:xfrm>
          <a:custGeom>
            <a:avLst/>
            <a:gdLst/>
            <a:ahLst/>
            <a:rect l="0" t="0" r="r" b="b"/>
            <a:pathLst>
              <a:path fill="none" w="43" h="87">
                <a:moveTo>
                  <a:pt x="27" y="5"/>
                </a:moveTo>
                <a:cubicBezTo>
                  <a:pt x="36" y="1"/>
                  <a:pt x="37" y="-1"/>
                  <a:pt x="43" y="0"/>
                </a:cubicBezTo>
                <a:cubicBezTo>
                  <a:pt x="43" y="40"/>
                  <a:pt x="27" y="55"/>
                  <a:pt x="0" y="8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79" name=""/>
          <p:cNvSpPr/>
          <p:nvPr/>
        </p:nvSpPr>
        <p:spPr>
          <a:xfrm>
            <a:off x="2038320" y="1066680"/>
            <a:ext cx="1002960" cy="340200"/>
          </a:xfrm>
          <a:custGeom>
            <a:avLst/>
            <a:gdLst/>
            <a:ahLst/>
            <a:rect l="0" t="0" r="r" b="b"/>
            <a:pathLst>
              <a:path fill="none" w="2786" h="945">
                <a:moveTo>
                  <a:pt x="415" y="606"/>
                </a:moveTo>
                <a:cubicBezTo>
                  <a:pt x="416" y="598"/>
                  <a:pt x="435" y="597"/>
                  <a:pt x="431" y="590"/>
                </a:cubicBezTo>
                <a:cubicBezTo>
                  <a:pt x="429" y="586"/>
                  <a:pt x="428" y="589"/>
                  <a:pt x="425" y="585"/>
                </a:cubicBezTo>
                <a:cubicBezTo>
                  <a:pt x="424" y="584"/>
                  <a:pt x="404" y="572"/>
                  <a:pt x="401" y="570"/>
                </a:cubicBezTo>
                <a:cubicBezTo>
                  <a:pt x="361" y="547"/>
                  <a:pt x="304" y="529"/>
                  <a:pt x="258" y="536"/>
                </a:cubicBezTo>
                <a:cubicBezTo>
                  <a:pt x="205" y="544"/>
                  <a:pt x="175" y="566"/>
                  <a:pt x="139" y="608"/>
                </a:cubicBezTo>
                <a:cubicBezTo>
                  <a:pt x="77" y="680"/>
                  <a:pt x="6" y="801"/>
                  <a:pt x="0" y="898"/>
                </a:cubicBezTo>
                <a:cubicBezTo>
                  <a:pt x="-1" y="914"/>
                  <a:pt x="0" y="929"/>
                  <a:pt x="0" y="945"/>
                </a:cubicBezTo>
                <a:cubicBezTo>
                  <a:pt x="27" y="937"/>
                  <a:pt x="35" y="939"/>
                  <a:pt x="64" y="918"/>
                </a:cubicBezTo>
                <a:cubicBezTo>
                  <a:pt x="125" y="874"/>
                  <a:pt x="186" y="818"/>
                  <a:pt x="233" y="760"/>
                </a:cubicBezTo>
                <a:cubicBezTo>
                  <a:pt x="349" y="616"/>
                  <a:pt x="410" y="421"/>
                  <a:pt x="433" y="240"/>
                </a:cubicBezTo>
                <a:cubicBezTo>
                  <a:pt x="442" y="171"/>
                  <a:pt x="450" y="104"/>
                  <a:pt x="470" y="37"/>
                </a:cubicBezTo>
                <a:cubicBezTo>
                  <a:pt x="473" y="27"/>
                  <a:pt x="479" y="11"/>
                  <a:pt x="482" y="0"/>
                </a:cubicBezTo>
                <a:cubicBezTo>
                  <a:pt x="463" y="58"/>
                  <a:pt x="439" y="118"/>
                  <a:pt x="425" y="178"/>
                </a:cubicBezTo>
                <a:cubicBezTo>
                  <a:pt x="399" y="291"/>
                  <a:pt x="370" y="451"/>
                  <a:pt x="394" y="568"/>
                </a:cubicBezTo>
                <a:cubicBezTo>
                  <a:pt x="402" y="606"/>
                  <a:pt x="429" y="623"/>
                  <a:pt x="462" y="634"/>
                </a:cubicBezTo>
                <a:cubicBezTo>
                  <a:pt x="512" y="651"/>
                  <a:pt x="582" y="625"/>
                  <a:pt x="624" y="601"/>
                </a:cubicBezTo>
                <a:cubicBezTo>
                  <a:pt x="694" y="562"/>
                  <a:pt x="762" y="504"/>
                  <a:pt x="800" y="432"/>
                </a:cubicBezTo>
                <a:cubicBezTo>
                  <a:pt x="800" y="429"/>
                  <a:pt x="800" y="427"/>
                  <a:pt x="800" y="424"/>
                </a:cubicBezTo>
                <a:cubicBezTo>
                  <a:pt x="791" y="442"/>
                  <a:pt x="770" y="487"/>
                  <a:pt x="761" y="511"/>
                </a:cubicBezTo>
                <a:cubicBezTo>
                  <a:pt x="739" y="570"/>
                  <a:pt x="716" y="664"/>
                  <a:pt x="749" y="723"/>
                </a:cubicBezTo>
                <a:cubicBezTo>
                  <a:pt x="766" y="754"/>
                  <a:pt x="857" y="747"/>
                  <a:pt x="883" y="739"/>
                </a:cubicBezTo>
                <a:cubicBezTo>
                  <a:pt x="974" y="709"/>
                  <a:pt x="1024" y="621"/>
                  <a:pt x="1016" y="529"/>
                </a:cubicBezTo>
                <a:cubicBezTo>
                  <a:pt x="1011" y="471"/>
                  <a:pt x="965" y="397"/>
                  <a:pt x="919" y="362"/>
                </a:cubicBezTo>
                <a:cubicBezTo>
                  <a:pt x="903" y="352"/>
                  <a:pt x="900" y="349"/>
                  <a:pt x="889" y="346"/>
                </a:cubicBezTo>
                <a:moveTo>
                  <a:pt x="1159" y="316"/>
                </a:moveTo>
                <a:cubicBezTo>
                  <a:pt x="1156" y="338"/>
                  <a:pt x="1154" y="350"/>
                  <a:pt x="1146" y="371"/>
                </a:cubicBezTo>
                <a:cubicBezTo>
                  <a:pt x="1135" y="401"/>
                  <a:pt x="1095" y="478"/>
                  <a:pt x="1116" y="511"/>
                </a:cubicBezTo>
                <a:cubicBezTo>
                  <a:pt x="1139" y="548"/>
                  <a:pt x="1180" y="552"/>
                  <a:pt x="1222" y="545"/>
                </a:cubicBezTo>
                <a:cubicBezTo>
                  <a:pt x="1299" y="532"/>
                  <a:pt x="1382" y="478"/>
                  <a:pt x="1440" y="429"/>
                </a:cubicBezTo>
                <a:cubicBezTo>
                  <a:pt x="1477" y="399"/>
                  <a:pt x="1497" y="364"/>
                  <a:pt x="1516" y="322"/>
                </a:cubicBezTo>
                <a:cubicBezTo>
                  <a:pt x="1513" y="364"/>
                  <a:pt x="1504" y="401"/>
                  <a:pt x="1497" y="442"/>
                </a:cubicBezTo>
                <a:cubicBezTo>
                  <a:pt x="1489" y="486"/>
                  <a:pt x="1464" y="584"/>
                  <a:pt x="1501" y="618"/>
                </a:cubicBezTo>
                <a:cubicBezTo>
                  <a:pt x="1523" y="638"/>
                  <a:pt x="1589" y="637"/>
                  <a:pt x="1611" y="620"/>
                </a:cubicBezTo>
                <a:cubicBezTo>
                  <a:pt x="1646" y="592"/>
                  <a:pt x="1653" y="564"/>
                  <a:pt x="1656" y="522"/>
                </a:cubicBezTo>
                <a:cubicBezTo>
                  <a:pt x="1658" y="498"/>
                  <a:pt x="1662" y="458"/>
                  <a:pt x="1659" y="436"/>
                </a:cubicBezTo>
                <a:cubicBezTo>
                  <a:pt x="1658" y="432"/>
                  <a:pt x="1658" y="435"/>
                  <a:pt x="1658" y="431"/>
                </a:cubicBezTo>
                <a:cubicBezTo>
                  <a:pt x="1658" y="428"/>
                  <a:pt x="1653" y="429"/>
                  <a:pt x="1653" y="426"/>
                </a:cubicBezTo>
                <a:cubicBezTo>
                  <a:pt x="1654" y="413"/>
                  <a:pt x="1659" y="400"/>
                  <a:pt x="1664" y="388"/>
                </a:cubicBezTo>
                <a:cubicBezTo>
                  <a:pt x="1683" y="345"/>
                  <a:pt x="1701" y="304"/>
                  <a:pt x="1713" y="258"/>
                </a:cubicBezTo>
                <a:cubicBezTo>
                  <a:pt x="1725" y="211"/>
                  <a:pt x="1734" y="166"/>
                  <a:pt x="1738" y="118"/>
                </a:cubicBezTo>
                <a:cubicBezTo>
                  <a:pt x="1740" y="100"/>
                  <a:pt x="1740" y="83"/>
                  <a:pt x="1740" y="65"/>
                </a:cubicBezTo>
                <a:cubicBezTo>
                  <a:pt x="1723" y="96"/>
                  <a:pt x="1709" y="119"/>
                  <a:pt x="1698" y="157"/>
                </a:cubicBezTo>
                <a:cubicBezTo>
                  <a:pt x="1665" y="270"/>
                  <a:pt x="1668" y="387"/>
                  <a:pt x="1668" y="505"/>
                </a:cubicBezTo>
                <a:cubicBezTo>
                  <a:pt x="1668" y="546"/>
                  <a:pt x="1659" y="592"/>
                  <a:pt x="1685" y="626"/>
                </a:cubicBezTo>
                <a:cubicBezTo>
                  <a:pt x="1703" y="649"/>
                  <a:pt x="1737" y="633"/>
                  <a:pt x="1753" y="622"/>
                </a:cubicBezTo>
                <a:cubicBezTo>
                  <a:pt x="1798" y="592"/>
                  <a:pt x="1808" y="538"/>
                  <a:pt x="1864" y="516"/>
                </a:cubicBezTo>
                <a:cubicBezTo>
                  <a:pt x="1902" y="501"/>
                  <a:pt x="1954" y="499"/>
                  <a:pt x="1975" y="538"/>
                </a:cubicBezTo>
                <a:cubicBezTo>
                  <a:pt x="1994" y="573"/>
                  <a:pt x="1996" y="657"/>
                  <a:pt x="1983" y="694"/>
                </a:cubicBezTo>
                <a:cubicBezTo>
                  <a:pt x="1971" y="729"/>
                  <a:pt x="1929" y="762"/>
                  <a:pt x="1895" y="772"/>
                </a:cubicBezTo>
                <a:cubicBezTo>
                  <a:pt x="1866" y="781"/>
                  <a:pt x="1803" y="793"/>
                  <a:pt x="1782" y="768"/>
                </a:cubicBezTo>
                <a:cubicBezTo>
                  <a:pt x="1779" y="741"/>
                  <a:pt x="1778" y="731"/>
                  <a:pt x="1779" y="713"/>
                </a:cubicBezTo>
                <a:moveTo>
                  <a:pt x="2156" y="195"/>
                </a:moveTo>
                <a:cubicBezTo>
                  <a:pt x="2171" y="175"/>
                  <a:pt x="2161" y="227"/>
                  <a:pt x="2159" y="239"/>
                </a:cubicBezTo>
                <a:cubicBezTo>
                  <a:pt x="2145" y="319"/>
                  <a:pt x="2114" y="395"/>
                  <a:pt x="2102" y="477"/>
                </a:cubicBezTo>
                <a:cubicBezTo>
                  <a:pt x="2093" y="537"/>
                  <a:pt x="2075" y="639"/>
                  <a:pt x="2096" y="698"/>
                </a:cubicBezTo>
                <a:cubicBezTo>
                  <a:pt x="2113" y="746"/>
                  <a:pt x="2164" y="758"/>
                  <a:pt x="2207" y="760"/>
                </a:cubicBezTo>
                <a:cubicBezTo>
                  <a:pt x="2218" y="760"/>
                  <a:pt x="2230" y="760"/>
                  <a:pt x="2241" y="760"/>
                </a:cubicBezTo>
                <a:moveTo>
                  <a:pt x="2448" y="443"/>
                </a:moveTo>
                <a:cubicBezTo>
                  <a:pt x="2452" y="421"/>
                  <a:pt x="2452" y="416"/>
                  <a:pt x="2460" y="404"/>
                </a:cubicBezTo>
                <a:cubicBezTo>
                  <a:pt x="2460" y="407"/>
                  <a:pt x="2463" y="456"/>
                  <a:pt x="2463" y="461"/>
                </a:cubicBezTo>
                <a:cubicBezTo>
                  <a:pt x="2463" y="502"/>
                  <a:pt x="2461" y="550"/>
                  <a:pt x="2490" y="581"/>
                </a:cubicBezTo>
                <a:cubicBezTo>
                  <a:pt x="2511" y="604"/>
                  <a:pt x="2561" y="602"/>
                  <a:pt x="2587" y="591"/>
                </a:cubicBezTo>
                <a:cubicBezTo>
                  <a:pt x="2639" y="570"/>
                  <a:pt x="2691" y="524"/>
                  <a:pt x="2726" y="481"/>
                </a:cubicBezTo>
                <a:cubicBezTo>
                  <a:pt x="2756" y="444"/>
                  <a:pt x="2758" y="409"/>
                  <a:pt x="2757" y="364"/>
                </a:cubicBezTo>
                <a:cubicBezTo>
                  <a:pt x="2757" y="359"/>
                  <a:pt x="2756" y="354"/>
                  <a:pt x="2756" y="349"/>
                </a:cubicBezTo>
                <a:cubicBezTo>
                  <a:pt x="2706" y="334"/>
                  <a:pt x="2686" y="363"/>
                  <a:pt x="2653" y="402"/>
                </a:cubicBezTo>
                <a:cubicBezTo>
                  <a:pt x="2579" y="489"/>
                  <a:pt x="2507" y="601"/>
                  <a:pt x="2491" y="716"/>
                </a:cubicBezTo>
                <a:cubicBezTo>
                  <a:pt x="2482" y="785"/>
                  <a:pt x="2508" y="813"/>
                  <a:pt x="2572" y="835"/>
                </a:cubicBezTo>
                <a:cubicBezTo>
                  <a:pt x="2641" y="859"/>
                  <a:pt x="2714" y="857"/>
                  <a:pt x="2786" y="86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0" name=""/>
          <p:cNvSpPr/>
          <p:nvPr/>
        </p:nvSpPr>
        <p:spPr>
          <a:xfrm>
            <a:off x="3655800" y="1140840"/>
            <a:ext cx="833400" cy="254160"/>
          </a:xfrm>
          <a:custGeom>
            <a:avLst/>
            <a:gdLst/>
            <a:ahLst/>
            <a:rect l="0" t="0" r="r" b="b"/>
            <a:pathLst>
              <a:path fill="none" w="2315" h="706">
                <a:moveTo>
                  <a:pt x="1372" y="485"/>
                </a:moveTo>
                <a:cubicBezTo>
                  <a:pt x="1372" y="478"/>
                  <a:pt x="1375" y="459"/>
                  <a:pt x="1370" y="454"/>
                </a:cubicBezTo>
                <a:cubicBezTo>
                  <a:pt x="1368" y="452"/>
                  <a:pt x="1366" y="450"/>
                  <a:pt x="1366" y="447"/>
                </a:cubicBezTo>
                <a:cubicBezTo>
                  <a:pt x="1366" y="446"/>
                  <a:pt x="1366" y="446"/>
                  <a:pt x="1366" y="445"/>
                </a:cubicBezTo>
                <a:moveTo>
                  <a:pt x="649" y="91"/>
                </a:moveTo>
                <a:cubicBezTo>
                  <a:pt x="648" y="75"/>
                  <a:pt x="653" y="58"/>
                  <a:pt x="644" y="44"/>
                </a:cubicBezTo>
                <a:cubicBezTo>
                  <a:pt x="634" y="27"/>
                  <a:pt x="611" y="15"/>
                  <a:pt x="592" y="12"/>
                </a:cubicBezTo>
                <a:cubicBezTo>
                  <a:pt x="513" y="-1"/>
                  <a:pt x="440" y="33"/>
                  <a:pt x="376" y="75"/>
                </a:cubicBezTo>
                <a:cubicBezTo>
                  <a:pt x="278" y="139"/>
                  <a:pt x="187" y="216"/>
                  <a:pt x="106" y="300"/>
                </a:cubicBezTo>
                <a:cubicBezTo>
                  <a:pt x="57" y="350"/>
                  <a:pt x="11" y="402"/>
                  <a:pt x="1" y="474"/>
                </a:cubicBezTo>
                <a:cubicBezTo>
                  <a:pt x="-7" y="532"/>
                  <a:pt x="72" y="526"/>
                  <a:pt x="109" y="531"/>
                </a:cubicBezTo>
                <a:moveTo>
                  <a:pt x="802" y="256"/>
                </a:moveTo>
                <a:cubicBezTo>
                  <a:pt x="798" y="227"/>
                  <a:pt x="829" y="223"/>
                  <a:pt x="777" y="228"/>
                </a:cubicBezTo>
                <a:cubicBezTo>
                  <a:pt x="695" y="236"/>
                  <a:pt x="619" y="320"/>
                  <a:pt x="586" y="389"/>
                </a:cubicBezTo>
                <a:cubicBezTo>
                  <a:pt x="570" y="424"/>
                  <a:pt x="578" y="441"/>
                  <a:pt x="578" y="475"/>
                </a:cubicBezTo>
                <a:cubicBezTo>
                  <a:pt x="629" y="488"/>
                  <a:pt x="685" y="491"/>
                  <a:pt x="738" y="477"/>
                </a:cubicBezTo>
                <a:cubicBezTo>
                  <a:pt x="807" y="459"/>
                  <a:pt x="892" y="410"/>
                  <a:pt x="907" y="335"/>
                </a:cubicBezTo>
                <a:cubicBezTo>
                  <a:pt x="917" y="286"/>
                  <a:pt x="904" y="250"/>
                  <a:pt x="874" y="214"/>
                </a:cubicBezTo>
                <a:cubicBezTo>
                  <a:pt x="853" y="189"/>
                  <a:pt x="828" y="169"/>
                  <a:pt x="796" y="163"/>
                </a:cubicBezTo>
                <a:cubicBezTo>
                  <a:pt x="790" y="162"/>
                  <a:pt x="789" y="168"/>
                  <a:pt x="783" y="167"/>
                </a:cubicBezTo>
                <a:cubicBezTo>
                  <a:pt x="837" y="183"/>
                  <a:pt x="883" y="187"/>
                  <a:pt x="942" y="187"/>
                </a:cubicBezTo>
                <a:cubicBezTo>
                  <a:pt x="1054" y="188"/>
                  <a:pt x="1161" y="182"/>
                  <a:pt x="1271" y="160"/>
                </a:cubicBezTo>
                <a:cubicBezTo>
                  <a:pt x="1310" y="152"/>
                  <a:pt x="1382" y="145"/>
                  <a:pt x="1408" y="108"/>
                </a:cubicBezTo>
                <a:cubicBezTo>
                  <a:pt x="1408" y="96"/>
                  <a:pt x="1408" y="93"/>
                  <a:pt x="1408" y="85"/>
                </a:cubicBezTo>
                <a:cubicBezTo>
                  <a:pt x="1372" y="68"/>
                  <a:pt x="1353" y="62"/>
                  <a:pt x="1309" y="62"/>
                </a:cubicBezTo>
                <a:cubicBezTo>
                  <a:pt x="1258" y="62"/>
                  <a:pt x="1202" y="79"/>
                  <a:pt x="1181" y="133"/>
                </a:cubicBezTo>
                <a:cubicBezTo>
                  <a:pt x="1157" y="195"/>
                  <a:pt x="1198" y="247"/>
                  <a:pt x="1238" y="289"/>
                </a:cubicBezTo>
                <a:cubicBezTo>
                  <a:pt x="1319" y="372"/>
                  <a:pt x="1437" y="417"/>
                  <a:pt x="1512" y="506"/>
                </a:cubicBezTo>
                <a:cubicBezTo>
                  <a:pt x="1541" y="540"/>
                  <a:pt x="1538" y="588"/>
                  <a:pt x="1508" y="620"/>
                </a:cubicBezTo>
                <a:cubicBezTo>
                  <a:pt x="1464" y="667"/>
                  <a:pt x="1401" y="683"/>
                  <a:pt x="1341" y="698"/>
                </a:cubicBezTo>
                <a:cubicBezTo>
                  <a:pt x="1328" y="701"/>
                  <a:pt x="1315" y="703"/>
                  <a:pt x="1302" y="706"/>
                </a:cubicBezTo>
                <a:moveTo>
                  <a:pt x="2309" y="9"/>
                </a:moveTo>
                <a:cubicBezTo>
                  <a:pt x="2273" y="-9"/>
                  <a:pt x="2254" y="-1"/>
                  <a:pt x="2192" y="33"/>
                </a:cubicBezTo>
                <a:cubicBezTo>
                  <a:pt x="2084" y="93"/>
                  <a:pt x="1983" y="168"/>
                  <a:pt x="1922" y="279"/>
                </a:cubicBezTo>
                <a:cubicBezTo>
                  <a:pt x="1881" y="353"/>
                  <a:pt x="1852" y="474"/>
                  <a:pt x="1921" y="540"/>
                </a:cubicBezTo>
                <a:cubicBezTo>
                  <a:pt x="1999" y="615"/>
                  <a:pt x="2149" y="619"/>
                  <a:pt x="2250" y="625"/>
                </a:cubicBezTo>
                <a:cubicBezTo>
                  <a:pt x="2272" y="626"/>
                  <a:pt x="2293" y="626"/>
                  <a:pt x="2315" y="62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1" name=""/>
          <p:cNvSpPr/>
          <p:nvPr/>
        </p:nvSpPr>
        <p:spPr>
          <a:xfrm>
            <a:off x="4772160" y="1009800"/>
            <a:ext cx="1563480" cy="280800"/>
          </a:xfrm>
          <a:custGeom>
            <a:avLst/>
            <a:gdLst/>
            <a:ahLst/>
            <a:rect l="0" t="0" r="r" b="b"/>
            <a:pathLst>
              <a:path fill="none" w="4343" h="780">
                <a:moveTo>
                  <a:pt x="447" y="528"/>
                </a:moveTo>
                <a:cubicBezTo>
                  <a:pt x="440" y="508"/>
                  <a:pt x="459" y="494"/>
                  <a:pt x="435" y="486"/>
                </a:cubicBezTo>
                <a:cubicBezTo>
                  <a:pt x="394" y="473"/>
                  <a:pt x="328" y="489"/>
                  <a:pt x="291" y="504"/>
                </a:cubicBezTo>
                <a:cubicBezTo>
                  <a:pt x="213" y="535"/>
                  <a:pt x="137" y="584"/>
                  <a:pt x="79" y="644"/>
                </a:cubicBezTo>
                <a:cubicBezTo>
                  <a:pt x="39" y="685"/>
                  <a:pt x="11" y="725"/>
                  <a:pt x="0" y="780"/>
                </a:cubicBezTo>
                <a:cubicBezTo>
                  <a:pt x="58" y="757"/>
                  <a:pt x="107" y="730"/>
                  <a:pt x="162" y="691"/>
                </a:cubicBezTo>
                <a:cubicBezTo>
                  <a:pt x="237" y="638"/>
                  <a:pt x="302" y="580"/>
                  <a:pt x="344" y="497"/>
                </a:cubicBezTo>
                <a:cubicBezTo>
                  <a:pt x="384" y="418"/>
                  <a:pt x="408" y="329"/>
                  <a:pt x="440" y="246"/>
                </a:cubicBezTo>
                <a:cubicBezTo>
                  <a:pt x="467" y="176"/>
                  <a:pt x="500" y="106"/>
                  <a:pt x="514" y="32"/>
                </a:cubicBezTo>
                <a:cubicBezTo>
                  <a:pt x="516" y="14"/>
                  <a:pt x="517" y="11"/>
                  <a:pt x="517" y="0"/>
                </a:cubicBezTo>
                <a:cubicBezTo>
                  <a:pt x="467" y="44"/>
                  <a:pt x="418" y="91"/>
                  <a:pt x="377" y="146"/>
                </a:cubicBezTo>
                <a:cubicBezTo>
                  <a:pt x="311" y="234"/>
                  <a:pt x="251" y="334"/>
                  <a:pt x="234" y="446"/>
                </a:cubicBezTo>
                <a:cubicBezTo>
                  <a:pt x="227" y="489"/>
                  <a:pt x="223" y="542"/>
                  <a:pt x="259" y="569"/>
                </a:cubicBezTo>
                <a:cubicBezTo>
                  <a:pt x="287" y="590"/>
                  <a:pt x="384" y="573"/>
                  <a:pt x="413" y="565"/>
                </a:cubicBezTo>
                <a:cubicBezTo>
                  <a:pt x="500" y="541"/>
                  <a:pt x="561" y="478"/>
                  <a:pt x="606" y="403"/>
                </a:cubicBezTo>
                <a:cubicBezTo>
                  <a:pt x="612" y="393"/>
                  <a:pt x="615" y="393"/>
                  <a:pt x="614" y="385"/>
                </a:cubicBezTo>
                <a:cubicBezTo>
                  <a:pt x="605" y="420"/>
                  <a:pt x="591" y="456"/>
                  <a:pt x="587" y="492"/>
                </a:cubicBezTo>
                <a:cubicBezTo>
                  <a:pt x="582" y="543"/>
                  <a:pt x="593" y="567"/>
                  <a:pt x="642" y="587"/>
                </a:cubicBezTo>
                <a:cubicBezTo>
                  <a:pt x="683" y="604"/>
                  <a:pt x="754" y="606"/>
                  <a:pt x="797" y="596"/>
                </a:cubicBezTo>
                <a:cubicBezTo>
                  <a:pt x="853" y="583"/>
                  <a:pt x="914" y="544"/>
                  <a:pt x="921" y="484"/>
                </a:cubicBezTo>
                <a:cubicBezTo>
                  <a:pt x="926" y="441"/>
                  <a:pt x="919" y="408"/>
                  <a:pt x="876" y="387"/>
                </a:cubicBezTo>
                <a:cubicBezTo>
                  <a:pt x="827" y="364"/>
                  <a:pt x="768" y="374"/>
                  <a:pt x="718" y="385"/>
                </a:cubicBezTo>
                <a:moveTo>
                  <a:pt x="1188" y="414"/>
                </a:moveTo>
                <a:cubicBezTo>
                  <a:pt x="1185" y="406"/>
                  <a:pt x="1217" y="366"/>
                  <a:pt x="1170" y="414"/>
                </a:cubicBezTo>
                <a:cubicBezTo>
                  <a:pt x="1137" y="447"/>
                  <a:pt x="1076" y="519"/>
                  <a:pt x="1097" y="572"/>
                </a:cubicBezTo>
                <a:cubicBezTo>
                  <a:pt x="1112" y="611"/>
                  <a:pt x="1132" y="613"/>
                  <a:pt x="1175" y="614"/>
                </a:cubicBezTo>
                <a:cubicBezTo>
                  <a:pt x="1226" y="615"/>
                  <a:pt x="1259" y="600"/>
                  <a:pt x="1303" y="575"/>
                </a:cubicBezTo>
                <a:cubicBezTo>
                  <a:pt x="1345" y="552"/>
                  <a:pt x="1392" y="507"/>
                  <a:pt x="1439" y="497"/>
                </a:cubicBezTo>
                <a:cubicBezTo>
                  <a:pt x="1445" y="497"/>
                  <a:pt x="1447" y="496"/>
                  <a:pt x="1449" y="500"/>
                </a:cubicBezTo>
                <a:cubicBezTo>
                  <a:pt x="1452" y="549"/>
                  <a:pt x="1442" y="602"/>
                  <a:pt x="1491" y="629"/>
                </a:cubicBezTo>
                <a:cubicBezTo>
                  <a:pt x="1536" y="653"/>
                  <a:pt x="1626" y="639"/>
                  <a:pt x="1672" y="625"/>
                </a:cubicBezTo>
                <a:cubicBezTo>
                  <a:pt x="1785" y="590"/>
                  <a:pt x="1895" y="513"/>
                  <a:pt x="1935" y="398"/>
                </a:cubicBezTo>
                <a:cubicBezTo>
                  <a:pt x="1959" y="327"/>
                  <a:pt x="1958" y="235"/>
                  <a:pt x="1941" y="170"/>
                </a:cubicBezTo>
                <a:cubicBezTo>
                  <a:pt x="1890" y="184"/>
                  <a:pt x="1868" y="191"/>
                  <a:pt x="1836" y="243"/>
                </a:cubicBezTo>
                <a:cubicBezTo>
                  <a:pt x="1798" y="304"/>
                  <a:pt x="1773" y="408"/>
                  <a:pt x="1791" y="480"/>
                </a:cubicBezTo>
                <a:cubicBezTo>
                  <a:pt x="1804" y="534"/>
                  <a:pt x="1861" y="531"/>
                  <a:pt x="1904" y="533"/>
                </a:cubicBezTo>
                <a:cubicBezTo>
                  <a:pt x="1974" y="536"/>
                  <a:pt x="2038" y="502"/>
                  <a:pt x="2106" y="489"/>
                </a:cubicBezTo>
                <a:cubicBezTo>
                  <a:pt x="2127" y="485"/>
                  <a:pt x="2203" y="470"/>
                  <a:pt x="2223" y="484"/>
                </a:cubicBezTo>
                <a:cubicBezTo>
                  <a:pt x="2256" y="508"/>
                  <a:pt x="2250" y="560"/>
                  <a:pt x="2248" y="594"/>
                </a:cubicBezTo>
                <a:cubicBezTo>
                  <a:pt x="2246" y="641"/>
                  <a:pt x="2222" y="689"/>
                  <a:pt x="2175" y="708"/>
                </a:cubicBezTo>
                <a:cubicBezTo>
                  <a:pt x="2125" y="728"/>
                  <a:pt x="2049" y="716"/>
                  <a:pt x="2000" y="701"/>
                </a:cubicBezTo>
                <a:cubicBezTo>
                  <a:pt x="1953" y="687"/>
                  <a:pt x="1929" y="668"/>
                  <a:pt x="1896" y="635"/>
                </a:cubicBezTo>
                <a:moveTo>
                  <a:pt x="2541" y="185"/>
                </a:moveTo>
                <a:cubicBezTo>
                  <a:pt x="2581" y="190"/>
                  <a:pt x="2580" y="227"/>
                  <a:pt x="2566" y="266"/>
                </a:cubicBezTo>
                <a:cubicBezTo>
                  <a:pt x="2537" y="346"/>
                  <a:pt x="2475" y="418"/>
                  <a:pt x="2431" y="490"/>
                </a:cubicBezTo>
                <a:cubicBezTo>
                  <a:pt x="2400" y="540"/>
                  <a:pt x="2378" y="582"/>
                  <a:pt x="2379" y="642"/>
                </a:cubicBezTo>
                <a:cubicBezTo>
                  <a:pt x="2380" y="648"/>
                  <a:pt x="2380" y="655"/>
                  <a:pt x="2381" y="661"/>
                </a:cubicBezTo>
                <a:moveTo>
                  <a:pt x="2854" y="338"/>
                </a:moveTo>
                <a:cubicBezTo>
                  <a:pt x="2839" y="367"/>
                  <a:pt x="2816" y="394"/>
                  <a:pt x="2805" y="425"/>
                </a:cubicBezTo>
                <a:cubicBezTo>
                  <a:pt x="2800" y="440"/>
                  <a:pt x="2802" y="452"/>
                  <a:pt x="2801" y="467"/>
                </a:cubicBezTo>
                <a:cubicBezTo>
                  <a:pt x="2830" y="475"/>
                  <a:pt x="2869" y="476"/>
                  <a:pt x="2899" y="472"/>
                </a:cubicBezTo>
                <a:cubicBezTo>
                  <a:pt x="2952" y="465"/>
                  <a:pt x="3004" y="442"/>
                  <a:pt x="3047" y="412"/>
                </a:cubicBezTo>
                <a:cubicBezTo>
                  <a:pt x="3074" y="394"/>
                  <a:pt x="3086" y="374"/>
                  <a:pt x="3081" y="341"/>
                </a:cubicBezTo>
                <a:cubicBezTo>
                  <a:pt x="3080" y="336"/>
                  <a:pt x="3078" y="332"/>
                  <a:pt x="3077" y="327"/>
                </a:cubicBezTo>
                <a:cubicBezTo>
                  <a:pt x="3021" y="316"/>
                  <a:pt x="2982" y="315"/>
                  <a:pt x="2931" y="346"/>
                </a:cubicBezTo>
                <a:cubicBezTo>
                  <a:pt x="2849" y="397"/>
                  <a:pt x="2764" y="483"/>
                  <a:pt x="2722" y="570"/>
                </a:cubicBezTo>
                <a:cubicBezTo>
                  <a:pt x="2709" y="595"/>
                  <a:pt x="2681" y="680"/>
                  <a:pt x="2710" y="705"/>
                </a:cubicBezTo>
                <a:cubicBezTo>
                  <a:pt x="2754" y="741"/>
                  <a:pt x="2888" y="723"/>
                  <a:pt x="2934" y="717"/>
                </a:cubicBezTo>
                <a:cubicBezTo>
                  <a:pt x="2968" y="710"/>
                  <a:pt x="3002" y="704"/>
                  <a:pt x="3036" y="697"/>
                </a:cubicBezTo>
                <a:moveTo>
                  <a:pt x="3759" y="63"/>
                </a:moveTo>
                <a:cubicBezTo>
                  <a:pt x="3784" y="101"/>
                  <a:pt x="3802" y="139"/>
                  <a:pt x="3812" y="184"/>
                </a:cubicBezTo>
                <a:cubicBezTo>
                  <a:pt x="3828" y="256"/>
                  <a:pt x="3839" y="329"/>
                  <a:pt x="3840" y="404"/>
                </a:cubicBezTo>
                <a:cubicBezTo>
                  <a:pt x="3841" y="460"/>
                  <a:pt x="3843" y="507"/>
                  <a:pt x="3812" y="556"/>
                </a:cubicBezTo>
                <a:cubicBezTo>
                  <a:pt x="3748" y="654"/>
                  <a:pt x="3626" y="683"/>
                  <a:pt x="3517" y="686"/>
                </a:cubicBezTo>
                <a:cubicBezTo>
                  <a:pt x="3475" y="687"/>
                  <a:pt x="3494" y="685"/>
                  <a:pt x="3480" y="661"/>
                </a:cubicBezTo>
                <a:moveTo>
                  <a:pt x="4259" y="74"/>
                </a:moveTo>
                <a:cubicBezTo>
                  <a:pt x="4289" y="67"/>
                  <a:pt x="4314" y="58"/>
                  <a:pt x="4343" y="68"/>
                </a:cubicBezTo>
                <a:cubicBezTo>
                  <a:pt x="4336" y="116"/>
                  <a:pt x="4309" y="131"/>
                  <a:pt x="4271" y="160"/>
                </a:cubicBezTo>
                <a:moveTo>
                  <a:pt x="4234" y="480"/>
                </a:moveTo>
                <a:cubicBezTo>
                  <a:pt x="4217" y="552"/>
                  <a:pt x="4174" y="601"/>
                  <a:pt x="4125" y="658"/>
                </a:cubicBezTo>
                <a:cubicBezTo>
                  <a:pt x="4079" y="710"/>
                  <a:pt x="4063" y="728"/>
                  <a:pt x="4031" y="76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2" name=""/>
          <p:cNvSpPr/>
          <p:nvPr/>
        </p:nvSpPr>
        <p:spPr>
          <a:xfrm>
            <a:off x="7354080" y="1398600"/>
            <a:ext cx="813240" cy="366480"/>
          </a:xfrm>
          <a:custGeom>
            <a:avLst/>
            <a:gdLst/>
            <a:ahLst/>
            <a:rect l="0" t="0" r="r" b="b"/>
            <a:pathLst>
              <a:path fill="none" w="2259" h="1018">
                <a:moveTo>
                  <a:pt x="636" y="88"/>
                </a:moveTo>
                <a:cubicBezTo>
                  <a:pt x="529" y="80"/>
                  <a:pt x="471" y="132"/>
                  <a:pt x="388" y="201"/>
                </a:cubicBezTo>
                <a:cubicBezTo>
                  <a:pt x="223" y="337"/>
                  <a:pt x="80" y="504"/>
                  <a:pt x="18" y="712"/>
                </a:cubicBezTo>
                <a:cubicBezTo>
                  <a:pt x="-6" y="792"/>
                  <a:pt x="-11" y="864"/>
                  <a:pt x="35" y="929"/>
                </a:cubicBezTo>
                <a:moveTo>
                  <a:pt x="2139" y="0"/>
                </a:moveTo>
                <a:cubicBezTo>
                  <a:pt x="2172" y="40"/>
                  <a:pt x="2204" y="87"/>
                  <a:pt x="2223" y="145"/>
                </a:cubicBezTo>
                <a:cubicBezTo>
                  <a:pt x="2274" y="304"/>
                  <a:pt x="2268" y="495"/>
                  <a:pt x="2223" y="655"/>
                </a:cubicBezTo>
                <a:cubicBezTo>
                  <a:pt x="2186" y="785"/>
                  <a:pt x="2117" y="928"/>
                  <a:pt x="1996" y="1001"/>
                </a:cubicBezTo>
                <a:cubicBezTo>
                  <a:pt x="1983" y="1007"/>
                  <a:pt x="1969" y="1012"/>
                  <a:pt x="1956" y="101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3" name=""/>
          <p:cNvSpPr/>
          <p:nvPr/>
        </p:nvSpPr>
        <p:spPr>
          <a:xfrm>
            <a:off x="1499760" y="1616040"/>
            <a:ext cx="991800" cy="396360"/>
          </a:xfrm>
          <a:custGeom>
            <a:avLst/>
            <a:gdLst/>
            <a:ahLst/>
            <a:rect l="0" t="0" r="r" b="b"/>
            <a:pathLst>
              <a:path fill="none" w="2755" h="1101">
                <a:moveTo>
                  <a:pt x="464" y="691"/>
                </a:moveTo>
                <a:cubicBezTo>
                  <a:pt x="475" y="691"/>
                  <a:pt x="490" y="691"/>
                  <a:pt x="500" y="692"/>
                </a:cubicBezTo>
                <a:cubicBezTo>
                  <a:pt x="503" y="692"/>
                  <a:pt x="510" y="694"/>
                  <a:pt x="515" y="695"/>
                </a:cubicBezTo>
                <a:cubicBezTo>
                  <a:pt x="518" y="695"/>
                  <a:pt x="520" y="696"/>
                  <a:pt x="522" y="696"/>
                </a:cubicBezTo>
                <a:cubicBezTo>
                  <a:pt x="519" y="697"/>
                  <a:pt x="525" y="705"/>
                  <a:pt x="513" y="704"/>
                </a:cubicBezTo>
                <a:cubicBezTo>
                  <a:pt x="494" y="703"/>
                  <a:pt x="477" y="696"/>
                  <a:pt x="457" y="695"/>
                </a:cubicBezTo>
                <a:cubicBezTo>
                  <a:pt x="398" y="691"/>
                  <a:pt x="327" y="687"/>
                  <a:pt x="269" y="698"/>
                </a:cubicBezTo>
                <a:cubicBezTo>
                  <a:pt x="205" y="711"/>
                  <a:pt x="138" y="741"/>
                  <a:pt x="90" y="785"/>
                </a:cubicBezTo>
                <a:cubicBezTo>
                  <a:pt x="47" y="825"/>
                  <a:pt x="20" y="878"/>
                  <a:pt x="8" y="934"/>
                </a:cubicBezTo>
                <a:cubicBezTo>
                  <a:pt x="-4" y="988"/>
                  <a:pt x="1" y="1046"/>
                  <a:pt x="2" y="1101"/>
                </a:cubicBezTo>
                <a:cubicBezTo>
                  <a:pt x="26" y="1086"/>
                  <a:pt x="35" y="1084"/>
                  <a:pt x="60" y="1055"/>
                </a:cubicBezTo>
                <a:cubicBezTo>
                  <a:pt x="114" y="991"/>
                  <a:pt x="165" y="926"/>
                  <a:pt x="214" y="858"/>
                </a:cubicBezTo>
                <a:cubicBezTo>
                  <a:pt x="307" y="730"/>
                  <a:pt x="384" y="588"/>
                  <a:pt x="443" y="441"/>
                </a:cubicBezTo>
                <a:cubicBezTo>
                  <a:pt x="500" y="298"/>
                  <a:pt x="531" y="150"/>
                  <a:pt x="564" y="0"/>
                </a:cubicBezTo>
                <a:cubicBezTo>
                  <a:pt x="530" y="76"/>
                  <a:pt x="489" y="155"/>
                  <a:pt x="449" y="230"/>
                </a:cubicBezTo>
                <a:cubicBezTo>
                  <a:pt x="375" y="369"/>
                  <a:pt x="303" y="514"/>
                  <a:pt x="244" y="661"/>
                </a:cubicBezTo>
                <a:cubicBezTo>
                  <a:pt x="230" y="697"/>
                  <a:pt x="172" y="822"/>
                  <a:pt x="205" y="865"/>
                </a:cubicBezTo>
                <a:cubicBezTo>
                  <a:pt x="243" y="916"/>
                  <a:pt x="364" y="886"/>
                  <a:pt x="407" y="868"/>
                </a:cubicBezTo>
                <a:cubicBezTo>
                  <a:pt x="483" y="836"/>
                  <a:pt x="551" y="787"/>
                  <a:pt x="601" y="721"/>
                </a:cubicBezTo>
                <a:cubicBezTo>
                  <a:pt x="614" y="704"/>
                  <a:pt x="617" y="695"/>
                  <a:pt x="628" y="677"/>
                </a:cubicBezTo>
                <a:cubicBezTo>
                  <a:pt x="592" y="736"/>
                  <a:pt x="558" y="796"/>
                  <a:pt x="551" y="865"/>
                </a:cubicBezTo>
                <a:cubicBezTo>
                  <a:pt x="551" y="893"/>
                  <a:pt x="550" y="900"/>
                  <a:pt x="559" y="916"/>
                </a:cubicBezTo>
                <a:cubicBezTo>
                  <a:pt x="597" y="923"/>
                  <a:pt x="626" y="937"/>
                  <a:pt x="664" y="913"/>
                </a:cubicBezTo>
                <a:cubicBezTo>
                  <a:pt x="705" y="888"/>
                  <a:pt x="718" y="854"/>
                  <a:pt x="719" y="810"/>
                </a:cubicBezTo>
                <a:cubicBezTo>
                  <a:pt x="721" y="756"/>
                  <a:pt x="698" y="726"/>
                  <a:pt x="664" y="686"/>
                </a:cubicBezTo>
                <a:cubicBezTo>
                  <a:pt x="640" y="657"/>
                  <a:pt x="626" y="638"/>
                  <a:pt x="613" y="605"/>
                </a:cubicBezTo>
                <a:moveTo>
                  <a:pt x="876" y="643"/>
                </a:moveTo>
                <a:cubicBezTo>
                  <a:pt x="877" y="652"/>
                  <a:pt x="880" y="682"/>
                  <a:pt x="879" y="695"/>
                </a:cubicBezTo>
                <a:cubicBezTo>
                  <a:pt x="876" y="746"/>
                  <a:pt x="848" y="788"/>
                  <a:pt x="843" y="837"/>
                </a:cubicBezTo>
                <a:cubicBezTo>
                  <a:pt x="843" y="855"/>
                  <a:pt x="843" y="859"/>
                  <a:pt x="843" y="870"/>
                </a:cubicBezTo>
                <a:cubicBezTo>
                  <a:pt x="873" y="875"/>
                  <a:pt x="908" y="884"/>
                  <a:pt x="940" y="878"/>
                </a:cubicBezTo>
                <a:cubicBezTo>
                  <a:pt x="975" y="872"/>
                  <a:pt x="1010" y="850"/>
                  <a:pt x="1042" y="833"/>
                </a:cubicBezTo>
                <a:cubicBezTo>
                  <a:pt x="1054" y="827"/>
                  <a:pt x="1062" y="826"/>
                  <a:pt x="1072" y="822"/>
                </a:cubicBezTo>
                <a:cubicBezTo>
                  <a:pt x="1078" y="851"/>
                  <a:pt x="1080" y="886"/>
                  <a:pt x="1090" y="914"/>
                </a:cubicBezTo>
                <a:cubicBezTo>
                  <a:pt x="1105" y="956"/>
                  <a:pt x="1128" y="967"/>
                  <a:pt x="1170" y="969"/>
                </a:cubicBezTo>
                <a:cubicBezTo>
                  <a:pt x="1242" y="972"/>
                  <a:pt x="1305" y="915"/>
                  <a:pt x="1355" y="869"/>
                </a:cubicBezTo>
                <a:cubicBezTo>
                  <a:pt x="1424" y="806"/>
                  <a:pt x="1469" y="736"/>
                  <a:pt x="1485" y="643"/>
                </a:cubicBezTo>
                <a:cubicBezTo>
                  <a:pt x="1497" y="571"/>
                  <a:pt x="1497" y="484"/>
                  <a:pt x="1481" y="413"/>
                </a:cubicBezTo>
                <a:cubicBezTo>
                  <a:pt x="1473" y="376"/>
                  <a:pt x="1457" y="354"/>
                  <a:pt x="1442" y="324"/>
                </a:cubicBezTo>
                <a:cubicBezTo>
                  <a:pt x="1398" y="356"/>
                  <a:pt x="1376" y="387"/>
                  <a:pt x="1348" y="445"/>
                </a:cubicBezTo>
                <a:cubicBezTo>
                  <a:pt x="1305" y="532"/>
                  <a:pt x="1262" y="668"/>
                  <a:pt x="1288" y="768"/>
                </a:cubicBezTo>
                <a:cubicBezTo>
                  <a:pt x="1292" y="774"/>
                  <a:pt x="1295" y="779"/>
                  <a:pt x="1299" y="785"/>
                </a:cubicBezTo>
                <a:cubicBezTo>
                  <a:pt x="1342" y="789"/>
                  <a:pt x="1356" y="789"/>
                  <a:pt x="1399" y="768"/>
                </a:cubicBezTo>
                <a:cubicBezTo>
                  <a:pt x="1459" y="738"/>
                  <a:pt x="1517" y="703"/>
                  <a:pt x="1576" y="672"/>
                </a:cubicBezTo>
                <a:cubicBezTo>
                  <a:pt x="1619" y="649"/>
                  <a:pt x="1684" y="610"/>
                  <a:pt x="1737" y="626"/>
                </a:cubicBezTo>
                <a:cubicBezTo>
                  <a:pt x="1777" y="638"/>
                  <a:pt x="1760" y="739"/>
                  <a:pt x="1750" y="764"/>
                </a:cubicBezTo>
                <a:cubicBezTo>
                  <a:pt x="1728" y="819"/>
                  <a:pt x="1671" y="872"/>
                  <a:pt x="1618" y="897"/>
                </a:cubicBezTo>
                <a:cubicBezTo>
                  <a:pt x="1545" y="932"/>
                  <a:pt x="1463" y="927"/>
                  <a:pt x="1385" y="928"/>
                </a:cubicBezTo>
                <a:moveTo>
                  <a:pt x="2067" y="128"/>
                </a:moveTo>
                <a:cubicBezTo>
                  <a:pt x="2102" y="167"/>
                  <a:pt x="2096" y="271"/>
                  <a:pt x="2087" y="325"/>
                </a:cubicBezTo>
                <a:cubicBezTo>
                  <a:pt x="2068" y="435"/>
                  <a:pt x="2020" y="540"/>
                  <a:pt x="1992" y="647"/>
                </a:cubicBezTo>
                <a:cubicBezTo>
                  <a:pt x="1985" y="672"/>
                  <a:pt x="1960" y="749"/>
                  <a:pt x="1979" y="778"/>
                </a:cubicBezTo>
                <a:cubicBezTo>
                  <a:pt x="1985" y="778"/>
                  <a:pt x="1992" y="778"/>
                  <a:pt x="1998" y="778"/>
                </a:cubicBezTo>
                <a:moveTo>
                  <a:pt x="2126" y="716"/>
                </a:moveTo>
                <a:cubicBezTo>
                  <a:pt x="2190" y="652"/>
                  <a:pt x="2232" y="561"/>
                  <a:pt x="2299" y="504"/>
                </a:cubicBezTo>
                <a:cubicBezTo>
                  <a:pt x="2301" y="504"/>
                  <a:pt x="2303" y="504"/>
                  <a:pt x="2305" y="504"/>
                </a:cubicBezTo>
                <a:cubicBezTo>
                  <a:pt x="2315" y="556"/>
                  <a:pt x="2316" y="628"/>
                  <a:pt x="2366" y="660"/>
                </a:cubicBezTo>
                <a:cubicBezTo>
                  <a:pt x="2405" y="685"/>
                  <a:pt x="2483" y="680"/>
                  <a:pt x="2524" y="664"/>
                </a:cubicBezTo>
                <a:cubicBezTo>
                  <a:pt x="2601" y="634"/>
                  <a:pt x="2700" y="570"/>
                  <a:pt x="2740" y="496"/>
                </a:cubicBezTo>
                <a:cubicBezTo>
                  <a:pt x="2758" y="462"/>
                  <a:pt x="2763" y="399"/>
                  <a:pt x="2736" y="368"/>
                </a:cubicBezTo>
                <a:cubicBezTo>
                  <a:pt x="2696" y="323"/>
                  <a:pt x="2616" y="343"/>
                  <a:pt x="2573" y="369"/>
                </a:cubicBezTo>
                <a:cubicBezTo>
                  <a:pt x="2475" y="429"/>
                  <a:pt x="2394" y="535"/>
                  <a:pt x="2329" y="627"/>
                </a:cubicBezTo>
                <a:cubicBezTo>
                  <a:pt x="2278" y="700"/>
                  <a:pt x="2220" y="780"/>
                  <a:pt x="2226" y="872"/>
                </a:cubicBezTo>
                <a:cubicBezTo>
                  <a:pt x="2229" y="928"/>
                  <a:pt x="2307" y="939"/>
                  <a:pt x="2350" y="944"/>
                </a:cubicBezTo>
                <a:cubicBezTo>
                  <a:pt x="2408" y="951"/>
                  <a:pt x="2469" y="946"/>
                  <a:pt x="2527" y="94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4" name=""/>
          <p:cNvSpPr/>
          <p:nvPr/>
        </p:nvSpPr>
        <p:spPr>
          <a:xfrm>
            <a:off x="2968560" y="1569240"/>
            <a:ext cx="1087920" cy="388080"/>
          </a:xfrm>
          <a:custGeom>
            <a:avLst/>
            <a:gdLst/>
            <a:ahLst/>
            <a:rect l="0" t="0" r="r" b="b"/>
            <a:pathLst>
              <a:path fill="none" w="3022" h="1078">
                <a:moveTo>
                  <a:pt x="313" y="212"/>
                </a:moveTo>
                <a:cubicBezTo>
                  <a:pt x="322" y="195"/>
                  <a:pt x="322" y="193"/>
                  <a:pt x="327" y="184"/>
                </a:cubicBezTo>
                <a:cubicBezTo>
                  <a:pt x="332" y="208"/>
                  <a:pt x="334" y="223"/>
                  <a:pt x="334" y="247"/>
                </a:cubicBezTo>
                <a:cubicBezTo>
                  <a:pt x="334" y="386"/>
                  <a:pt x="294" y="518"/>
                  <a:pt x="257" y="652"/>
                </a:cubicBezTo>
                <a:cubicBezTo>
                  <a:pt x="229" y="753"/>
                  <a:pt x="196" y="849"/>
                  <a:pt x="191" y="955"/>
                </a:cubicBezTo>
                <a:cubicBezTo>
                  <a:pt x="189" y="1003"/>
                  <a:pt x="183" y="1038"/>
                  <a:pt x="230" y="1062"/>
                </a:cubicBezTo>
                <a:cubicBezTo>
                  <a:pt x="271" y="1083"/>
                  <a:pt x="319" y="1077"/>
                  <a:pt x="364" y="1077"/>
                </a:cubicBezTo>
                <a:cubicBezTo>
                  <a:pt x="405" y="1077"/>
                  <a:pt x="419" y="1077"/>
                  <a:pt x="445" y="1069"/>
                </a:cubicBezTo>
                <a:moveTo>
                  <a:pt x="28" y="681"/>
                </a:moveTo>
                <a:cubicBezTo>
                  <a:pt x="10" y="669"/>
                  <a:pt x="8" y="669"/>
                  <a:pt x="0" y="660"/>
                </a:cubicBezTo>
                <a:cubicBezTo>
                  <a:pt x="62" y="672"/>
                  <a:pt x="125" y="687"/>
                  <a:pt x="189" y="692"/>
                </a:cubicBezTo>
                <a:cubicBezTo>
                  <a:pt x="319" y="702"/>
                  <a:pt x="459" y="705"/>
                  <a:pt x="589" y="696"/>
                </a:cubicBezTo>
                <a:cubicBezTo>
                  <a:pt x="687" y="689"/>
                  <a:pt x="780" y="664"/>
                  <a:pt x="873" y="633"/>
                </a:cubicBezTo>
                <a:cubicBezTo>
                  <a:pt x="892" y="626"/>
                  <a:pt x="886" y="638"/>
                  <a:pt x="894" y="619"/>
                </a:cubicBezTo>
                <a:cubicBezTo>
                  <a:pt x="838" y="658"/>
                  <a:pt x="782" y="697"/>
                  <a:pt x="743" y="753"/>
                </a:cubicBezTo>
                <a:cubicBezTo>
                  <a:pt x="720" y="785"/>
                  <a:pt x="725" y="802"/>
                  <a:pt x="719" y="835"/>
                </a:cubicBezTo>
                <a:cubicBezTo>
                  <a:pt x="755" y="848"/>
                  <a:pt x="781" y="858"/>
                  <a:pt x="827" y="845"/>
                </a:cubicBezTo>
                <a:cubicBezTo>
                  <a:pt x="937" y="814"/>
                  <a:pt x="1048" y="747"/>
                  <a:pt x="1142" y="684"/>
                </a:cubicBezTo>
                <a:cubicBezTo>
                  <a:pt x="1164" y="669"/>
                  <a:pt x="1179" y="663"/>
                  <a:pt x="1200" y="654"/>
                </a:cubicBezTo>
                <a:cubicBezTo>
                  <a:pt x="1200" y="710"/>
                  <a:pt x="1189" y="749"/>
                  <a:pt x="1170" y="802"/>
                </a:cubicBezTo>
                <a:cubicBezTo>
                  <a:pt x="1157" y="837"/>
                  <a:pt x="1153" y="864"/>
                  <a:pt x="1152" y="901"/>
                </a:cubicBezTo>
                <a:moveTo>
                  <a:pt x="1316" y="648"/>
                </a:moveTo>
                <a:cubicBezTo>
                  <a:pt x="1343" y="611"/>
                  <a:pt x="1358" y="586"/>
                  <a:pt x="1407" y="581"/>
                </a:cubicBezTo>
                <a:cubicBezTo>
                  <a:pt x="1460" y="576"/>
                  <a:pt x="1472" y="632"/>
                  <a:pt x="1480" y="674"/>
                </a:cubicBezTo>
                <a:cubicBezTo>
                  <a:pt x="1490" y="729"/>
                  <a:pt x="1487" y="785"/>
                  <a:pt x="1497" y="839"/>
                </a:cubicBezTo>
                <a:cubicBezTo>
                  <a:pt x="1499" y="850"/>
                  <a:pt x="1505" y="856"/>
                  <a:pt x="1507" y="861"/>
                </a:cubicBezTo>
                <a:cubicBezTo>
                  <a:pt x="1511" y="836"/>
                  <a:pt x="1514" y="810"/>
                  <a:pt x="1520" y="787"/>
                </a:cubicBezTo>
                <a:cubicBezTo>
                  <a:pt x="1538" y="712"/>
                  <a:pt x="1597" y="613"/>
                  <a:pt x="1680" y="596"/>
                </a:cubicBezTo>
                <a:cubicBezTo>
                  <a:pt x="1724" y="587"/>
                  <a:pt x="1749" y="604"/>
                  <a:pt x="1771" y="642"/>
                </a:cubicBezTo>
                <a:cubicBezTo>
                  <a:pt x="1802" y="697"/>
                  <a:pt x="1804" y="761"/>
                  <a:pt x="1805" y="822"/>
                </a:cubicBezTo>
                <a:cubicBezTo>
                  <a:pt x="1806" y="869"/>
                  <a:pt x="1805" y="915"/>
                  <a:pt x="1805" y="962"/>
                </a:cubicBezTo>
                <a:moveTo>
                  <a:pt x="1419" y="6"/>
                </a:moveTo>
                <a:cubicBezTo>
                  <a:pt x="1412" y="16"/>
                  <a:pt x="1410" y="-13"/>
                  <a:pt x="1406" y="51"/>
                </a:cubicBezTo>
                <a:cubicBezTo>
                  <a:pt x="1394" y="223"/>
                  <a:pt x="1365" y="391"/>
                  <a:pt x="1343" y="561"/>
                </a:cubicBezTo>
                <a:cubicBezTo>
                  <a:pt x="1332" y="647"/>
                  <a:pt x="1325" y="732"/>
                  <a:pt x="1325" y="818"/>
                </a:cubicBezTo>
                <a:cubicBezTo>
                  <a:pt x="1325" y="862"/>
                  <a:pt x="1323" y="892"/>
                  <a:pt x="1343" y="930"/>
                </a:cubicBezTo>
                <a:cubicBezTo>
                  <a:pt x="1356" y="915"/>
                  <a:pt x="1349" y="949"/>
                  <a:pt x="1365" y="914"/>
                </a:cubicBezTo>
                <a:cubicBezTo>
                  <a:pt x="1385" y="871"/>
                  <a:pt x="1392" y="822"/>
                  <a:pt x="1415" y="781"/>
                </a:cubicBezTo>
                <a:cubicBezTo>
                  <a:pt x="1441" y="732"/>
                  <a:pt x="1484" y="687"/>
                  <a:pt x="1534" y="662"/>
                </a:cubicBezTo>
                <a:cubicBezTo>
                  <a:pt x="1573" y="643"/>
                  <a:pt x="1623" y="638"/>
                  <a:pt x="1666" y="642"/>
                </a:cubicBezTo>
                <a:cubicBezTo>
                  <a:pt x="1714" y="647"/>
                  <a:pt x="1746" y="683"/>
                  <a:pt x="1774" y="719"/>
                </a:cubicBezTo>
                <a:cubicBezTo>
                  <a:pt x="1806" y="761"/>
                  <a:pt x="1832" y="808"/>
                  <a:pt x="1840" y="861"/>
                </a:cubicBezTo>
                <a:cubicBezTo>
                  <a:pt x="1843" y="883"/>
                  <a:pt x="1840" y="905"/>
                  <a:pt x="1840" y="927"/>
                </a:cubicBezTo>
                <a:cubicBezTo>
                  <a:pt x="1787" y="941"/>
                  <a:pt x="1734" y="938"/>
                  <a:pt x="1679" y="938"/>
                </a:cubicBezTo>
                <a:cubicBezTo>
                  <a:pt x="1583" y="937"/>
                  <a:pt x="1486" y="920"/>
                  <a:pt x="1395" y="890"/>
                </a:cubicBezTo>
                <a:cubicBezTo>
                  <a:pt x="1341" y="872"/>
                  <a:pt x="1300" y="856"/>
                  <a:pt x="1291" y="802"/>
                </a:cubicBezTo>
                <a:moveTo>
                  <a:pt x="2396" y="0"/>
                </a:moveTo>
                <a:cubicBezTo>
                  <a:pt x="2377" y="25"/>
                  <a:pt x="2364" y="68"/>
                  <a:pt x="2352" y="103"/>
                </a:cubicBezTo>
                <a:cubicBezTo>
                  <a:pt x="2313" y="219"/>
                  <a:pt x="2287" y="336"/>
                  <a:pt x="2270" y="458"/>
                </a:cubicBezTo>
                <a:cubicBezTo>
                  <a:pt x="2257" y="557"/>
                  <a:pt x="2247" y="657"/>
                  <a:pt x="2244" y="757"/>
                </a:cubicBezTo>
                <a:cubicBezTo>
                  <a:pt x="2243" y="795"/>
                  <a:pt x="2231" y="861"/>
                  <a:pt x="2265" y="889"/>
                </a:cubicBezTo>
                <a:cubicBezTo>
                  <a:pt x="2285" y="906"/>
                  <a:pt x="2325" y="898"/>
                  <a:pt x="2349" y="898"/>
                </a:cubicBezTo>
                <a:moveTo>
                  <a:pt x="2671" y="499"/>
                </a:moveTo>
                <a:cubicBezTo>
                  <a:pt x="2672" y="505"/>
                  <a:pt x="2675" y="556"/>
                  <a:pt x="2675" y="574"/>
                </a:cubicBezTo>
                <a:cubicBezTo>
                  <a:pt x="2675" y="608"/>
                  <a:pt x="2662" y="672"/>
                  <a:pt x="2684" y="701"/>
                </a:cubicBezTo>
                <a:cubicBezTo>
                  <a:pt x="2707" y="732"/>
                  <a:pt x="2769" y="728"/>
                  <a:pt x="2801" y="724"/>
                </a:cubicBezTo>
                <a:cubicBezTo>
                  <a:pt x="2873" y="716"/>
                  <a:pt x="2955" y="671"/>
                  <a:pt x="2995" y="609"/>
                </a:cubicBezTo>
                <a:cubicBezTo>
                  <a:pt x="3022" y="568"/>
                  <a:pt x="3024" y="512"/>
                  <a:pt x="3020" y="465"/>
                </a:cubicBezTo>
                <a:cubicBezTo>
                  <a:pt x="3015" y="408"/>
                  <a:pt x="2961" y="389"/>
                  <a:pt x="2908" y="403"/>
                </a:cubicBezTo>
                <a:cubicBezTo>
                  <a:pt x="2795" y="432"/>
                  <a:pt x="2687" y="526"/>
                  <a:pt x="2603" y="601"/>
                </a:cubicBezTo>
                <a:cubicBezTo>
                  <a:pt x="2536" y="661"/>
                  <a:pt x="2456" y="733"/>
                  <a:pt x="2440" y="825"/>
                </a:cubicBezTo>
                <a:cubicBezTo>
                  <a:pt x="2429" y="888"/>
                  <a:pt x="2501" y="908"/>
                  <a:pt x="2550" y="918"/>
                </a:cubicBezTo>
                <a:cubicBezTo>
                  <a:pt x="2638" y="936"/>
                  <a:pt x="2731" y="930"/>
                  <a:pt x="2820" y="930"/>
                </a:cubicBezTo>
                <a:cubicBezTo>
                  <a:pt x="2875" y="930"/>
                  <a:pt x="2891" y="930"/>
                  <a:pt x="2926" y="93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5" name=""/>
          <p:cNvSpPr/>
          <p:nvPr/>
        </p:nvSpPr>
        <p:spPr>
          <a:xfrm>
            <a:off x="4547880" y="1652760"/>
            <a:ext cx="147600" cy="266760"/>
          </a:xfrm>
          <a:custGeom>
            <a:avLst/>
            <a:gdLst/>
            <a:ahLst/>
            <a:rect l="0" t="0" r="r" b="b"/>
            <a:pathLst>
              <a:path fill="none" w="410" h="741">
                <a:moveTo>
                  <a:pt x="372" y="34"/>
                </a:moveTo>
                <a:cubicBezTo>
                  <a:pt x="374" y="22"/>
                  <a:pt x="376" y="13"/>
                  <a:pt x="377" y="0"/>
                </a:cubicBezTo>
                <a:cubicBezTo>
                  <a:pt x="339" y="3"/>
                  <a:pt x="326" y="6"/>
                  <a:pt x="293" y="34"/>
                </a:cubicBezTo>
                <a:cubicBezTo>
                  <a:pt x="216" y="100"/>
                  <a:pt x="151" y="186"/>
                  <a:pt x="95" y="270"/>
                </a:cubicBezTo>
                <a:cubicBezTo>
                  <a:pt x="44" y="347"/>
                  <a:pt x="7" y="424"/>
                  <a:pt x="1" y="516"/>
                </a:cubicBezTo>
                <a:cubicBezTo>
                  <a:pt x="-4" y="587"/>
                  <a:pt x="19" y="637"/>
                  <a:pt x="79" y="678"/>
                </a:cubicBezTo>
                <a:cubicBezTo>
                  <a:pt x="156" y="730"/>
                  <a:pt x="256" y="733"/>
                  <a:pt x="345" y="738"/>
                </a:cubicBezTo>
                <a:cubicBezTo>
                  <a:pt x="364" y="739"/>
                  <a:pt x="400" y="747"/>
                  <a:pt x="410" y="734"/>
                </a:cubicBezTo>
                <a:cubicBezTo>
                  <a:pt x="406" y="729"/>
                  <a:pt x="403" y="725"/>
                  <a:pt x="399" y="72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6" name=""/>
          <p:cNvSpPr/>
          <p:nvPr/>
        </p:nvSpPr>
        <p:spPr>
          <a:xfrm>
            <a:off x="5491080" y="1463760"/>
            <a:ext cx="1145880" cy="398160"/>
          </a:xfrm>
          <a:custGeom>
            <a:avLst/>
            <a:gdLst/>
            <a:ahLst/>
            <a:rect l="0" t="0" r="r" b="b"/>
            <a:pathLst>
              <a:path fill="none" w="3183" h="1106">
                <a:moveTo>
                  <a:pt x="472" y="657"/>
                </a:moveTo>
                <a:cubicBezTo>
                  <a:pt x="472" y="653"/>
                  <a:pt x="480" y="655"/>
                  <a:pt x="480" y="651"/>
                </a:cubicBezTo>
                <a:cubicBezTo>
                  <a:pt x="480" y="628"/>
                  <a:pt x="476" y="610"/>
                  <a:pt x="453" y="597"/>
                </a:cubicBezTo>
                <a:cubicBezTo>
                  <a:pt x="422" y="579"/>
                  <a:pt x="387" y="582"/>
                  <a:pt x="353" y="582"/>
                </a:cubicBezTo>
                <a:cubicBezTo>
                  <a:pt x="294" y="583"/>
                  <a:pt x="242" y="628"/>
                  <a:pt x="204" y="669"/>
                </a:cubicBezTo>
                <a:cubicBezTo>
                  <a:pt x="148" y="729"/>
                  <a:pt x="97" y="804"/>
                  <a:pt x="59" y="876"/>
                </a:cubicBezTo>
                <a:cubicBezTo>
                  <a:pt x="31" y="931"/>
                  <a:pt x="5" y="995"/>
                  <a:pt x="0" y="1057"/>
                </a:cubicBezTo>
                <a:cubicBezTo>
                  <a:pt x="-2" y="1079"/>
                  <a:pt x="7" y="1090"/>
                  <a:pt x="8" y="1106"/>
                </a:cubicBezTo>
                <a:cubicBezTo>
                  <a:pt x="80" y="1098"/>
                  <a:pt x="111" y="1088"/>
                  <a:pt x="174" y="1042"/>
                </a:cubicBezTo>
                <a:cubicBezTo>
                  <a:pt x="264" y="976"/>
                  <a:pt x="347" y="895"/>
                  <a:pt x="404" y="799"/>
                </a:cubicBezTo>
                <a:cubicBezTo>
                  <a:pt x="492" y="651"/>
                  <a:pt x="544" y="460"/>
                  <a:pt x="568" y="291"/>
                </a:cubicBezTo>
                <a:cubicBezTo>
                  <a:pt x="577" y="231"/>
                  <a:pt x="577" y="170"/>
                  <a:pt x="577" y="109"/>
                </a:cubicBezTo>
                <a:cubicBezTo>
                  <a:pt x="553" y="160"/>
                  <a:pt x="526" y="210"/>
                  <a:pt x="502" y="261"/>
                </a:cubicBezTo>
                <a:cubicBezTo>
                  <a:pt x="432" y="411"/>
                  <a:pt x="405" y="553"/>
                  <a:pt x="404" y="718"/>
                </a:cubicBezTo>
                <a:cubicBezTo>
                  <a:pt x="404" y="775"/>
                  <a:pt x="402" y="843"/>
                  <a:pt x="459" y="875"/>
                </a:cubicBezTo>
                <a:cubicBezTo>
                  <a:pt x="496" y="896"/>
                  <a:pt x="555" y="882"/>
                  <a:pt x="590" y="867"/>
                </a:cubicBezTo>
                <a:cubicBezTo>
                  <a:pt x="644" y="844"/>
                  <a:pt x="693" y="802"/>
                  <a:pt x="730" y="758"/>
                </a:cubicBezTo>
                <a:cubicBezTo>
                  <a:pt x="767" y="714"/>
                  <a:pt x="783" y="671"/>
                  <a:pt x="796" y="617"/>
                </a:cubicBezTo>
                <a:cubicBezTo>
                  <a:pt x="793" y="658"/>
                  <a:pt x="787" y="698"/>
                  <a:pt x="786" y="739"/>
                </a:cubicBezTo>
                <a:cubicBezTo>
                  <a:pt x="785" y="778"/>
                  <a:pt x="782" y="787"/>
                  <a:pt x="821" y="795"/>
                </a:cubicBezTo>
                <a:cubicBezTo>
                  <a:pt x="868" y="805"/>
                  <a:pt x="911" y="786"/>
                  <a:pt x="948" y="759"/>
                </a:cubicBezTo>
                <a:cubicBezTo>
                  <a:pt x="999" y="722"/>
                  <a:pt x="1022" y="667"/>
                  <a:pt x="1012" y="604"/>
                </a:cubicBezTo>
                <a:cubicBezTo>
                  <a:pt x="1006" y="562"/>
                  <a:pt x="970" y="530"/>
                  <a:pt x="932" y="513"/>
                </a:cubicBezTo>
                <a:cubicBezTo>
                  <a:pt x="914" y="505"/>
                  <a:pt x="901" y="511"/>
                  <a:pt x="884" y="506"/>
                </a:cubicBezTo>
                <a:moveTo>
                  <a:pt x="1191" y="407"/>
                </a:moveTo>
                <a:cubicBezTo>
                  <a:pt x="1193" y="414"/>
                  <a:pt x="1198" y="393"/>
                  <a:pt x="1199" y="400"/>
                </a:cubicBezTo>
                <a:cubicBezTo>
                  <a:pt x="1204" y="461"/>
                  <a:pt x="1191" y="519"/>
                  <a:pt x="1183" y="579"/>
                </a:cubicBezTo>
                <a:cubicBezTo>
                  <a:pt x="1175" y="638"/>
                  <a:pt x="1176" y="690"/>
                  <a:pt x="1181" y="748"/>
                </a:cubicBezTo>
                <a:cubicBezTo>
                  <a:pt x="1216" y="751"/>
                  <a:pt x="1233" y="765"/>
                  <a:pt x="1269" y="745"/>
                </a:cubicBezTo>
                <a:cubicBezTo>
                  <a:pt x="1301" y="727"/>
                  <a:pt x="1331" y="682"/>
                  <a:pt x="1339" y="647"/>
                </a:cubicBezTo>
                <a:cubicBezTo>
                  <a:pt x="1344" y="627"/>
                  <a:pt x="1343" y="602"/>
                  <a:pt x="1346" y="583"/>
                </a:cubicBezTo>
                <a:cubicBezTo>
                  <a:pt x="1355" y="616"/>
                  <a:pt x="1362" y="649"/>
                  <a:pt x="1379" y="679"/>
                </a:cubicBezTo>
                <a:cubicBezTo>
                  <a:pt x="1409" y="730"/>
                  <a:pt x="1453" y="742"/>
                  <a:pt x="1509" y="745"/>
                </a:cubicBezTo>
                <a:cubicBezTo>
                  <a:pt x="1593" y="750"/>
                  <a:pt x="1651" y="719"/>
                  <a:pt x="1709" y="659"/>
                </a:cubicBezTo>
                <a:cubicBezTo>
                  <a:pt x="1808" y="556"/>
                  <a:pt x="1843" y="421"/>
                  <a:pt x="1848" y="282"/>
                </a:cubicBezTo>
                <a:cubicBezTo>
                  <a:pt x="1851" y="198"/>
                  <a:pt x="1853" y="114"/>
                  <a:pt x="1823" y="34"/>
                </a:cubicBezTo>
                <a:cubicBezTo>
                  <a:pt x="1812" y="14"/>
                  <a:pt x="1812" y="9"/>
                  <a:pt x="1801" y="0"/>
                </a:cubicBezTo>
                <a:cubicBezTo>
                  <a:pt x="1762" y="40"/>
                  <a:pt x="1724" y="93"/>
                  <a:pt x="1696" y="154"/>
                </a:cubicBezTo>
                <a:cubicBezTo>
                  <a:pt x="1645" y="265"/>
                  <a:pt x="1625" y="365"/>
                  <a:pt x="1624" y="486"/>
                </a:cubicBezTo>
                <a:cubicBezTo>
                  <a:pt x="1624" y="543"/>
                  <a:pt x="1638" y="605"/>
                  <a:pt x="1697" y="630"/>
                </a:cubicBezTo>
                <a:cubicBezTo>
                  <a:pt x="1735" y="646"/>
                  <a:pt x="1789" y="638"/>
                  <a:pt x="1825" y="622"/>
                </a:cubicBezTo>
                <a:cubicBezTo>
                  <a:pt x="1896" y="590"/>
                  <a:pt x="1951" y="529"/>
                  <a:pt x="2024" y="501"/>
                </a:cubicBezTo>
                <a:cubicBezTo>
                  <a:pt x="2053" y="494"/>
                  <a:pt x="2061" y="491"/>
                  <a:pt x="2080" y="493"/>
                </a:cubicBezTo>
                <a:cubicBezTo>
                  <a:pt x="2098" y="531"/>
                  <a:pt x="2112" y="567"/>
                  <a:pt x="2104" y="624"/>
                </a:cubicBezTo>
                <a:cubicBezTo>
                  <a:pt x="2091" y="716"/>
                  <a:pt x="2040" y="801"/>
                  <a:pt x="1943" y="818"/>
                </a:cubicBezTo>
                <a:cubicBezTo>
                  <a:pt x="1870" y="830"/>
                  <a:pt x="1780" y="827"/>
                  <a:pt x="1706" y="822"/>
                </a:cubicBezTo>
                <a:cubicBezTo>
                  <a:pt x="1665" y="816"/>
                  <a:pt x="1654" y="816"/>
                  <a:pt x="1634" y="798"/>
                </a:cubicBezTo>
                <a:moveTo>
                  <a:pt x="2398" y="86"/>
                </a:moveTo>
                <a:cubicBezTo>
                  <a:pt x="2396" y="160"/>
                  <a:pt x="2389" y="212"/>
                  <a:pt x="2365" y="283"/>
                </a:cubicBezTo>
                <a:cubicBezTo>
                  <a:pt x="2329" y="391"/>
                  <a:pt x="2277" y="495"/>
                  <a:pt x="2259" y="609"/>
                </a:cubicBezTo>
                <a:cubicBezTo>
                  <a:pt x="2252" y="653"/>
                  <a:pt x="2238" y="746"/>
                  <a:pt x="2270" y="785"/>
                </a:cubicBezTo>
                <a:cubicBezTo>
                  <a:pt x="2278" y="791"/>
                  <a:pt x="2286" y="796"/>
                  <a:pt x="2294" y="802"/>
                </a:cubicBezTo>
                <a:moveTo>
                  <a:pt x="2805" y="391"/>
                </a:moveTo>
                <a:cubicBezTo>
                  <a:pt x="2805" y="445"/>
                  <a:pt x="2794" y="488"/>
                  <a:pt x="2784" y="540"/>
                </a:cubicBezTo>
                <a:cubicBezTo>
                  <a:pt x="2779" y="565"/>
                  <a:pt x="2757" y="652"/>
                  <a:pt x="2780" y="675"/>
                </a:cubicBezTo>
                <a:cubicBezTo>
                  <a:pt x="2787" y="678"/>
                  <a:pt x="2794" y="680"/>
                  <a:pt x="2801" y="683"/>
                </a:cubicBezTo>
                <a:cubicBezTo>
                  <a:pt x="2873" y="681"/>
                  <a:pt x="2914" y="661"/>
                  <a:pt x="2975" y="620"/>
                </a:cubicBezTo>
                <a:cubicBezTo>
                  <a:pt x="3036" y="579"/>
                  <a:pt x="3088" y="534"/>
                  <a:pt x="3115" y="464"/>
                </a:cubicBezTo>
                <a:cubicBezTo>
                  <a:pt x="3132" y="419"/>
                  <a:pt x="3127" y="376"/>
                  <a:pt x="3114" y="333"/>
                </a:cubicBezTo>
                <a:cubicBezTo>
                  <a:pt x="3043" y="310"/>
                  <a:pt x="3001" y="327"/>
                  <a:pt x="2941" y="375"/>
                </a:cubicBezTo>
                <a:cubicBezTo>
                  <a:pt x="2852" y="445"/>
                  <a:pt x="2790" y="550"/>
                  <a:pt x="2756" y="657"/>
                </a:cubicBezTo>
                <a:cubicBezTo>
                  <a:pt x="2738" y="715"/>
                  <a:pt x="2720" y="799"/>
                  <a:pt x="2774" y="838"/>
                </a:cubicBezTo>
                <a:cubicBezTo>
                  <a:pt x="2849" y="893"/>
                  <a:pt x="2978" y="898"/>
                  <a:pt x="3066" y="908"/>
                </a:cubicBezTo>
                <a:cubicBezTo>
                  <a:pt x="3105" y="911"/>
                  <a:pt x="3144" y="915"/>
                  <a:pt x="3183" y="91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7" name=""/>
          <p:cNvSpPr/>
          <p:nvPr/>
        </p:nvSpPr>
        <p:spPr>
          <a:xfrm>
            <a:off x="7554960" y="1493640"/>
            <a:ext cx="415440" cy="341280"/>
          </a:xfrm>
          <a:custGeom>
            <a:avLst/>
            <a:gdLst/>
            <a:ahLst/>
            <a:rect l="0" t="0" r="r" b="b"/>
            <a:pathLst>
              <a:path fill="none" w="1154" h="948">
                <a:moveTo>
                  <a:pt x="568" y="102"/>
                </a:moveTo>
                <a:cubicBezTo>
                  <a:pt x="556" y="157"/>
                  <a:pt x="526" y="174"/>
                  <a:pt x="488" y="216"/>
                </a:cubicBezTo>
                <a:cubicBezTo>
                  <a:pt x="401" y="314"/>
                  <a:pt x="311" y="408"/>
                  <a:pt x="228" y="509"/>
                </a:cubicBezTo>
                <a:cubicBezTo>
                  <a:pt x="185" y="561"/>
                  <a:pt x="148" y="615"/>
                  <a:pt x="107" y="668"/>
                </a:cubicBezTo>
                <a:moveTo>
                  <a:pt x="0" y="297"/>
                </a:moveTo>
                <a:cubicBezTo>
                  <a:pt x="16" y="244"/>
                  <a:pt x="35" y="222"/>
                  <a:pt x="98" y="231"/>
                </a:cubicBezTo>
                <a:cubicBezTo>
                  <a:pt x="162" y="241"/>
                  <a:pt x="182" y="307"/>
                  <a:pt x="196" y="361"/>
                </a:cubicBezTo>
                <a:cubicBezTo>
                  <a:pt x="215" y="435"/>
                  <a:pt x="219" y="513"/>
                  <a:pt x="229" y="589"/>
                </a:cubicBezTo>
                <a:moveTo>
                  <a:pt x="109" y="464"/>
                </a:moveTo>
                <a:cubicBezTo>
                  <a:pt x="124" y="444"/>
                  <a:pt x="138" y="446"/>
                  <a:pt x="173" y="443"/>
                </a:cubicBezTo>
                <a:cubicBezTo>
                  <a:pt x="301" y="433"/>
                  <a:pt x="427" y="415"/>
                  <a:pt x="554" y="394"/>
                </a:cubicBezTo>
                <a:moveTo>
                  <a:pt x="1087" y="189"/>
                </a:moveTo>
                <a:cubicBezTo>
                  <a:pt x="1120" y="140"/>
                  <a:pt x="1148" y="99"/>
                  <a:pt x="1154" y="39"/>
                </a:cubicBezTo>
                <a:cubicBezTo>
                  <a:pt x="1154" y="18"/>
                  <a:pt x="1154" y="13"/>
                  <a:pt x="1154" y="0"/>
                </a:cubicBezTo>
                <a:cubicBezTo>
                  <a:pt x="1090" y="-2"/>
                  <a:pt x="1063" y="21"/>
                  <a:pt x="1018" y="72"/>
                </a:cubicBezTo>
                <a:cubicBezTo>
                  <a:pt x="931" y="171"/>
                  <a:pt x="882" y="296"/>
                  <a:pt x="857" y="424"/>
                </a:cubicBezTo>
                <a:cubicBezTo>
                  <a:pt x="838" y="522"/>
                  <a:pt x="841" y="622"/>
                  <a:pt x="840" y="722"/>
                </a:cubicBezTo>
                <a:cubicBezTo>
                  <a:pt x="839" y="808"/>
                  <a:pt x="827" y="877"/>
                  <a:pt x="779" y="948"/>
                </a:cubicBezTo>
                <a:moveTo>
                  <a:pt x="632" y="606"/>
                </a:moveTo>
                <a:cubicBezTo>
                  <a:pt x="689" y="578"/>
                  <a:pt x="746" y="570"/>
                  <a:pt x="808" y="556"/>
                </a:cubicBezTo>
                <a:cubicBezTo>
                  <a:pt x="908" y="534"/>
                  <a:pt x="1008" y="509"/>
                  <a:pt x="1107" y="48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8" name=""/>
          <p:cNvSpPr/>
          <p:nvPr/>
        </p:nvSpPr>
        <p:spPr>
          <a:xfrm>
            <a:off x="8273160" y="1457280"/>
            <a:ext cx="173520" cy="199800"/>
          </a:xfrm>
          <a:custGeom>
            <a:avLst/>
            <a:gdLst/>
            <a:ahLst/>
            <a:rect l="0" t="0" r="r" b="b"/>
            <a:pathLst>
              <a:path fill="none" w="482" h="555">
                <a:moveTo>
                  <a:pt x="482" y="22"/>
                </a:moveTo>
                <a:cubicBezTo>
                  <a:pt x="447" y="7"/>
                  <a:pt x="395" y="-7"/>
                  <a:pt x="356" y="5"/>
                </a:cubicBezTo>
                <a:cubicBezTo>
                  <a:pt x="243" y="39"/>
                  <a:pt x="128" y="148"/>
                  <a:pt x="64" y="243"/>
                </a:cubicBezTo>
                <a:cubicBezTo>
                  <a:pt x="31" y="290"/>
                  <a:pt x="-23" y="402"/>
                  <a:pt x="11" y="464"/>
                </a:cubicBezTo>
                <a:cubicBezTo>
                  <a:pt x="50" y="536"/>
                  <a:pt x="180" y="546"/>
                  <a:pt x="248" y="552"/>
                </a:cubicBezTo>
                <a:cubicBezTo>
                  <a:pt x="278" y="553"/>
                  <a:pt x="307" y="554"/>
                  <a:pt x="337" y="55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89" name=""/>
          <p:cNvSpPr/>
          <p:nvPr/>
        </p:nvSpPr>
        <p:spPr>
          <a:xfrm>
            <a:off x="8651880" y="1387800"/>
            <a:ext cx="371160" cy="447120"/>
          </a:xfrm>
          <a:custGeom>
            <a:avLst/>
            <a:gdLst/>
            <a:ahLst/>
            <a:rect l="0" t="0" r="r" b="b"/>
            <a:pathLst>
              <a:path fill="none" w="1031" h="1242">
                <a:moveTo>
                  <a:pt x="185" y="6"/>
                </a:moveTo>
                <a:cubicBezTo>
                  <a:pt x="242" y="-2"/>
                  <a:pt x="297" y="-12"/>
                  <a:pt x="325" y="54"/>
                </a:cubicBezTo>
                <a:cubicBezTo>
                  <a:pt x="390" y="205"/>
                  <a:pt x="279" y="369"/>
                  <a:pt x="200" y="488"/>
                </a:cubicBezTo>
                <a:cubicBezTo>
                  <a:pt x="130" y="596"/>
                  <a:pt x="41" y="690"/>
                  <a:pt x="0" y="813"/>
                </a:cubicBezTo>
                <a:moveTo>
                  <a:pt x="1031" y="765"/>
                </a:moveTo>
                <a:cubicBezTo>
                  <a:pt x="1012" y="760"/>
                  <a:pt x="985" y="791"/>
                  <a:pt x="945" y="830"/>
                </a:cubicBezTo>
                <a:cubicBezTo>
                  <a:pt x="810" y="964"/>
                  <a:pt x="687" y="1110"/>
                  <a:pt x="550" y="124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0" name=""/>
          <p:cNvSpPr/>
          <p:nvPr/>
        </p:nvSpPr>
        <p:spPr>
          <a:xfrm>
            <a:off x="6622920" y="1949400"/>
            <a:ext cx="1294920" cy="367920"/>
          </a:xfrm>
          <a:custGeom>
            <a:avLst/>
            <a:gdLst/>
            <a:ahLst/>
            <a:rect l="0" t="0" r="r" b="b"/>
            <a:pathLst>
              <a:path fill="none" w="3597" h="1022">
                <a:moveTo>
                  <a:pt x="458" y="456"/>
                </a:moveTo>
                <a:cubicBezTo>
                  <a:pt x="459" y="455"/>
                  <a:pt x="498" y="455"/>
                  <a:pt x="494" y="443"/>
                </a:cubicBezTo>
                <a:cubicBezTo>
                  <a:pt x="486" y="419"/>
                  <a:pt x="492" y="423"/>
                  <a:pt x="460" y="412"/>
                </a:cubicBezTo>
                <a:cubicBezTo>
                  <a:pt x="394" y="390"/>
                  <a:pt x="312" y="428"/>
                  <a:pt x="257" y="460"/>
                </a:cubicBezTo>
                <a:cubicBezTo>
                  <a:pt x="161" y="515"/>
                  <a:pt x="37" y="607"/>
                  <a:pt x="3" y="719"/>
                </a:cubicBezTo>
                <a:cubicBezTo>
                  <a:pt x="0" y="757"/>
                  <a:pt x="-1" y="768"/>
                  <a:pt x="0" y="792"/>
                </a:cubicBezTo>
                <a:cubicBezTo>
                  <a:pt x="87" y="825"/>
                  <a:pt x="150" y="800"/>
                  <a:pt x="234" y="757"/>
                </a:cubicBezTo>
                <a:cubicBezTo>
                  <a:pt x="339" y="703"/>
                  <a:pt x="454" y="629"/>
                  <a:pt x="510" y="521"/>
                </a:cubicBezTo>
                <a:cubicBezTo>
                  <a:pt x="563" y="419"/>
                  <a:pt x="546" y="282"/>
                  <a:pt x="546" y="170"/>
                </a:cubicBezTo>
                <a:cubicBezTo>
                  <a:pt x="546" y="119"/>
                  <a:pt x="556" y="49"/>
                  <a:pt x="543" y="0"/>
                </a:cubicBezTo>
                <a:cubicBezTo>
                  <a:pt x="540" y="0"/>
                  <a:pt x="536" y="0"/>
                  <a:pt x="533" y="0"/>
                </a:cubicBezTo>
                <a:cubicBezTo>
                  <a:pt x="496" y="67"/>
                  <a:pt x="456" y="132"/>
                  <a:pt x="431" y="205"/>
                </a:cubicBezTo>
                <a:cubicBezTo>
                  <a:pt x="405" y="281"/>
                  <a:pt x="388" y="393"/>
                  <a:pt x="405" y="473"/>
                </a:cubicBezTo>
                <a:cubicBezTo>
                  <a:pt x="425" y="569"/>
                  <a:pt x="507" y="667"/>
                  <a:pt x="609" y="675"/>
                </a:cubicBezTo>
                <a:cubicBezTo>
                  <a:pt x="667" y="679"/>
                  <a:pt x="736" y="682"/>
                  <a:pt x="791" y="664"/>
                </a:cubicBezTo>
                <a:cubicBezTo>
                  <a:pt x="878" y="636"/>
                  <a:pt x="960" y="575"/>
                  <a:pt x="1032" y="520"/>
                </a:cubicBezTo>
                <a:cubicBezTo>
                  <a:pt x="1075" y="488"/>
                  <a:pt x="1113" y="450"/>
                  <a:pt x="1165" y="435"/>
                </a:cubicBezTo>
                <a:cubicBezTo>
                  <a:pt x="1165" y="438"/>
                  <a:pt x="1165" y="440"/>
                  <a:pt x="1165" y="443"/>
                </a:cubicBezTo>
                <a:cubicBezTo>
                  <a:pt x="1158" y="500"/>
                  <a:pt x="1145" y="540"/>
                  <a:pt x="1128" y="595"/>
                </a:cubicBezTo>
                <a:cubicBezTo>
                  <a:pt x="1120" y="620"/>
                  <a:pt x="1096" y="708"/>
                  <a:pt x="1119" y="733"/>
                </a:cubicBezTo>
                <a:cubicBezTo>
                  <a:pt x="1145" y="761"/>
                  <a:pt x="1213" y="754"/>
                  <a:pt x="1244" y="743"/>
                </a:cubicBezTo>
                <a:cubicBezTo>
                  <a:pt x="1296" y="725"/>
                  <a:pt x="1366" y="685"/>
                  <a:pt x="1380" y="626"/>
                </a:cubicBezTo>
                <a:cubicBezTo>
                  <a:pt x="1396" y="558"/>
                  <a:pt x="1360" y="488"/>
                  <a:pt x="1322" y="435"/>
                </a:cubicBezTo>
                <a:cubicBezTo>
                  <a:pt x="1285" y="384"/>
                  <a:pt x="1236" y="345"/>
                  <a:pt x="1169" y="357"/>
                </a:cubicBezTo>
                <a:cubicBezTo>
                  <a:pt x="1159" y="361"/>
                  <a:pt x="1148" y="366"/>
                  <a:pt x="1138" y="370"/>
                </a:cubicBezTo>
                <a:moveTo>
                  <a:pt x="1663" y="370"/>
                </a:moveTo>
                <a:cubicBezTo>
                  <a:pt x="1665" y="385"/>
                  <a:pt x="1672" y="385"/>
                  <a:pt x="1671" y="400"/>
                </a:cubicBezTo>
                <a:cubicBezTo>
                  <a:pt x="1666" y="463"/>
                  <a:pt x="1631" y="518"/>
                  <a:pt x="1624" y="582"/>
                </a:cubicBezTo>
                <a:cubicBezTo>
                  <a:pt x="1619" y="631"/>
                  <a:pt x="1621" y="648"/>
                  <a:pt x="1669" y="657"/>
                </a:cubicBezTo>
                <a:cubicBezTo>
                  <a:pt x="1712" y="665"/>
                  <a:pt x="1755" y="654"/>
                  <a:pt x="1790" y="630"/>
                </a:cubicBezTo>
                <a:cubicBezTo>
                  <a:pt x="1826" y="604"/>
                  <a:pt x="1819" y="578"/>
                  <a:pt x="1828" y="541"/>
                </a:cubicBezTo>
                <a:cubicBezTo>
                  <a:pt x="1828" y="531"/>
                  <a:pt x="1828" y="532"/>
                  <a:pt x="1828" y="549"/>
                </a:cubicBezTo>
                <a:cubicBezTo>
                  <a:pt x="1829" y="594"/>
                  <a:pt x="1829" y="619"/>
                  <a:pt x="1876" y="640"/>
                </a:cubicBezTo>
                <a:cubicBezTo>
                  <a:pt x="1921" y="660"/>
                  <a:pt x="2006" y="662"/>
                  <a:pt x="2053" y="647"/>
                </a:cubicBezTo>
                <a:cubicBezTo>
                  <a:pt x="2161" y="614"/>
                  <a:pt x="2216" y="522"/>
                  <a:pt x="2220" y="417"/>
                </a:cubicBezTo>
                <a:cubicBezTo>
                  <a:pt x="2223" y="347"/>
                  <a:pt x="2217" y="289"/>
                  <a:pt x="2195" y="223"/>
                </a:cubicBezTo>
                <a:cubicBezTo>
                  <a:pt x="2186" y="195"/>
                  <a:pt x="2173" y="169"/>
                  <a:pt x="2161" y="143"/>
                </a:cubicBezTo>
                <a:cubicBezTo>
                  <a:pt x="2150" y="170"/>
                  <a:pt x="2137" y="212"/>
                  <a:pt x="2134" y="247"/>
                </a:cubicBezTo>
                <a:cubicBezTo>
                  <a:pt x="2129" y="313"/>
                  <a:pt x="2125" y="387"/>
                  <a:pt x="2153" y="447"/>
                </a:cubicBezTo>
                <a:cubicBezTo>
                  <a:pt x="2171" y="486"/>
                  <a:pt x="2202" y="516"/>
                  <a:pt x="2243" y="526"/>
                </a:cubicBezTo>
                <a:cubicBezTo>
                  <a:pt x="2280" y="535"/>
                  <a:pt x="2323" y="526"/>
                  <a:pt x="2357" y="514"/>
                </a:cubicBezTo>
                <a:cubicBezTo>
                  <a:pt x="2390" y="504"/>
                  <a:pt x="2416" y="497"/>
                  <a:pt x="2450" y="494"/>
                </a:cubicBezTo>
                <a:cubicBezTo>
                  <a:pt x="2456" y="494"/>
                  <a:pt x="2461" y="494"/>
                  <a:pt x="2467" y="494"/>
                </a:cubicBezTo>
                <a:cubicBezTo>
                  <a:pt x="2474" y="544"/>
                  <a:pt x="2481" y="572"/>
                  <a:pt x="2454" y="623"/>
                </a:cubicBezTo>
                <a:cubicBezTo>
                  <a:pt x="2394" y="736"/>
                  <a:pt x="2274" y="814"/>
                  <a:pt x="2161" y="866"/>
                </a:cubicBezTo>
                <a:cubicBezTo>
                  <a:pt x="2139" y="876"/>
                  <a:pt x="2125" y="879"/>
                  <a:pt x="2104" y="884"/>
                </a:cubicBezTo>
                <a:moveTo>
                  <a:pt x="2502" y="230"/>
                </a:moveTo>
                <a:cubicBezTo>
                  <a:pt x="2504" y="225"/>
                  <a:pt x="2507" y="221"/>
                  <a:pt x="2509" y="216"/>
                </a:cubicBezTo>
                <a:cubicBezTo>
                  <a:pt x="2519" y="238"/>
                  <a:pt x="2523" y="278"/>
                  <a:pt x="2520" y="312"/>
                </a:cubicBezTo>
                <a:cubicBezTo>
                  <a:pt x="2511" y="416"/>
                  <a:pt x="2466" y="511"/>
                  <a:pt x="2441" y="610"/>
                </a:cubicBezTo>
                <a:cubicBezTo>
                  <a:pt x="2428" y="663"/>
                  <a:pt x="2427" y="709"/>
                  <a:pt x="2426" y="763"/>
                </a:cubicBezTo>
                <a:moveTo>
                  <a:pt x="2847" y="524"/>
                </a:moveTo>
                <a:cubicBezTo>
                  <a:pt x="2851" y="543"/>
                  <a:pt x="2851" y="542"/>
                  <a:pt x="2851" y="562"/>
                </a:cubicBezTo>
                <a:cubicBezTo>
                  <a:pt x="2851" y="592"/>
                  <a:pt x="2852" y="621"/>
                  <a:pt x="2854" y="651"/>
                </a:cubicBezTo>
                <a:cubicBezTo>
                  <a:pt x="2888" y="663"/>
                  <a:pt x="2936" y="669"/>
                  <a:pt x="2972" y="661"/>
                </a:cubicBezTo>
                <a:cubicBezTo>
                  <a:pt x="3028" y="649"/>
                  <a:pt x="3112" y="610"/>
                  <a:pt x="3132" y="551"/>
                </a:cubicBezTo>
                <a:cubicBezTo>
                  <a:pt x="3145" y="514"/>
                  <a:pt x="3144" y="442"/>
                  <a:pt x="3123" y="408"/>
                </a:cubicBezTo>
                <a:cubicBezTo>
                  <a:pt x="3096" y="363"/>
                  <a:pt x="3018" y="352"/>
                  <a:pt x="2972" y="368"/>
                </a:cubicBezTo>
                <a:cubicBezTo>
                  <a:pt x="2881" y="400"/>
                  <a:pt x="2808" y="496"/>
                  <a:pt x="2760" y="573"/>
                </a:cubicBezTo>
                <a:cubicBezTo>
                  <a:pt x="2731" y="619"/>
                  <a:pt x="2678" y="716"/>
                  <a:pt x="2723" y="771"/>
                </a:cubicBezTo>
                <a:cubicBezTo>
                  <a:pt x="2774" y="833"/>
                  <a:pt x="2887" y="832"/>
                  <a:pt x="2957" y="840"/>
                </a:cubicBezTo>
                <a:moveTo>
                  <a:pt x="3597" y="672"/>
                </a:moveTo>
                <a:cubicBezTo>
                  <a:pt x="3548" y="737"/>
                  <a:pt x="3489" y="790"/>
                  <a:pt x="3431" y="847"/>
                </a:cubicBezTo>
                <a:cubicBezTo>
                  <a:pt x="3373" y="904"/>
                  <a:pt x="3316" y="963"/>
                  <a:pt x="3259" y="102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1" name=""/>
          <p:cNvSpPr/>
          <p:nvPr/>
        </p:nvSpPr>
        <p:spPr>
          <a:xfrm>
            <a:off x="3083400" y="2341440"/>
            <a:ext cx="7493760" cy="632880"/>
          </a:xfrm>
          <a:custGeom>
            <a:avLst/>
            <a:gdLst/>
            <a:ahLst/>
            <a:rect l="0" t="0" r="r" b="b"/>
            <a:pathLst>
              <a:path fill="none" w="20816" h="1758">
                <a:moveTo>
                  <a:pt x="20780" y="0"/>
                </a:moveTo>
                <a:cubicBezTo>
                  <a:pt x="20802" y="32"/>
                  <a:pt x="20807" y="53"/>
                  <a:pt x="20816" y="92"/>
                </a:cubicBezTo>
                <a:moveTo>
                  <a:pt x="427" y="1285"/>
                </a:moveTo>
                <a:cubicBezTo>
                  <a:pt x="376" y="1228"/>
                  <a:pt x="344" y="1251"/>
                  <a:pt x="283" y="1299"/>
                </a:cubicBezTo>
                <a:cubicBezTo>
                  <a:pt x="187" y="1374"/>
                  <a:pt x="80" y="1469"/>
                  <a:pt x="24" y="1580"/>
                </a:cubicBezTo>
                <a:cubicBezTo>
                  <a:pt x="-25" y="1676"/>
                  <a:pt x="3" y="1715"/>
                  <a:pt x="84" y="175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2" name=""/>
          <p:cNvSpPr/>
          <p:nvPr/>
        </p:nvSpPr>
        <p:spPr>
          <a:xfrm>
            <a:off x="917640" y="2840040"/>
            <a:ext cx="767880" cy="388440"/>
          </a:xfrm>
          <a:custGeom>
            <a:avLst/>
            <a:gdLst/>
            <a:ahLst/>
            <a:rect l="0" t="0" r="r" b="b"/>
            <a:pathLst>
              <a:path fill="none" w="2133" h="1079">
                <a:moveTo>
                  <a:pt x="30" y="514"/>
                </a:moveTo>
                <a:cubicBezTo>
                  <a:pt x="21" y="476"/>
                  <a:pt x="11" y="436"/>
                  <a:pt x="0" y="402"/>
                </a:cubicBezTo>
                <a:cubicBezTo>
                  <a:pt x="50" y="505"/>
                  <a:pt x="76" y="613"/>
                  <a:pt x="82" y="727"/>
                </a:cubicBezTo>
                <a:cubicBezTo>
                  <a:pt x="87" y="822"/>
                  <a:pt x="85" y="917"/>
                  <a:pt x="64" y="1010"/>
                </a:cubicBezTo>
                <a:cubicBezTo>
                  <a:pt x="59" y="1033"/>
                  <a:pt x="52" y="1056"/>
                  <a:pt x="45" y="1079"/>
                </a:cubicBezTo>
                <a:moveTo>
                  <a:pt x="149" y="64"/>
                </a:moveTo>
                <a:cubicBezTo>
                  <a:pt x="149" y="55"/>
                  <a:pt x="149" y="45"/>
                  <a:pt x="149" y="36"/>
                </a:cubicBezTo>
                <a:cubicBezTo>
                  <a:pt x="159" y="96"/>
                  <a:pt x="183" y="155"/>
                  <a:pt x="197" y="215"/>
                </a:cubicBezTo>
                <a:cubicBezTo>
                  <a:pt x="222" y="319"/>
                  <a:pt x="248" y="412"/>
                  <a:pt x="295" y="509"/>
                </a:cubicBezTo>
                <a:moveTo>
                  <a:pt x="476" y="517"/>
                </a:moveTo>
                <a:cubicBezTo>
                  <a:pt x="479" y="499"/>
                  <a:pt x="482" y="481"/>
                  <a:pt x="485" y="463"/>
                </a:cubicBezTo>
                <a:cubicBezTo>
                  <a:pt x="496" y="493"/>
                  <a:pt x="511" y="531"/>
                  <a:pt x="518" y="568"/>
                </a:cubicBezTo>
                <a:cubicBezTo>
                  <a:pt x="533" y="645"/>
                  <a:pt x="544" y="731"/>
                  <a:pt x="597" y="793"/>
                </a:cubicBezTo>
                <a:cubicBezTo>
                  <a:pt x="628" y="830"/>
                  <a:pt x="695" y="849"/>
                  <a:pt x="742" y="833"/>
                </a:cubicBezTo>
                <a:cubicBezTo>
                  <a:pt x="825" y="805"/>
                  <a:pt x="849" y="665"/>
                  <a:pt x="937" y="657"/>
                </a:cubicBezTo>
                <a:cubicBezTo>
                  <a:pt x="991" y="652"/>
                  <a:pt x="1029" y="698"/>
                  <a:pt x="1072" y="724"/>
                </a:cubicBezTo>
                <a:cubicBezTo>
                  <a:pt x="1136" y="762"/>
                  <a:pt x="1207" y="782"/>
                  <a:pt x="1282" y="773"/>
                </a:cubicBezTo>
                <a:cubicBezTo>
                  <a:pt x="1389" y="760"/>
                  <a:pt x="1485" y="668"/>
                  <a:pt x="1525" y="571"/>
                </a:cubicBezTo>
                <a:cubicBezTo>
                  <a:pt x="1561" y="484"/>
                  <a:pt x="1555" y="360"/>
                  <a:pt x="1534" y="270"/>
                </a:cubicBezTo>
                <a:cubicBezTo>
                  <a:pt x="1511" y="172"/>
                  <a:pt x="1457" y="78"/>
                  <a:pt x="1397" y="0"/>
                </a:cubicBezTo>
                <a:cubicBezTo>
                  <a:pt x="1399" y="115"/>
                  <a:pt x="1411" y="226"/>
                  <a:pt x="1437" y="339"/>
                </a:cubicBezTo>
                <a:cubicBezTo>
                  <a:pt x="1473" y="494"/>
                  <a:pt x="1537" y="624"/>
                  <a:pt x="1636" y="746"/>
                </a:cubicBezTo>
                <a:moveTo>
                  <a:pt x="1312" y="459"/>
                </a:moveTo>
                <a:cubicBezTo>
                  <a:pt x="1338" y="426"/>
                  <a:pt x="1458" y="440"/>
                  <a:pt x="1503" y="439"/>
                </a:cubicBezTo>
                <a:cubicBezTo>
                  <a:pt x="1712" y="434"/>
                  <a:pt x="1923" y="429"/>
                  <a:pt x="2133" y="42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3" name=""/>
          <p:cNvSpPr/>
          <p:nvPr/>
        </p:nvSpPr>
        <p:spPr>
          <a:xfrm>
            <a:off x="1933200" y="2797200"/>
            <a:ext cx="1047600" cy="266400"/>
          </a:xfrm>
          <a:custGeom>
            <a:avLst/>
            <a:gdLst/>
            <a:ahLst/>
            <a:rect l="0" t="0" r="r" b="b"/>
            <a:pathLst>
              <a:path fill="none" w="2910" h="740">
                <a:moveTo>
                  <a:pt x="56" y="480"/>
                </a:moveTo>
                <a:cubicBezTo>
                  <a:pt x="28" y="457"/>
                  <a:pt x="9" y="453"/>
                  <a:pt x="1" y="423"/>
                </a:cubicBezTo>
                <a:cubicBezTo>
                  <a:pt x="-2" y="414"/>
                  <a:pt x="4" y="405"/>
                  <a:pt x="4" y="397"/>
                </a:cubicBezTo>
                <a:cubicBezTo>
                  <a:pt x="48" y="400"/>
                  <a:pt x="58" y="409"/>
                  <a:pt x="93" y="447"/>
                </a:cubicBezTo>
                <a:cubicBezTo>
                  <a:pt x="147" y="506"/>
                  <a:pt x="188" y="571"/>
                  <a:pt x="220" y="643"/>
                </a:cubicBezTo>
                <a:cubicBezTo>
                  <a:pt x="231" y="669"/>
                  <a:pt x="235" y="693"/>
                  <a:pt x="242" y="719"/>
                </a:cubicBezTo>
                <a:cubicBezTo>
                  <a:pt x="222" y="678"/>
                  <a:pt x="214" y="645"/>
                  <a:pt x="216" y="599"/>
                </a:cubicBezTo>
                <a:cubicBezTo>
                  <a:pt x="218" y="545"/>
                  <a:pt x="258" y="502"/>
                  <a:pt x="313" y="492"/>
                </a:cubicBezTo>
                <a:cubicBezTo>
                  <a:pt x="383" y="479"/>
                  <a:pt x="428" y="510"/>
                  <a:pt x="471" y="562"/>
                </a:cubicBezTo>
                <a:cubicBezTo>
                  <a:pt x="505" y="604"/>
                  <a:pt x="527" y="653"/>
                  <a:pt x="551" y="701"/>
                </a:cubicBezTo>
                <a:cubicBezTo>
                  <a:pt x="556" y="711"/>
                  <a:pt x="556" y="713"/>
                  <a:pt x="560" y="718"/>
                </a:cubicBezTo>
                <a:cubicBezTo>
                  <a:pt x="563" y="681"/>
                  <a:pt x="567" y="658"/>
                  <a:pt x="586" y="624"/>
                </a:cubicBezTo>
                <a:cubicBezTo>
                  <a:pt x="621" y="563"/>
                  <a:pt x="672" y="506"/>
                  <a:pt x="732" y="468"/>
                </a:cubicBezTo>
                <a:cubicBezTo>
                  <a:pt x="800" y="425"/>
                  <a:pt x="900" y="406"/>
                  <a:pt x="975" y="443"/>
                </a:cubicBezTo>
                <a:cubicBezTo>
                  <a:pt x="1053" y="481"/>
                  <a:pt x="1075" y="572"/>
                  <a:pt x="1088" y="649"/>
                </a:cubicBezTo>
                <a:cubicBezTo>
                  <a:pt x="1093" y="696"/>
                  <a:pt x="1094" y="710"/>
                  <a:pt x="1100" y="740"/>
                </a:cubicBezTo>
                <a:moveTo>
                  <a:pt x="1659" y="495"/>
                </a:moveTo>
                <a:cubicBezTo>
                  <a:pt x="1659" y="454"/>
                  <a:pt x="1660" y="444"/>
                  <a:pt x="1649" y="420"/>
                </a:cubicBezTo>
                <a:cubicBezTo>
                  <a:pt x="1582" y="394"/>
                  <a:pt x="1536" y="431"/>
                  <a:pt x="1477" y="469"/>
                </a:cubicBezTo>
                <a:cubicBezTo>
                  <a:pt x="1403" y="517"/>
                  <a:pt x="1288" y="583"/>
                  <a:pt x="1255" y="670"/>
                </a:cubicBezTo>
                <a:cubicBezTo>
                  <a:pt x="1255" y="701"/>
                  <a:pt x="1254" y="709"/>
                  <a:pt x="1264" y="726"/>
                </a:cubicBezTo>
                <a:cubicBezTo>
                  <a:pt x="1349" y="738"/>
                  <a:pt x="1421" y="737"/>
                  <a:pt x="1504" y="707"/>
                </a:cubicBezTo>
                <a:cubicBezTo>
                  <a:pt x="1573" y="682"/>
                  <a:pt x="1639" y="647"/>
                  <a:pt x="1680" y="586"/>
                </a:cubicBezTo>
                <a:cubicBezTo>
                  <a:pt x="1701" y="554"/>
                  <a:pt x="1699" y="521"/>
                  <a:pt x="1699" y="485"/>
                </a:cubicBezTo>
                <a:cubicBezTo>
                  <a:pt x="1700" y="536"/>
                  <a:pt x="1694" y="617"/>
                  <a:pt x="1743" y="649"/>
                </a:cubicBezTo>
                <a:cubicBezTo>
                  <a:pt x="1792" y="683"/>
                  <a:pt x="1882" y="658"/>
                  <a:pt x="1928" y="636"/>
                </a:cubicBezTo>
                <a:cubicBezTo>
                  <a:pt x="2018" y="593"/>
                  <a:pt x="2090" y="515"/>
                  <a:pt x="2113" y="416"/>
                </a:cubicBezTo>
                <a:cubicBezTo>
                  <a:pt x="2122" y="380"/>
                  <a:pt x="2118" y="342"/>
                  <a:pt x="2118" y="305"/>
                </a:cubicBezTo>
                <a:cubicBezTo>
                  <a:pt x="2118" y="417"/>
                  <a:pt x="2118" y="530"/>
                  <a:pt x="2118" y="642"/>
                </a:cubicBezTo>
                <a:moveTo>
                  <a:pt x="2044" y="83"/>
                </a:moveTo>
                <a:cubicBezTo>
                  <a:pt x="2043" y="66"/>
                  <a:pt x="2038" y="16"/>
                  <a:pt x="2045" y="0"/>
                </a:cubicBezTo>
                <a:cubicBezTo>
                  <a:pt x="2081" y="26"/>
                  <a:pt x="2090" y="49"/>
                  <a:pt x="2113" y="92"/>
                </a:cubicBezTo>
                <a:moveTo>
                  <a:pt x="2435" y="308"/>
                </a:moveTo>
                <a:cubicBezTo>
                  <a:pt x="2451" y="283"/>
                  <a:pt x="2458" y="285"/>
                  <a:pt x="2488" y="285"/>
                </a:cubicBezTo>
                <a:cubicBezTo>
                  <a:pt x="2506" y="337"/>
                  <a:pt x="2505" y="382"/>
                  <a:pt x="2505" y="437"/>
                </a:cubicBezTo>
                <a:cubicBezTo>
                  <a:pt x="2505" y="470"/>
                  <a:pt x="2505" y="504"/>
                  <a:pt x="2505" y="537"/>
                </a:cubicBezTo>
                <a:cubicBezTo>
                  <a:pt x="2530" y="530"/>
                  <a:pt x="2534" y="521"/>
                  <a:pt x="2551" y="497"/>
                </a:cubicBezTo>
                <a:cubicBezTo>
                  <a:pt x="2601" y="427"/>
                  <a:pt x="2646" y="334"/>
                  <a:pt x="2731" y="301"/>
                </a:cubicBezTo>
                <a:cubicBezTo>
                  <a:pt x="2788" y="279"/>
                  <a:pt x="2853" y="281"/>
                  <a:pt x="2885" y="338"/>
                </a:cubicBezTo>
                <a:cubicBezTo>
                  <a:pt x="2921" y="401"/>
                  <a:pt x="2908" y="484"/>
                  <a:pt x="2909" y="554"/>
                </a:cubicBezTo>
                <a:cubicBezTo>
                  <a:pt x="2909" y="568"/>
                  <a:pt x="2910" y="582"/>
                  <a:pt x="2910" y="59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4" name=""/>
          <p:cNvSpPr/>
          <p:nvPr/>
        </p:nvSpPr>
        <p:spPr>
          <a:xfrm>
            <a:off x="3232080" y="2766600"/>
            <a:ext cx="239760" cy="244800"/>
          </a:xfrm>
          <a:custGeom>
            <a:avLst/>
            <a:gdLst/>
            <a:ahLst/>
            <a:rect l="0" t="0" r="r" b="b"/>
            <a:pathLst>
              <a:path fill="none" w="666" h="680">
                <a:moveTo>
                  <a:pt x="289" y="245"/>
                </a:moveTo>
                <a:cubicBezTo>
                  <a:pt x="324" y="170"/>
                  <a:pt x="353" y="97"/>
                  <a:pt x="423" y="47"/>
                </a:cubicBezTo>
                <a:cubicBezTo>
                  <a:pt x="465" y="17"/>
                  <a:pt x="554" y="-14"/>
                  <a:pt x="607" y="6"/>
                </a:cubicBezTo>
                <a:cubicBezTo>
                  <a:pt x="676" y="33"/>
                  <a:pt x="666" y="142"/>
                  <a:pt x="665" y="197"/>
                </a:cubicBezTo>
                <a:cubicBezTo>
                  <a:pt x="663" y="298"/>
                  <a:pt x="625" y="393"/>
                  <a:pt x="558" y="470"/>
                </a:cubicBezTo>
                <a:cubicBezTo>
                  <a:pt x="460" y="581"/>
                  <a:pt x="307" y="624"/>
                  <a:pt x="167" y="653"/>
                </a:cubicBezTo>
                <a:cubicBezTo>
                  <a:pt x="111" y="662"/>
                  <a:pt x="56" y="671"/>
                  <a:pt x="0" y="68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5" name=""/>
          <p:cNvSpPr/>
          <p:nvPr/>
        </p:nvSpPr>
        <p:spPr>
          <a:xfrm>
            <a:off x="6932520" y="2437920"/>
            <a:ext cx="1461600" cy="352800"/>
          </a:xfrm>
          <a:custGeom>
            <a:avLst/>
            <a:gdLst/>
            <a:ahLst/>
            <a:rect l="0" t="0" r="r" b="b"/>
            <a:pathLst>
              <a:path fill="none" w="4060" h="980">
                <a:moveTo>
                  <a:pt x="595" y="656"/>
                </a:moveTo>
                <a:cubicBezTo>
                  <a:pt x="641" y="656"/>
                  <a:pt x="666" y="656"/>
                  <a:pt x="706" y="637"/>
                </a:cubicBezTo>
                <a:cubicBezTo>
                  <a:pt x="708" y="636"/>
                  <a:pt x="709" y="634"/>
                  <a:pt x="711" y="633"/>
                </a:cubicBezTo>
                <a:cubicBezTo>
                  <a:pt x="701" y="628"/>
                  <a:pt x="701" y="623"/>
                  <a:pt x="681" y="616"/>
                </a:cubicBezTo>
                <a:cubicBezTo>
                  <a:pt x="573" y="579"/>
                  <a:pt x="430" y="581"/>
                  <a:pt x="325" y="619"/>
                </a:cubicBezTo>
                <a:cubicBezTo>
                  <a:pt x="208" y="661"/>
                  <a:pt x="31" y="754"/>
                  <a:pt x="0" y="887"/>
                </a:cubicBezTo>
                <a:cubicBezTo>
                  <a:pt x="0" y="896"/>
                  <a:pt x="0" y="906"/>
                  <a:pt x="0" y="915"/>
                </a:cubicBezTo>
                <a:cubicBezTo>
                  <a:pt x="69" y="931"/>
                  <a:pt x="105" y="935"/>
                  <a:pt x="186" y="891"/>
                </a:cubicBezTo>
                <a:cubicBezTo>
                  <a:pt x="308" y="825"/>
                  <a:pt x="434" y="734"/>
                  <a:pt x="523" y="627"/>
                </a:cubicBezTo>
                <a:cubicBezTo>
                  <a:pt x="599" y="536"/>
                  <a:pt x="623" y="428"/>
                  <a:pt x="641" y="314"/>
                </a:cubicBezTo>
                <a:cubicBezTo>
                  <a:pt x="656" y="221"/>
                  <a:pt x="664" y="126"/>
                  <a:pt x="672" y="32"/>
                </a:cubicBezTo>
                <a:cubicBezTo>
                  <a:pt x="587" y="204"/>
                  <a:pt x="497" y="366"/>
                  <a:pt x="491" y="561"/>
                </a:cubicBezTo>
                <a:cubicBezTo>
                  <a:pt x="488" y="667"/>
                  <a:pt x="545" y="713"/>
                  <a:pt x="647" y="719"/>
                </a:cubicBezTo>
                <a:cubicBezTo>
                  <a:pt x="709" y="723"/>
                  <a:pt x="765" y="715"/>
                  <a:pt x="817" y="679"/>
                </a:cubicBezTo>
                <a:cubicBezTo>
                  <a:pt x="862" y="648"/>
                  <a:pt x="856" y="617"/>
                  <a:pt x="872" y="574"/>
                </a:cubicBezTo>
                <a:cubicBezTo>
                  <a:pt x="872" y="636"/>
                  <a:pt x="852" y="717"/>
                  <a:pt x="908" y="760"/>
                </a:cubicBezTo>
                <a:cubicBezTo>
                  <a:pt x="959" y="799"/>
                  <a:pt x="1052" y="799"/>
                  <a:pt x="1112" y="791"/>
                </a:cubicBezTo>
                <a:cubicBezTo>
                  <a:pt x="1156" y="785"/>
                  <a:pt x="1256" y="756"/>
                  <a:pt x="1265" y="700"/>
                </a:cubicBezTo>
                <a:cubicBezTo>
                  <a:pt x="1275" y="634"/>
                  <a:pt x="1237" y="602"/>
                  <a:pt x="1190" y="562"/>
                </a:cubicBezTo>
                <a:cubicBezTo>
                  <a:pt x="1135" y="515"/>
                  <a:pt x="1077" y="483"/>
                  <a:pt x="1011" y="458"/>
                </a:cubicBezTo>
                <a:moveTo>
                  <a:pt x="1361" y="485"/>
                </a:moveTo>
                <a:cubicBezTo>
                  <a:pt x="1383" y="496"/>
                  <a:pt x="1376" y="471"/>
                  <a:pt x="1398" y="507"/>
                </a:cubicBezTo>
                <a:cubicBezTo>
                  <a:pt x="1422" y="547"/>
                  <a:pt x="1397" y="628"/>
                  <a:pt x="1447" y="649"/>
                </a:cubicBezTo>
                <a:cubicBezTo>
                  <a:pt x="1477" y="662"/>
                  <a:pt x="1527" y="649"/>
                  <a:pt x="1553" y="637"/>
                </a:cubicBezTo>
                <a:cubicBezTo>
                  <a:pt x="1588" y="621"/>
                  <a:pt x="1633" y="568"/>
                  <a:pt x="1677" y="582"/>
                </a:cubicBezTo>
                <a:cubicBezTo>
                  <a:pt x="1712" y="594"/>
                  <a:pt x="1725" y="635"/>
                  <a:pt x="1758" y="654"/>
                </a:cubicBezTo>
                <a:cubicBezTo>
                  <a:pt x="1813" y="686"/>
                  <a:pt x="1904" y="683"/>
                  <a:pt x="1963" y="665"/>
                </a:cubicBezTo>
                <a:cubicBezTo>
                  <a:pt x="2045" y="639"/>
                  <a:pt x="2122" y="574"/>
                  <a:pt x="2160" y="497"/>
                </a:cubicBezTo>
                <a:cubicBezTo>
                  <a:pt x="2190" y="437"/>
                  <a:pt x="2186" y="340"/>
                  <a:pt x="2174" y="276"/>
                </a:cubicBezTo>
                <a:cubicBezTo>
                  <a:pt x="2163" y="213"/>
                  <a:pt x="2141" y="147"/>
                  <a:pt x="2117" y="88"/>
                </a:cubicBezTo>
                <a:cubicBezTo>
                  <a:pt x="2115" y="83"/>
                  <a:pt x="2113" y="79"/>
                  <a:pt x="2111" y="74"/>
                </a:cubicBezTo>
                <a:cubicBezTo>
                  <a:pt x="2096" y="102"/>
                  <a:pt x="2079" y="126"/>
                  <a:pt x="2071" y="173"/>
                </a:cubicBezTo>
                <a:cubicBezTo>
                  <a:pt x="2058" y="255"/>
                  <a:pt x="2046" y="350"/>
                  <a:pt x="2089" y="424"/>
                </a:cubicBezTo>
                <a:cubicBezTo>
                  <a:pt x="2140" y="513"/>
                  <a:pt x="2259" y="542"/>
                  <a:pt x="2354" y="531"/>
                </a:cubicBezTo>
                <a:cubicBezTo>
                  <a:pt x="2439" y="521"/>
                  <a:pt x="2495" y="442"/>
                  <a:pt x="2580" y="431"/>
                </a:cubicBezTo>
                <a:cubicBezTo>
                  <a:pt x="2584" y="431"/>
                  <a:pt x="2587" y="432"/>
                  <a:pt x="2591" y="432"/>
                </a:cubicBezTo>
                <a:cubicBezTo>
                  <a:pt x="2592" y="474"/>
                  <a:pt x="2598" y="505"/>
                  <a:pt x="2578" y="544"/>
                </a:cubicBezTo>
                <a:cubicBezTo>
                  <a:pt x="2543" y="613"/>
                  <a:pt x="2487" y="632"/>
                  <a:pt x="2415" y="633"/>
                </a:cubicBezTo>
                <a:cubicBezTo>
                  <a:pt x="2352" y="634"/>
                  <a:pt x="2314" y="632"/>
                  <a:pt x="2263" y="602"/>
                </a:cubicBezTo>
                <a:moveTo>
                  <a:pt x="2732" y="50"/>
                </a:moveTo>
                <a:cubicBezTo>
                  <a:pt x="2744" y="38"/>
                  <a:pt x="2794" y="-22"/>
                  <a:pt x="2821" y="8"/>
                </a:cubicBezTo>
                <a:cubicBezTo>
                  <a:pt x="2857" y="49"/>
                  <a:pt x="2839" y="177"/>
                  <a:pt x="2833" y="224"/>
                </a:cubicBezTo>
                <a:cubicBezTo>
                  <a:pt x="2823" y="301"/>
                  <a:pt x="2789" y="388"/>
                  <a:pt x="2806" y="468"/>
                </a:cubicBezTo>
                <a:cubicBezTo>
                  <a:pt x="2811" y="478"/>
                  <a:pt x="2816" y="489"/>
                  <a:pt x="2821" y="499"/>
                </a:cubicBezTo>
                <a:moveTo>
                  <a:pt x="3153" y="346"/>
                </a:moveTo>
                <a:cubicBezTo>
                  <a:pt x="3156" y="315"/>
                  <a:pt x="3160" y="282"/>
                  <a:pt x="3165" y="252"/>
                </a:cubicBezTo>
                <a:cubicBezTo>
                  <a:pt x="3165" y="283"/>
                  <a:pt x="3151" y="346"/>
                  <a:pt x="3179" y="368"/>
                </a:cubicBezTo>
                <a:cubicBezTo>
                  <a:pt x="3213" y="396"/>
                  <a:pt x="3307" y="389"/>
                  <a:pt x="3345" y="379"/>
                </a:cubicBezTo>
                <a:cubicBezTo>
                  <a:pt x="3422" y="359"/>
                  <a:pt x="3508" y="306"/>
                  <a:pt x="3560" y="247"/>
                </a:cubicBezTo>
                <a:cubicBezTo>
                  <a:pt x="3588" y="215"/>
                  <a:pt x="3617" y="142"/>
                  <a:pt x="3595" y="98"/>
                </a:cubicBezTo>
                <a:cubicBezTo>
                  <a:pt x="3570" y="49"/>
                  <a:pt x="3497" y="35"/>
                  <a:pt x="3448" y="43"/>
                </a:cubicBezTo>
                <a:cubicBezTo>
                  <a:pt x="3358" y="57"/>
                  <a:pt x="3300" y="150"/>
                  <a:pt x="3254" y="219"/>
                </a:cubicBezTo>
                <a:cubicBezTo>
                  <a:pt x="3204" y="294"/>
                  <a:pt x="3129" y="433"/>
                  <a:pt x="3185" y="525"/>
                </a:cubicBezTo>
                <a:cubicBezTo>
                  <a:pt x="3198" y="537"/>
                  <a:pt x="3210" y="550"/>
                  <a:pt x="3223" y="562"/>
                </a:cubicBezTo>
                <a:moveTo>
                  <a:pt x="4060" y="550"/>
                </a:moveTo>
                <a:cubicBezTo>
                  <a:pt x="4028" y="628"/>
                  <a:pt x="3971" y="684"/>
                  <a:pt x="3911" y="744"/>
                </a:cubicBezTo>
                <a:cubicBezTo>
                  <a:pt x="3834" y="822"/>
                  <a:pt x="3756" y="898"/>
                  <a:pt x="3682" y="98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6" name=""/>
          <p:cNvSpPr/>
          <p:nvPr/>
        </p:nvSpPr>
        <p:spPr>
          <a:xfrm>
            <a:off x="8736120" y="2271600"/>
            <a:ext cx="1852200" cy="464760"/>
          </a:xfrm>
          <a:custGeom>
            <a:avLst/>
            <a:gdLst/>
            <a:ahLst/>
            <a:rect l="0" t="0" r="r" b="b"/>
            <a:pathLst>
              <a:path fill="none" w="5145" h="1291">
                <a:moveTo>
                  <a:pt x="604" y="609"/>
                </a:moveTo>
                <a:cubicBezTo>
                  <a:pt x="624" y="577"/>
                  <a:pt x="645" y="550"/>
                  <a:pt x="654" y="513"/>
                </a:cubicBezTo>
                <a:cubicBezTo>
                  <a:pt x="654" y="498"/>
                  <a:pt x="654" y="493"/>
                  <a:pt x="654" y="483"/>
                </a:cubicBezTo>
                <a:cubicBezTo>
                  <a:pt x="608" y="469"/>
                  <a:pt x="559" y="455"/>
                  <a:pt x="505" y="471"/>
                </a:cubicBezTo>
                <a:cubicBezTo>
                  <a:pt x="342" y="520"/>
                  <a:pt x="185" y="656"/>
                  <a:pt x="68" y="774"/>
                </a:cubicBezTo>
                <a:cubicBezTo>
                  <a:pt x="19" y="824"/>
                  <a:pt x="23" y="842"/>
                  <a:pt x="0" y="894"/>
                </a:cubicBezTo>
                <a:cubicBezTo>
                  <a:pt x="70" y="908"/>
                  <a:pt x="123" y="911"/>
                  <a:pt x="204" y="885"/>
                </a:cubicBezTo>
                <a:cubicBezTo>
                  <a:pt x="332" y="844"/>
                  <a:pt x="457" y="778"/>
                  <a:pt x="547" y="677"/>
                </a:cubicBezTo>
                <a:cubicBezTo>
                  <a:pt x="645" y="567"/>
                  <a:pt x="670" y="419"/>
                  <a:pt x="674" y="278"/>
                </a:cubicBezTo>
                <a:cubicBezTo>
                  <a:pt x="676" y="198"/>
                  <a:pt x="695" y="78"/>
                  <a:pt x="671" y="0"/>
                </a:cubicBezTo>
                <a:cubicBezTo>
                  <a:pt x="667" y="0"/>
                  <a:pt x="663" y="0"/>
                  <a:pt x="659" y="0"/>
                </a:cubicBezTo>
                <a:cubicBezTo>
                  <a:pt x="621" y="71"/>
                  <a:pt x="588" y="132"/>
                  <a:pt x="574" y="215"/>
                </a:cubicBezTo>
                <a:cubicBezTo>
                  <a:pt x="551" y="354"/>
                  <a:pt x="566" y="494"/>
                  <a:pt x="651" y="611"/>
                </a:cubicBezTo>
                <a:cubicBezTo>
                  <a:pt x="708" y="689"/>
                  <a:pt x="792" y="728"/>
                  <a:pt x="888" y="716"/>
                </a:cubicBezTo>
                <a:cubicBezTo>
                  <a:pt x="962" y="707"/>
                  <a:pt x="963" y="646"/>
                  <a:pt x="975" y="588"/>
                </a:cubicBezTo>
                <a:cubicBezTo>
                  <a:pt x="951" y="614"/>
                  <a:pt x="957" y="602"/>
                  <a:pt x="948" y="637"/>
                </a:cubicBezTo>
                <a:cubicBezTo>
                  <a:pt x="935" y="686"/>
                  <a:pt x="914" y="769"/>
                  <a:pt x="947" y="815"/>
                </a:cubicBezTo>
                <a:cubicBezTo>
                  <a:pt x="991" y="878"/>
                  <a:pt x="1104" y="879"/>
                  <a:pt x="1171" y="870"/>
                </a:cubicBezTo>
                <a:cubicBezTo>
                  <a:pt x="1228" y="863"/>
                  <a:pt x="1246" y="821"/>
                  <a:pt x="1251" y="768"/>
                </a:cubicBezTo>
                <a:cubicBezTo>
                  <a:pt x="1257" y="700"/>
                  <a:pt x="1232" y="652"/>
                  <a:pt x="1194" y="598"/>
                </a:cubicBezTo>
                <a:cubicBezTo>
                  <a:pt x="1178" y="575"/>
                  <a:pt x="1138" y="509"/>
                  <a:pt x="1102" y="513"/>
                </a:cubicBezTo>
                <a:cubicBezTo>
                  <a:pt x="1088" y="515"/>
                  <a:pt x="1095" y="534"/>
                  <a:pt x="1093" y="534"/>
                </a:cubicBezTo>
                <a:moveTo>
                  <a:pt x="1322" y="578"/>
                </a:moveTo>
                <a:cubicBezTo>
                  <a:pt x="1370" y="565"/>
                  <a:pt x="1407" y="542"/>
                  <a:pt x="1452" y="525"/>
                </a:cubicBezTo>
                <a:cubicBezTo>
                  <a:pt x="1461" y="523"/>
                  <a:pt x="1463" y="523"/>
                  <a:pt x="1468" y="523"/>
                </a:cubicBezTo>
                <a:cubicBezTo>
                  <a:pt x="1468" y="567"/>
                  <a:pt x="1459" y="598"/>
                  <a:pt x="1449" y="640"/>
                </a:cubicBezTo>
                <a:cubicBezTo>
                  <a:pt x="1442" y="668"/>
                  <a:pt x="1429" y="715"/>
                  <a:pt x="1461" y="729"/>
                </a:cubicBezTo>
                <a:cubicBezTo>
                  <a:pt x="1487" y="741"/>
                  <a:pt x="1552" y="741"/>
                  <a:pt x="1579" y="734"/>
                </a:cubicBezTo>
                <a:cubicBezTo>
                  <a:pt x="1608" y="727"/>
                  <a:pt x="1632" y="699"/>
                  <a:pt x="1644" y="673"/>
                </a:cubicBezTo>
                <a:cubicBezTo>
                  <a:pt x="1649" y="662"/>
                  <a:pt x="1652" y="651"/>
                  <a:pt x="1655" y="640"/>
                </a:cubicBezTo>
                <a:cubicBezTo>
                  <a:pt x="1659" y="645"/>
                  <a:pt x="1670" y="664"/>
                  <a:pt x="1674" y="670"/>
                </a:cubicBezTo>
                <a:cubicBezTo>
                  <a:pt x="1702" y="710"/>
                  <a:pt x="1735" y="720"/>
                  <a:pt x="1783" y="722"/>
                </a:cubicBezTo>
                <a:cubicBezTo>
                  <a:pt x="1845" y="725"/>
                  <a:pt x="1871" y="702"/>
                  <a:pt x="1922" y="671"/>
                </a:cubicBezTo>
                <a:moveTo>
                  <a:pt x="2032" y="465"/>
                </a:moveTo>
                <a:cubicBezTo>
                  <a:pt x="2041" y="383"/>
                  <a:pt x="2044" y="301"/>
                  <a:pt x="2050" y="218"/>
                </a:cubicBezTo>
                <a:cubicBezTo>
                  <a:pt x="2052" y="190"/>
                  <a:pt x="2052" y="185"/>
                  <a:pt x="2052" y="168"/>
                </a:cubicBezTo>
                <a:cubicBezTo>
                  <a:pt x="2017" y="225"/>
                  <a:pt x="1981" y="280"/>
                  <a:pt x="1965" y="346"/>
                </a:cubicBezTo>
                <a:cubicBezTo>
                  <a:pt x="1946" y="428"/>
                  <a:pt x="1939" y="539"/>
                  <a:pt x="1971" y="618"/>
                </a:cubicBezTo>
                <a:cubicBezTo>
                  <a:pt x="1993" y="672"/>
                  <a:pt x="2032" y="709"/>
                  <a:pt x="2090" y="714"/>
                </a:cubicBezTo>
                <a:cubicBezTo>
                  <a:pt x="2139" y="718"/>
                  <a:pt x="2169" y="703"/>
                  <a:pt x="2210" y="679"/>
                </a:cubicBezTo>
                <a:cubicBezTo>
                  <a:pt x="2266" y="647"/>
                  <a:pt x="2304" y="601"/>
                  <a:pt x="2372" y="598"/>
                </a:cubicBezTo>
                <a:cubicBezTo>
                  <a:pt x="2378" y="598"/>
                  <a:pt x="2383" y="598"/>
                  <a:pt x="2389" y="598"/>
                </a:cubicBezTo>
                <a:cubicBezTo>
                  <a:pt x="2398" y="648"/>
                  <a:pt x="2399" y="685"/>
                  <a:pt x="2372" y="730"/>
                </a:cubicBezTo>
                <a:cubicBezTo>
                  <a:pt x="2343" y="779"/>
                  <a:pt x="2296" y="817"/>
                  <a:pt x="2241" y="833"/>
                </a:cubicBezTo>
                <a:cubicBezTo>
                  <a:pt x="2201" y="845"/>
                  <a:pt x="2089" y="862"/>
                  <a:pt x="2056" y="829"/>
                </a:cubicBezTo>
                <a:cubicBezTo>
                  <a:pt x="2054" y="823"/>
                  <a:pt x="2052" y="817"/>
                  <a:pt x="2050" y="811"/>
                </a:cubicBezTo>
                <a:moveTo>
                  <a:pt x="2687" y="147"/>
                </a:moveTo>
                <a:cubicBezTo>
                  <a:pt x="2721" y="133"/>
                  <a:pt x="2753" y="121"/>
                  <a:pt x="2760" y="172"/>
                </a:cubicBezTo>
                <a:cubicBezTo>
                  <a:pt x="2773" y="265"/>
                  <a:pt x="2746" y="353"/>
                  <a:pt x="2720" y="441"/>
                </a:cubicBezTo>
                <a:cubicBezTo>
                  <a:pt x="2690" y="541"/>
                  <a:pt x="2665" y="630"/>
                  <a:pt x="2660" y="734"/>
                </a:cubicBezTo>
                <a:moveTo>
                  <a:pt x="2991" y="475"/>
                </a:moveTo>
                <a:cubicBezTo>
                  <a:pt x="2996" y="444"/>
                  <a:pt x="2996" y="438"/>
                  <a:pt x="3003" y="421"/>
                </a:cubicBezTo>
                <a:cubicBezTo>
                  <a:pt x="3002" y="454"/>
                  <a:pt x="2995" y="485"/>
                  <a:pt x="2993" y="518"/>
                </a:cubicBezTo>
                <a:cubicBezTo>
                  <a:pt x="2990" y="561"/>
                  <a:pt x="2983" y="612"/>
                  <a:pt x="3033" y="630"/>
                </a:cubicBezTo>
                <a:cubicBezTo>
                  <a:pt x="3091" y="651"/>
                  <a:pt x="3162" y="636"/>
                  <a:pt x="3214" y="610"/>
                </a:cubicBezTo>
                <a:cubicBezTo>
                  <a:pt x="3265" y="585"/>
                  <a:pt x="3307" y="543"/>
                  <a:pt x="3316" y="485"/>
                </a:cubicBezTo>
                <a:cubicBezTo>
                  <a:pt x="3322" y="442"/>
                  <a:pt x="3318" y="398"/>
                  <a:pt x="3269" y="384"/>
                </a:cubicBezTo>
                <a:cubicBezTo>
                  <a:pt x="3191" y="362"/>
                  <a:pt x="3117" y="407"/>
                  <a:pt x="3058" y="451"/>
                </a:cubicBezTo>
                <a:cubicBezTo>
                  <a:pt x="2960" y="524"/>
                  <a:pt x="2870" y="618"/>
                  <a:pt x="2806" y="722"/>
                </a:cubicBezTo>
                <a:cubicBezTo>
                  <a:pt x="2771" y="779"/>
                  <a:pt x="2765" y="837"/>
                  <a:pt x="2832" y="867"/>
                </a:cubicBezTo>
                <a:cubicBezTo>
                  <a:pt x="2901" y="887"/>
                  <a:pt x="2929" y="894"/>
                  <a:pt x="2979" y="899"/>
                </a:cubicBezTo>
                <a:moveTo>
                  <a:pt x="4283" y="40"/>
                </a:moveTo>
                <a:cubicBezTo>
                  <a:pt x="4312" y="115"/>
                  <a:pt x="4331" y="173"/>
                  <a:pt x="4327" y="260"/>
                </a:cubicBezTo>
                <a:cubicBezTo>
                  <a:pt x="4321" y="415"/>
                  <a:pt x="4243" y="553"/>
                  <a:pt x="4159" y="681"/>
                </a:cubicBezTo>
                <a:cubicBezTo>
                  <a:pt x="4085" y="793"/>
                  <a:pt x="3992" y="882"/>
                  <a:pt x="3887" y="964"/>
                </a:cubicBezTo>
                <a:cubicBezTo>
                  <a:pt x="3871" y="976"/>
                  <a:pt x="3854" y="987"/>
                  <a:pt x="3837" y="999"/>
                </a:cubicBezTo>
                <a:moveTo>
                  <a:pt x="5145" y="626"/>
                </a:moveTo>
                <a:cubicBezTo>
                  <a:pt x="5121" y="704"/>
                  <a:pt x="5086" y="769"/>
                  <a:pt x="5031" y="832"/>
                </a:cubicBezTo>
                <a:cubicBezTo>
                  <a:pt x="4898" y="983"/>
                  <a:pt x="4718" y="1097"/>
                  <a:pt x="4558" y="1216"/>
                </a:cubicBezTo>
                <a:cubicBezTo>
                  <a:pt x="4524" y="1241"/>
                  <a:pt x="4491" y="1266"/>
                  <a:pt x="4457" y="129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7" name=""/>
          <p:cNvSpPr/>
          <p:nvPr/>
        </p:nvSpPr>
        <p:spPr>
          <a:xfrm>
            <a:off x="2335320" y="3425760"/>
            <a:ext cx="7695720" cy="456840"/>
          </a:xfrm>
          <a:custGeom>
            <a:avLst/>
            <a:gdLst/>
            <a:ahLst/>
            <a:rect l="0" t="0" r="r" b="b"/>
            <a:pathLst>
              <a:path fill="none" w="21377" h="1269">
                <a:moveTo>
                  <a:pt x="29" y="765"/>
                </a:moveTo>
                <a:cubicBezTo>
                  <a:pt x="64" y="723"/>
                  <a:pt x="122" y="663"/>
                  <a:pt x="188" y="700"/>
                </a:cubicBezTo>
                <a:cubicBezTo>
                  <a:pt x="261" y="742"/>
                  <a:pt x="261" y="886"/>
                  <a:pt x="251" y="955"/>
                </a:cubicBezTo>
                <a:cubicBezTo>
                  <a:pt x="235" y="1063"/>
                  <a:pt x="164" y="1142"/>
                  <a:pt x="84" y="1210"/>
                </a:cubicBezTo>
                <a:cubicBezTo>
                  <a:pt x="41" y="1243"/>
                  <a:pt x="29" y="1251"/>
                  <a:pt x="0" y="1269"/>
                </a:cubicBezTo>
                <a:moveTo>
                  <a:pt x="5979" y="633"/>
                </a:moveTo>
                <a:cubicBezTo>
                  <a:pt x="5975" y="635"/>
                  <a:pt x="5971" y="638"/>
                  <a:pt x="5967" y="640"/>
                </a:cubicBezTo>
                <a:moveTo>
                  <a:pt x="21377" y="0"/>
                </a:moveTo>
                <a:cubicBezTo>
                  <a:pt x="21328" y="54"/>
                  <a:pt x="21281" y="104"/>
                  <a:pt x="21219" y="145"/>
                </a:cubicBezTo>
                <a:cubicBezTo>
                  <a:pt x="21122" y="208"/>
                  <a:pt x="21016" y="249"/>
                  <a:pt x="20911" y="29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8" name=""/>
          <p:cNvSpPr/>
          <p:nvPr/>
        </p:nvSpPr>
        <p:spPr>
          <a:xfrm>
            <a:off x="2278080" y="3274200"/>
            <a:ext cx="1755360" cy="743400"/>
          </a:xfrm>
          <a:custGeom>
            <a:avLst/>
            <a:gdLst/>
            <a:ahLst/>
            <a:rect l="0" t="0" r="r" b="b"/>
            <a:pathLst>
              <a:path fill="none" w="4876" h="2065">
                <a:moveTo>
                  <a:pt x="0" y="1260"/>
                </a:moveTo>
                <a:cubicBezTo>
                  <a:pt x="6" y="1231"/>
                  <a:pt x="9" y="1207"/>
                  <a:pt x="10" y="1177"/>
                </a:cubicBezTo>
                <a:cubicBezTo>
                  <a:pt x="33" y="1253"/>
                  <a:pt x="48" y="1328"/>
                  <a:pt x="58" y="1407"/>
                </a:cubicBezTo>
                <a:cubicBezTo>
                  <a:pt x="74" y="1541"/>
                  <a:pt x="76" y="1676"/>
                  <a:pt x="76" y="1811"/>
                </a:cubicBezTo>
                <a:cubicBezTo>
                  <a:pt x="76" y="1890"/>
                  <a:pt x="84" y="1974"/>
                  <a:pt x="71" y="2052"/>
                </a:cubicBezTo>
                <a:cubicBezTo>
                  <a:pt x="70" y="2056"/>
                  <a:pt x="68" y="2061"/>
                  <a:pt x="67" y="2065"/>
                </a:cubicBezTo>
                <a:moveTo>
                  <a:pt x="650" y="1712"/>
                </a:moveTo>
                <a:cubicBezTo>
                  <a:pt x="647" y="1704"/>
                  <a:pt x="646" y="1719"/>
                  <a:pt x="643" y="1700"/>
                </a:cubicBezTo>
                <a:cubicBezTo>
                  <a:pt x="639" y="1669"/>
                  <a:pt x="681" y="1628"/>
                  <a:pt x="699" y="1607"/>
                </a:cubicBezTo>
                <a:cubicBezTo>
                  <a:pt x="736" y="1564"/>
                  <a:pt x="774" y="1539"/>
                  <a:pt x="832" y="1534"/>
                </a:cubicBezTo>
                <a:cubicBezTo>
                  <a:pt x="890" y="1529"/>
                  <a:pt x="920" y="1551"/>
                  <a:pt x="966" y="1581"/>
                </a:cubicBezTo>
                <a:cubicBezTo>
                  <a:pt x="1006" y="1607"/>
                  <a:pt x="1037" y="1614"/>
                  <a:pt x="1084" y="1613"/>
                </a:cubicBezTo>
                <a:cubicBezTo>
                  <a:pt x="1136" y="1612"/>
                  <a:pt x="1176" y="1580"/>
                  <a:pt x="1215" y="1547"/>
                </a:cubicBezTo>
                <a:cubicBezTo>
                  <a:pt x="1234" y="1531"/>
                  <a:pt x="1258" y="1495"/>
                  <a:pt x="1285" y="1490"/>
                </a:cubicBezTo>
                <a:cubicBezTo>
                  <a:pt x="1314" y="1484"/>
                  <a:pt x="1316" y="1525"/>
                  <a:pt x="1318" y="1544"/>
                </a:cubicBezTo>
                <a:cubicBezTo>
                  <a:pt x="1320" y="1571"/>
                  <a:pt x="1318" y="1599"/>
                  <a:pt x="1318" y="1626"/>
                </a:cubicBezTo>
                <a:moveTo>
                  <a:pt x="1228" y="1102"/>
                </a:moveTo>
                <a:cubicBezTo>
                  <a:pt x="1291" y="1072"/>
                  <a:pt x="1333" y="1085"/>
                  <a:pt x="1387" y="1135"/>
                </a:cubicBezTo>
                <a:cubicBezTo>
                  <a:pt x="1493" y="1233"/>
                  <a:pt x="1522" y="1456"/>
                  <a:pt x="1667" y="1507"/>
                </a:cubicBezTo>
                <a:cubicBezTo>
                  <a:pt x="1712" y="1523"/>
                  <a:pt x="1713" y="1510"/>
                  <a:pt x="1743" y="1483"/>
                </a:cubicBezTo>
                <a:cubicBezTo>
                  <a:pt x="1768" y="1460"/>
                  <a:pt x="1788" y="1405"/>
                  <a:pt x="1834" y="1418"/>
                </a:cubicBezTo>
                <a:cubicBezTo>
                  <a:pt x="1884" y="1433"/>
                  <a:pt x="1914" y="1483"/>
                  <a:pt x="1956" y="1511"/>
                </a:cubicBezTo>
                <a:cubicBezTo>
                  <a:pt x="2028" y="1558"/>
                  <a:pt x="2115" y="1566"/>
                  <a:pt x="2199" y="1558"/>
                </a:cubicBezTo>
                <a:cubicBezTo>
                  <a:pt x="2304" y="1548"/>
                  <a:pt x="2400" y="1496"/>
                  <a:pt x="2467" y="1413"/>
                </a:cubicBezTo>
                <a:cubicBezTo>
                  <a:pt x="2529" y="1334"/>
                  <a:pt x="2538" y="1249"/>
                  <a:pt x="2539" y="1153"/>
                </a:cubicBezTo>
                <a:cubicBezTo>
                  <a:pt x="2540" y="1074"/>
                  <a:pt x="2535" y="1006"/>
                  <a:pt x="2515" y="930"/>
                </a:cubicBezTo>
                <a:cubicBezTo>
                  <a:pt x="2512" y="920"/>
                  <a:pt x="2501" y="898"/>
                  <a:pt x="2499" y="891"/>
                </a:cubicBezTo>
                <a:cubicBezTo>
                  <a:pt x="2487" y="962"/>
                  <a:pt x="2481" y="1026"/>
                  <a:pt x="2481" y="1098"/>
                </a:cubicBezTo>
                <a:cubicBezTo>
                  <a:pt x="2480" y="1215"/>
                  <a:pt x="2518" y="1318"/>
                  <a:pt x="2552" y="1429"/>
                </a:cubicBezTo>
                <a:cubicBezTo>
                  <a:pt x="2559" y="1450"/>
                  <a:pt x="2565" y="1472"/>
                  <a:pt x="2572" y="1493"/>
                </a:cubicBezTo>
                <a:moveTo>
                  <a:pt x="2284" y="1290"/>
                </a:moveTo>
                <a:cubicBezTo>
                  <a:pt x="2270" y="1257"/>
                  <a:pt x="2264" y="1251"/>
                  <a:pt x="2267" y="1229"/>
                </a:cubicBezTo>
                <a:cubicBezTo>
                  <a:pt x="2363" y="1214"/>
                  <a:pt x="2460" y="1218"/>
                  <a:pt x="2557" y="1210"/>
                </a:cubicBezTo>
                <a:cubicBezTo>
                  <a:pt x="2741" y="1195"/>
                  <a:pt x="2917" y="1152"/>
                  <a:pt x="3096" y="1109"/>
                </a:cubicBezTo>
                <a:moveTo>
                  <a:pt x="3587" y="789"/>
                </a:moveTo>
                <a:cubicBezTo>
                  <a:pt x="3566" y="701"/>
                  <a:pt x="3539" y="649"/>
                  <a:pt x="3437" y="635"/>
                </a:cubicBezTo>
                <a:cubicBezTo>
                  <a:pt x="3326" y="620"/>
                  <a:pt x="3254" y="736"/>
                  <a:pt x="3210" y="821"/>
                </a:cubicBezTo>
                <a:cubicBezTo>
                  <a:pt x="3119" y="998"/>
                  <a:pt x="3099" y="1219"/>
                  <a:pt x="3121" y="1414"/>
                </a:cubicBezTo>
                <a:cubicBezTo>
                  <a:pt x="3135" y="1539"/>
                  <a:pt x="3188" y="1656"/>
                  <a:pt x="3204" y="1781"/>
                </a:cubicBezTo>
                <a:cubicBezTo>
                  <a:pt x="3210" y="1831"/>
                  <a:pt x="3208" y="1866"/>
                  <a:pt x="3194" y="1912"/>
                </a:cubicBezTo>
                <a:moveTo>
                  <a:pt x="2825" y="1689"/>
                </a:moveTo>
                <a:cubicBezTo>
                  <a:pt x="2833" y="1606"/>
                  <a:pt x="2858" y="1596"/>
                  <a:pt x="2942" y="1578"/>
                </a:cubicBezTo>
                <a:cubicBezTo>
                  <a:pt x="3118" y="1540"/>
                  <a:pt x="3298" y="1524"/>
                  <a:pt x="3473" y="1481"/>
                </a:cubicBezTo>
                <a:cubicBezTo>
                  <a:pt x="3510" y="1470"/>
                  <a:pt x="3547" y="1460"/>
                  <a:pt x="3584" y="1449"/>
                </a:cubicBezTo>
                <a:moveTo>
                  <a:pt x="4199" y="633"/>
                </a:moveTo>
                <a:cubicBezTo>
                  <a:pt x="4105" y="721"/>
                  <a:pt x="4063" y="828"/>
                  <a:pt x="4017" y="951"/>
                </a:cubicBezTo>
                <a:cubicBezTo>
                  <a:pt x="3971" y="1073"/>
                  <a:pt x="3941" y="1187"/>
                  <a:pt x="3938" y="1318"/>
                </a:cubicBezTo>
                <a:cubicBezTo>
                  <a:pt x="3938" y="1367"/>
                  <a:pt x="3935" y="1381"/>
                  <a:pt x="3959" y="1404"/>
                </a:cubicBezTo>
                <a:moveTo>
                  <a:pt x="4551" y="443"/>
                </a:moveTo>
                <a:cubicBezTo>
                  <a:pt x="4548" y="481"/>
                  <a:pt x="4542" y="510"/>
                  <a:pt x="4533" y="547"/>
                </a:cubicBezTo>
                <a:cubicBezTo>
                  <a:pt x="4511" y="632"/>
                  <a:pt x="4481" y="712"/>
                  <a:pt x="4482" y="801"/>
                </a:cubicBezTo>
                <a:cubicBezTo>
                  <a:pt x="4483" y="809"/>
                  <a:pt x="4484" y="817"/>
                  <a:pt x="4485" y="825"/>
                </a:cubicBezTo>
                <a:moveTo>
                  <a:pt x="4876" y="0"/>
                </a:moveTo>
                <a:cubicBezTo>
                  <a:pt x="4839" y="12"/>
                  <a:pt x="4848" y="45"/>
                  <a:pt x="4837" y="117"/>
                </a:cubicBezTo>
                <a:cubicBezTo>
                  <a:pt x="4817" y="245"/>
                  <a:pt x="4796" y="368"/>
                  <a:pt x="4794" y="498"/>
                </a:cubicBezTo>
                <a:cubicBezTo>
                  <a:pt x="4794" y="581"/>
                  <a:pt x="4794" y="606"/>
                  <a:pt x="4804" y="66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299" name=""/>
          <p:cNvSpPr/>
          <p:nvPr/>
        </p:nvSpPr>
        <p:spPr>
          <a:xfrm>
            <a:off x="4447080" y="3472560"/>
            <a:ext cx="1184400" cy="260640"/>
          </a:xfrm>
          <a:custGeom>
            <a:avLst/>
            <a:gdLst/>
            <a:ahLst/>
            <a:rect l="0" t="0" r="r" b="b"/>
            <a:pathLst>
              <a:path fill="none" w="3290" h="724">
                <a:moveTo>
                  <a:pt x="10" y="362"/>
                </a:moveTo>
                <a:cubicBezTo>
                  <a:pt x="-5" y="329"/>
                  <a:pt x="-7" y="334"/>
                  <a:pt x="35" y="334"/>
                </a:cubicBezTo>
                <a:cubicBezTo>
                  <a:pt x="150" y="334"/>
                  <a:pt x="265" y="344"/>
                  <a:pt x="380" y="344"/>
                </a:cubicBezTo>
                <a:cubicBezTo>
                  <a:pt x="551" y="344"/>
                  <a:pt x="716" y="338"/>
                  <a:pt x="884" y="316"/>
                </a:cubicBezTo>
                <a:moveTo>
                  <a:pt x="580" y="259"/>
                </a:moveTo>
                <a:cubicBezTo>
                  <a:pt x="555" y="325"/>
                  <a:pt x="551" y="385"/>
                  <a:pt x="556" y="457"/>
                </a:cubicBezTo>
                <a:cubicBezTo>
                  <a:pt x="560" y="517"/>
                  <a:pt x="577" y="583"/>
                  <a:pt x="608" y="636"/>
                </a:cubicBezTo>
                <a:cubicBezTo>
                  <a:pt x="634" y="681"/>
                  <a:pt x="656" y="685"/>
                  <a:pt x="702" y="700"/>
                </a:cubicBezTo>
                <a:moveTo>
                  <a:pt x="1075" y="598"/>
                </a:moveTo>
                <a:cubicBezTo>
                  <a:pt x="1149" y="552"/>
                  <a:pt x="1219" y="506"/>
                  <a:pt x="1287" y="452"/>
                </a:cubicBezTo>
                <a:cubicBezTo>
                  <a:pt x="1231" y="486"/>
                  <a:pt x="1173" y="521"/>
                  <a:pt x="1121" y="562"/>
                </a:cubicBezTo>
                <a:cubicBezTo>
                  <a:pt x="1061" y="610"/>
                  <a:pt x="1048" y="642"/>
                  <a:pt x="1026" y="707"/>
                </a:cubicBezTo>
                <a:cubicBezTo>
                  <a:pt x="1075" y="720"/>
                  <a:pt x="1120" y="733"/>
                  <a:pt x="1181" y="715"/>
                </a:cubicBezTo>
                <a:cubicBezTo>
                  <a:pt x="1281" y="685"/>
                  <a:pt x="1366" y="579"/>
                  <a:pt x="1463" y="559"/>
                </a:cubicBezTo>
                <a:cubicBezTo>
                  <a:pt x="1495" y="552"/>
                  <a:pt x="1488" y="566"/>
                  <a:pt x="1511" y="582"/>
                </a:cubicBezTo>
                <a:cubicBezTo>
                  <a:pt x="1560" y="616"/>
                  <a:pt x="1583" y="625"/>
                  <a:pt x="1650" y="622"/>
                </a:cubicBezTo>
                <a:cubicBezTo>
                  <a:pt x="1768" y="616"/>
                  <a:pt x="1874" y="553"/>
                  <a:pt x="1973" y="495"/>
                </a:cubicBezTo>
                <a:cubicBezTo>
                  <a:pt x="2077" y="434"/>
                  <a:pt x="2162" y="365"/>
                  <a:pt x="2228" y="263"/>
                </a:cubicBezTo>
                <a:cubicBezTo>
                  <a:pt x="2275" y="190"/>
                  <a:pt x="2303" y="113"/>
                  <a:pt x="2309" y="27"/>
                </a:cubicBezTo>
                <a:cubicBezTo>
                  <a:pt x="2309" y="18"/>
                  <a:pt x="2309" y="9"/>
                  <a:pt x="2309" y="0"/>
                </a:cubicBezTo>
                <a:cubicBezTo>
                  <a:pt x="2241" y="23"/>
                  <a:pt x="2216" y="51"/>
                  <a:pt x="2164" y="113"/>
                </a:cubicBezTo>
                <a:cubicBezTo>
                  <a:pt x="2098" y="190"/>
                  <a:pt x="2022" y="284"/>
                  <a:pt x="2003" y="388"/>
                </a:cubicBezTo>
                <a:cubicBezTo>
                  <a:pt x="1992" y="449"/>
                  <a:pt x="2006" y="492"/>
                  <a:pt x="2069" y="506"/>
                </a:cubicBezTo>
                <a:cubicBezTo>
                  <a:pt x="2138" y="521"/>
                  <a:pt x="2225" y="510"/>
                  <a:pt x="2295" y="506"/>
                </a:cubicBezTo>
                <a:cubicBezTo>
                  <a:pt x="2374" y="501"/>
                  <a:pt x="2447" y="502"/>
                  <a:pt x="2518" y="516"/>
                </a:cubicBezTo>
                <a:cubicBezTo>
                  <a:pt x="2508" y="583"/>
                  <a:pt x="2505" y="599"/>
                  <a:pt x="2442" y="645"/>
                </a:cubicBezTo>
                <a:cubicBezTo>
                  <a:pt x="2383" y="688"/>
                  <a:pt x="2283" y="729"/>
                  <a:pt x="2227" y="696"/>
                </a:cubicBezTo>
                <a:cubicBezTo>
                  <a:pt x="2227" y="689"/>
                  <a:pt x="2228" y="682"/>
                  <a:pt x="2228" y="675"/>
                </a:cubicBezTo>
                <a:moveTo>
                  <a:pt x="2491" y="484"/>
                </a:moveTo>
                <a:cubicBezTo>
                  <a:pt x="2578" y="415"/>
                  <a:pt x="2663" y="341"/>
                  <a:pt x="2769" y="302"/>
                </a:cubicBezTo>
                <a:cubicBezTo>
                  <a:pt x="2832" y="279"/>
                  <a:pt x="2917" y="269"/>
                  <a:pt x="2975" y="306"/>
                </a:cubicBezTo>
                <a:cubicBezTo>
                  <a:pt x="3030" y="341"/>
                  <a:pt x="3058" y="418"/>
                  <a:pt x="3121" y="441"/>
                </a:cubicBezTo>
                <a:cubicBezTo>
                  <a:pt x="3166" y="457"/>
                  <a:pt x="3206" y="440"/>
                  <a:pt x="3238" y="409"/>
                </a:cubicBezTo>
                <a:cubicBezTo>
                  <a:pt x="3272" y="376"/>
                  <a:pt x="3296" y="328"/>
                  <a:pt x="3288" y="279"/>
                </a:cubicBezTo>
                <a:cubicBezTo>
                  <a:pt x="3278" y="214"/>
                  <a:pt x="3212" y="205"/>
                  <a:pt x="3158" y="206"/>
                </a:cubicBezTo>
                <a:cubicBezTo>
                  <a:pt x="3059" y="208"/>
                  <a:pt x="2970" y="295"/>
                  <a:pt x="2894" y="352"/>
                </a:cubicBezTo>
                <a:cubicBezTo>
                  <a:pt x="2826" y="403"/>
                  <a:pt x="2704" y="472"/>
                  <a:pt x="2688" y="562"/>
                </a:cubicBezTo>
                <a:cubicBezTo>
                  <a:pt x="2675" y="633"/>
                  <a:pt x="2826" y="639"/>
                  <a:pt x="2864" y="64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0" name=""/>
          <p:cNvSpPr/>
          <p:nvPr/>
        </p:nvSpPr>
        <p:spPr>
          <a:xfrm>
            <a:off x="5899320" y="3398760"/>
            <a:ext cx="337680" cy="336240"/>
          </a:xfrm>
          <a:custGeom>
            <a:avLst/>
            <a:gdLst/>
            <a:ahLst/>
            <a:rect l="0" t="0" r="r" b="b"/>
            <a:pathLst>
              <a:path fill="none" w="938" h="934">
                <a:moveTo>
                  <a:pt x="291" y="394"/>
                </a:moveTo>
                <a:cubicBezTo>
                  <a:pt x="198" y="370"/>
                  <a:pt x="145" y="385"/>
                  <a:pt x="65" y="441"/>
                </a:cubicBezTo>
                <a:cubicBezTo>
                  <a:pt x="29" y="466"/>
                  <a:pt x="15" y="483"/>
                  <a:pt x="0" y="520"/>
                </a:cubicBezTo>
                <a:cubicBezTo>
                  <a:pt x="66" y="517"/>
                  <a:pt x="109" y="509"/>
                  <a:pt x="172" y="480"/>
                </a:cubicBezTo>
                <a:cubicBezTo>
                  <a:pt x="223" y="457"/>
                  <a:pt x="311" y="418"/>
                  <a:pt x="325" y="355"/>
                </a:cubicBezTo>
                <a:cubicBezTo>
                  <a:pt x="335" y="308"/>
                  <a:pt x="310" y="321"/>
                  <a:pt x="301" y="295"/>
                </a:cubicBezTo>
                <a:cubicBezTo>
                  <a:pt x="230" y="297"/>
                  <a:pt x="192" y="310"/>
                  <a:pt x="137" y="359"/>
                </a:cubicBezTo>
                <a:cubicBezTo>
                  <a:pt x="98" y="394"/>
                  <a:pt x="89" y="418"/>
                  <a:pt x="77" y="466"/>
                </a:cubicBezTo>
                <a:cubicBezTo>
                  <a:pt x="128" y="494"/>
                  <a:pt x="176" y="510"/>
                  <a:pt x="261" y="504"/>
                </a:cubicBezTo>
                <a:cubicBezTo>
                  <a:pt x="398" y="495"/>
                  <a:pt x="539" y="455"/>
                  <a:pt x="665" y="400"/>
                </a:cubicBezTo>
                <a:cubicBezTo>
                  <a:pt x="791" y="345"/>
                  <a:pt x="881" y="254"/>
                  <a:pt x="925" y="122"/>
                </a:cubicBezTo>
                <a:cubicBezTo>
                  <a:pt x="940" y="78"/>
                  <a:pt x="936" y="44"/>
                  <a:pt x="938" y="0"/>
                </a:cubicBezTo>
                <a:cubicBezTo>
                  <a:pt x="846" y="8"/>
                  <a:pt x="804" y="63"/>
                  <a:pt x="746" y="136"/>
                </a:cubicBezTo>
                <a:cubicBezTo>
                  <a:pt x="618" y="297"/>
                  <a:pt x="536" y="477"/>
                  <a:pt x="555" y="685"/>
                </a:cubicBezTo>
                <a:cubicBezTo>
                  <a:pt x="563" y="776"/>
                  <a:pt x="612" y="854"/>
                  <a:pt x="646" y="934"/>
                </a:cubicBezTo>
                <a:moveTo>
                  <a:pt x="420" y="671"/>
                </a:moveTo>
                <a:cubicBezTo>
                  <a:pt x="397" y="632"/>
                  <a:pt x="387" y="621"/>
                  <a:pt x="382" y="579"/>
                </a:cubicBezTo>
                <a:cubicBezTo>
                  <a:pt x="438" y="554"/>
                  <a:pt x="494" y="551"/>
                  <a:pt x="555" y="548"/>
                </a:cubicBezTo>
                <a:cubicBezTo>
                  <a:pt x="680" y="541"/>
                  <a:pt x="804" y="538"/>
                  <a:pt x="929" y="52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1" name=""/>
          <p:cNvSpPr/>
          <p:nvPr/>
        </p:nvSpPr>
        <p:spPr>
          <a:xfrm>
            <a:off x="6634080" y="3251160"/>
            <a:ext cx="1101240" cy="460440"/>
          </a:xfrm>
          <a:custGeom>
            <a:avLst/>
            <a:gdLst/>
            <a:ahLst/>
            <a:rect l="0" t="0" r="r" b="b"/>
            <a:pathLst>
              <a:path fill="none" w="3059" h="1279">
                <a:moveTo>
                  <a:pt x="26" y="601"/>
                </a:moveTo>
                <a:cubicBezTo>
                  <a:pt x="11" y="589"/>
                  <a:pt x="6" y="585"/>
                  <a:pt x="0" y="574"/>
                </a:cubicBezTo>
                <a:cubicBezTo>
                  <a:pt x="4" y="573"/>
                  <a:pt x="16" y="569"/>
                  <a:pt x="23" y="566"/>
                </a:cubicBezTo>
                <a:cubicBezTo>
                  <a:pt x="37" y="560"/>
                  <a:pt x="50" y="551"/>
                  <a:pt x="65" y="547"/>
                </a:cubicBezTo>
                <a:cubicBezTo>
                  <a:pt x="97" y="539"/>
                  <a:pt x="127" y="543"/>
                  <a:pt x="158" y="547"/>
                </a:cubicBezTo>
                <a:cubicBezTo>
                  <a:pt x="162" y="588"/>
                  <a:pt x="161" y="627"/>
                  <a:pt x="159" y="669"/>
                </a:cubicBezTo>
                <a:cubicBezTo>
                  <a:pt x="157" y="709"/>
                  <a:pt x="147" y="740"/>
                  <a:pt x="186" y="759"/>
                </a:cubicBezTo>
                <a:cubicBezTo>
                  <a:pt x="236" y="784"/>
                  <a:pt x="344" y="772"/>
                  <a:pt x="395" y="760"/>
                </a:cubicBezTo>
                <a:cubicBezTo>
                  <a:pt x="466" y="743"/>
                  <a:pt x="550" y="701"/>
                  <a:pt x="578" y="628"/>
                </a:cubicBezTo>
                <a:cubicBezTo>
                  <a:pt x="600" y="573"/>
                  <a:pt x="593" y="489"/>
                  <a:pt x="571" y="436"/>
                </a:cubicBezTo>
                <a:cubicBezTo>
                  <a:pt x="559" y="407"/>
                  <a:pt x="539" y="384"/>
                  <a:pt x="523" y="358"/>
                </a:cubicBezTo>
                <a:cubicBezTo>
                  <a:pt x="498" y="400"/>
                  <a:pt x="484" y="458"/>
                  <a:pt x="475" y="516"/>
                </a:cubicBezTo>
                <a:cubicBezTo>
                  <a:pt x="454" y="651"/>
                  <a:pt x="451" y="786"/>
                  <a:pt x="450" y="921"/>
                </a:cubicBezTo>
                <a:cubicBezTo>
                  <a:pt x="450" y="999"/>
                  <a:pt x="482" y="1163"/>
                  <a:pt x="444" y="1235"/>
                </a:cubicBezTo>
                <a:cubicBezTo>
                  <a:pt x="416" y="1288"/>
                  <a:pt x="334" y="1278"/>
                  <a:pt x="286" y="1278"/>
                </a:cubicBezTo>
                <a:cubicBezTo>
                  <a:pt x="250" y="1278"/>
                  <a:pt x="234" y="1272"/>
                  <a:pt x="201" y="1264"/>
                </a:cubicBezTo>
                <a:cubicBezTo>
                  <a:pt x="203" y="1225"/>
                  <a:pt x="208" y="1218"/>
                  <a:pt x="247" y="1189"/>
                </a:cubicBezTo>
                <a:cubicBezTo>
                  <a:pt x="344" y="1116"/>
                  <a:pt x="459" y="1066"/>
                  <a:pt x="566" y="1010"/>
                </a:cubicBezTo>
                <a:moveTo>
                  <a:pt x="1638" y="405"/>
                </a:moveTo>
                <a:cubicBezTo>
                  <a:pt x="1506" y="415"/>
                  <a:pt x="1419" y="464"/>
                  <a:pt x="1309" y="540"/>
                </a:cubicBezTo>
                <a:cubicBezTo>
                  <a:pt x="1220" y="601"/>
                  <a:pt x="1116" y="677"/>
                  <a:pt x="1057" y="770"/>
                </a:cubicBezTo>
                <a:cubicBezTo>
                  <a:pt x="1044" y="801"/>
                  <a:pt x="1039" y="809"/>
                  <a:pt x="1042" y="831"/>
                </a:cubicBezTo>
                <a:cubicBezTo>
                  <a:pt x="1094" y="864"/>
                  <a:pt x="1153" y="855"/>
                  <a:pt x="1216" y="855"/>
                </a:cubicBezTo>
                <a:moveTo>
                  <a:pt x="1562" y="678"/>
                </a:moveTo>
                <a:cubicBezTo>
                  <a:pt x="1599" y="617"/>
                  <a:pt x="1633" y="568"/>
                  <a:pt x="1692" y="527"/>
                </a:cubicBezTo>
                <a:cubicBezTo>
                  <a:pt x="1744" y="491"/>
                  <a:pt x="1811" y="462"/>
                  <a:pt x="1874" y="455"/>
                </a:cubicBezTo>
                <a:cubicBezTo>
                  <a:pt x="1913" y="455"/>
                  <a:pt x="1925" y="455"/>
                  <a:pt x="1950" y="455"/>
                </a:cubicBezTo>
                <a:cubicBezTo>
                  <a:pt x="1989" y="515"/>
                  <a:pt x="1980" y="565"/>
                  <a:pt x="1937" y="628"/>
                </a:cubicBezTo>
                <a:cubicBezTo>
                  <a:pt x="1888" y="701"/>
                  <a:pt x="1818" y="753"/>
                  <a:pt x="1744" y="796"/>
                </a:cubicBezTo>
                <a:cubicBezTo>
                  <a:pt x="1727" y="806"/>
                  <a:pt x="1714" y="811"/>
                  <a:pt x="1698" y="818"/>
                </a:cubicBezTo>
                <a:cubicBezTo>
                  <a:pt x="1761" y="805"/>
                  <a:pt x="1821" y="789"/>
                  <a:pt x="1881" y="763"/>
                </a:cubicBezTo>
                <a:cubicBezTo>
                  <a:pt x="2017" y="705"/>
                  <a:pt x="2189" y="582"/>
                  <a:pt x="2250" y="440"/>
                </a:cubicBezTo>
                <a:cubicBezTo>
                  <a:pt x="2250" y="434"/>
                  <a:pt x="2250" y="429"/>
                  <a:pt x="2250" y="423"/>
                </a:cubicBezTo>
                <a:cubicBezTo>
                  <a:pt x="2180" y="449"/>
                  <a:pt x="2133" y="479"/>
                  <a:pt x="2071" y="527"/>
                </a:cubicBezTo>
                <a:cubicBezTo>
                  <a:pt x="2010" y="575"/>
                  <a:pt x="1915" y="637"/>
                  <a:pt x="1883" y="713"/>
                </a:cubicBezTo>
                <a:cubicBezTo>
                  <a:pt x="1881" y="735"/>
                  <a:pt x="1880" y="741"/>
                  <a:pt x="1881" y="755"/>
                </a:cubicBezTo>
                <a:cubicBezTo>
                  <a:pt x="1934" y="780"/>
                  <a:pt x="1984" y="792"/>
                  <a:pt x="2044" y="795"/>
                </a:cubicBezTo>
                <a:cubicBezTo>
                  <a:pt x="2063" y="795"/>
                  <a:pt x="2082" y="795"/>
                  <a:pt x="2101" y="795"/>
                </a:cubicBezTo>
                <a:moveTo>
                  <a:pt x="2669" y="493"/>
                </a:moveTo>
                <a:cubicBezTo>
                  <a:pt x="2682" y="459"/>
                  <a:pt x="2747" y="470"/>
                  <a:pt x="2782" y="468"/>
                </a:cubicBezTo>
                <a:cubicBezTo>
                  <a:pt x="2874" y="463"/>
                  <a:pt x="2967" y="464"/>
                  <a:pt x="3059" y="464"/>
                </a:cubicBezTo>
                <a:moveTo>
                  <a:pt x="2595" y="725"/>
                </a:moveTo>
                <a:cubicBezTo>
                  <a:pt x="2640" y="724"/>
                  <a:pt x="2686" y="719"/>
                  <a:pt x="2731" y="717"/>
                </a:cubicBezTo>
                <a:cubicBezTo>
                  <a:pt x="2769" y="715"/>
                  <a:pt x="2804" y="715"/>
                  <a:pt x="2841" y="709"/>
                </a:cubicBezTo>
                <a:moveTo>
                  <a:pt x="2337" y="0"/>
                </a:moveTo>
                <a:cubicBezTo>
                  <a:pt x="2336" y="62"/>
                  <a:pt x="2336" y="124"/>
                  <a:pt x="2336" y="186"/>
                </a:cubicBezTo>
                <a:cubicBezTo>
                  <a:pt x="2336" y="321"/>
                  <a:pt x="2339" y="436"/>
                  <a:pt x="2280" y="562"/>
                </a:cubicBezTo>
                <a:cubicBezTo>
                  <a:pt x="2165" y="812"/>
                  <a:pt x="1945" y="929"/>
                  <a:pt x="1722" y="1063"/>
                </a:cubicBezTo>
                <a:cubicBezTo>
                  <a:pt x="1688" y="1083"/>
                  <a:pt x="1681" y="1097"/>
                  <a:pt x="1662" y="111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2" name=""/>
          <p:cNvSpPr/>
          <p:nvPr/>
        </p:nvSpPr>
        <p:spPr>
          <a:xfrm>
            <a:off x="7982640" y="3222000"/>
            <a:ext cx="2097360" cy="363600"/>
          </a:xfrm>
          <a:custGeom>
            <a:avLst/>
            <a:gdLst/>
            <a:ahLst/>
            <a:rect l="0" t="0" r="r" b="b"/>
            <a:pathLst>
              <a:path fill="none" w="5826" h="1010">
                <a:moveTo>
                  <a:pt x="8" y="746"/>
                </a:moveTo>
                <a:cubicBezTo>
                  <a:pt x="5" y="736"/>
                  <a:pt x="-5" y="707"/>
                  <a:pt x="2" y="695"/>
                </a:cubicBezTo>
                <a:cubicBezTo>
                  <a:pt x="13" y="676"/>
                  <a:pt x="46" y="676"/>
                  <a:pt x="68" y="674"/>
                </a:cubicBezTo>
                <a:cubicBezTo>
                  <a:pt x="120" y="669"/>
                  <a:pt x="177" y="667"/>
                  <a:pt x="229" y="671"/>
                </a:cubicBezTo>
                <a:cubicBezTo>
                  <a:pt x="269" y="674"/>
                  <a:pt x="276" y="701"/>
                  <a:pt x="271" y="738"/>
                </a:cubicBezTo>
                <a:cubicBezTo>
                  <a:pt x="261" y="809"/>
                  <a:pt x="206" y="859"/>
                  <a:pt x="160" y="910"/>
                </a:cubicBezTo>
                <a:cubicBezTo>
                  <a:pt x="132" y="942"/>
                  <a:pt x="94" y="968"/>
                  <a:pt x="69" y="1002"/>
                </a:cubicBezTo>
                <a:cubicBezTo>
                  <a:pt x="66" y="1007"/>
                  <a:pt x="65" y="1007"/>
                  <a:pt x="65" y="1010"/>
                </a:cubicBezTo>
                <a:cubicBezTo>
                  <a:pt x="148" y="1010"/>
                  <a:pt x="228" y="1004"/>
                  <a:pt x="311" y="993"/>
                </a:cubicBezTo>
                <a:cubicBezTo>
                  <a:pt x="378" y="983"/>
                  <a:pt x="399" y="981"/>
                  <a:pt x="441" y="966"/>
                </a:cubicBezTo>
                <a:moveTo>
                  <a:pt x="696" y="568"/>
                </a:moveTo>
                <a:cubicBezTo>
                  <a:pt x="750" y="566"/>
                  <a:pt x="803" y="556"/>
                  <a:pt x="857" y="555"/>
                </a:cubicBezTo>
                <a:cubicBezTo>
                  <a:pt x="909" y="554"/>
                  <a:pt x="941" y="568"/>
                  <a:pt x="926" y="630"/>
                </a:cubicBezTo>
                <a:cubicBezTo>
                  <a:pt x="906" y="710"/>
                  <a:pt x="836" y="776"/>
                  <a:pt x="778" y="829"/>
                </a:cubicBezTo>
                <a:cubicBezTo>
                  <a:pt x="744" y="859"/>
                  <a:pt x="709" y="880"/>
                  <a:pt x="670" y="903"/>
                </a:cubicBezTo>
                <a:cubicBezTo>
                  <a:pt x="719" y="888"/>
                  <a:pt x="764" y="869"/>
                  <a:pt x="811" y="845"/>
                </a:cubicBezTo>
                <a:cubicBezTo>
                  <a:pt x="934" y="783"/>
                  <a:pt x="1084" y="712"/>
                  <a:pt x="1172" y="602"/>
                </a:cubicBezTo>
                <a:cubicBezTo>
                  <a:pt x="1126" y="633"/>
                  <a:pt x="1082" y="666"/>
                  <a:pt x="1043" y="709"/>
                </a:cubicBezTo>
                <a:cubicBezTo>
                  <a:pt x="1004" y="752"/>
                  <a:pt x="970" y="797"/>
                  <a:pt x="969" y="855"/>
                </a:cubicBezTo>
                <a:cubicBezTo>
                  <a:pt x="969" y="906"/>
                  <a:pt x="1069" y="895"/>
                  <a:pt x="1100" y="896"/>
                </a:cubicBezTo>
                <a:moveTo>
                  <a:pt x="1418" y="0"/>
                </a:moveTo>
                <a:cubicBezTo>
                  <a:pt x="1441" y="8"/>
                  <a:pt x="1440" y="25"/>
                  <a:pt x="1442" y="61"/>
                </a:cubicBezTo>
                <a:cubicBezTo>
                  <a:pt x="1447" y="157"/>
                  <a:pt x="1432" y="225"/>
                  <a:pt x="1366" y="298"/>
                </a:cubicBezTo>
                <a:cubicBezTo>
                  <a:pt x="1306" y="364"/>
                  <a:pt x="1238" y="373"/>
                  <a:pt x="1155" y="373"/>
                </a:cubicBezTo>
                <a:cubicBezTo>
                  <a:pt x="1151" y="373"/>
                  <a:pt x="1146" y="373"/>
                  <a:pt x="1142" y="373"/>
                </a:cubicBezTo>
                <a:cubicBezTo>
                  <a:pt x="1154" y="362"/>
                  <a:pt x="1149" y="356"/>
                  <a:pt x="1179" y="350"/>
                </a:cubicBezTo>
                <a:cubicBezTo>
                  <a:pt x="1211" y="343"/>
                  <a:pt x="1271" y="336"/>
                  <a:pt x="1302" y="350"/>
                </a:cubicBezTo>
                <a:cubicBezTo>
                  <a:pt x="1338" y="366"/>
                  <a:pt x="1367" y="416"/>
                  <a:pt x="1390" y="446"/>
                </a:cubicBezTo>
                <a:cubicBezTo>
                  <a:pt x="1417" y="482"/>
                  <a:pt x="1426" y="494"/>
                  <a:pt x="1443" y="518"/>
                </a:cubicBezTo>
                <a:moveTo>
                  <a:pt x="1612" y="867"/>
                </a:moveTo>
                <a:cubicBezTo>
                  <a:pt x="1653" y="847"/>
                  <a:pt x="1708" y="849"/>
                  <a:pt x="1755" y="845"/>
                </a:cubicBezTo>
                <a:cubicBezTo>
                  <a:pt x="1849" y="839"/>
                  <a:pt x="1937" y="828"/>
                  <a:pt x="2028" y="804"/>
                </a:cubicBezTo>
                <a:moveTo>
                  <a:pt x="2176" y="602"/>
                </a:moveTo>
                <a:cubicBezTo>
                  <a:pt x="2181" y="575"/>
                  <a:pt x="2181" y="575"/>
                  <a:pt x="2216" y="565"/>
                </a:cubicBezTo>
                <a:cubicBezTo>
                  <a:pt x="2260" y="553"/>
                  <a:pt x="2313" y="544"/>
                  <a:pt x="2359" y="551"/>
                </a:cubicBezTo>
                <a:cubicBezTo>
                  <a:pt x="2412" y="559"/>
                  <a:pt x="2394" y="647"/>
                  <a:pt x="2377" y="678"/>
                </a:cubicBezTo>
                <a:cubicBezTo>
                  <a:pt x="2336" y="754"/>
                  <a:pt x="2253" y="811"/>
                  <a:pt x="2182" y="855"/>
                </a:cubicBezTo>
                <a:cubicBezTo>
                  <a:pt x="2158" y="869"/>
                  <a:pt x="2154" y="871"/>
                  <a:pt x="2140" y="879"/>
                </a:cubicBezTo>
                <a:cubicBezTo>
                  <a:pt x="2160" y="867"/>
                  <a:pt x="2229" y="829"/>
                  <a:pt x="2255" y="814"/>
                </a:cubicBezTo>
                <a:cubicBezTo>
                  <a:pt x="2349" y="762"/>
                  <a:pt x="2444" y="712"/>
                  <a:pt x="2525" y="639"/>
                </a:cubicBezTo>
                <a:cubicBezTo>
                  <a:pt x="2573" y="596"/>
                  <a:pt x="2622" y="545"/>
                  <a:pt x="2659" y="493"/>
                </a:cubicBezTo>
                <a:cubicBezTo>
                  <a:pt x="2660" y="491"/>
                  <a:pt x="2661" y="488"/>
                  <a:pt x="2662" y="486"/>
                </a:cubicBezTo>
                <a:cubicBezTo>
                  <a:pt x="2615" y="510"/>
                  <a:pt x="2573" y="544"/>
                  <a:pt x="2537" y="584"/>
                </a:cubicBezTo>
                <a:cubicBezTo>
                  <a:pt x="2512" y="611"/>
                  <a:pt x="2479" y="670"/>
                  <a:pt x="2499" y="710"/>
                </a:cubicBezTo>
                <a:cubicBezTo>
                  <a:pt x="2532" y="777"/>
                  <a:pt x="2628" y="773"/>
                  <a:pt x="2687" y="778"/>
                </a:cubicBezTo>
                <a:moveTo>
                  <a:pt x="3348" y="333"/>
                </a:moveTo>
                <a:cubicBezTo>
                  <a:pt x="3338" y="381"/>
                  <a:pt x="3310" y="426"/>
                  <a:pt x="3286" y="469"/>
                </a:cubicBezTo>
                <a:cubicBezTo>
                  <a:pt x="3245" y="542"/>
                  <a:pt x="3199" y="615"/>
                  <a:pt x="3153" y="686"/>
                </a:cubicBezTo>
                <a:cubicBezTo>
                  <a:pt x="3143" y="700"/>
                  <a:pt x="3134" y="715"/>
                  <a:pt x="3124" y="729"/>
                </a:cubicBezTo>
                <a:moveTo>
                  <a:pt x="2935" y="782"/>
                </a:moveTo>
                <a:cubicBezTo>
                  <a:pt x="2971" y="764"/>
                  <a:pt x="3016" y="754"/>
                  <a:pt x="3061" y="745"/>
                </a:cubicBezTo>
                <a:cubicBezTo>
                  <a:pt x="3251" y="705"/>
                  <a:pt x="3443" y="679"/>
                  <a:pt x="3632" y="637"/>
                </a:cubicBezTo>
                <a:cubicBezTo>
                  <a:pt x="3775" y="605"/>
                  <a:pt x="3934" y="561"/>
                  <a:pt x="4018" y="431"/>
                </a:cubicBezTo>
                <a:cubicBezTo>
                  <a:pt x="4035" y="404"/>
                  <a:pt x="4031" y="387"/>
                  <a:pt x="4035" y="359"/>
                </a:cubicBezTo>
                <a:cubicBezTo>
                  <a:pt x="3975" y="360"/>
                  <a:pt x="3942" y="389"/>
                  <a:pt x="3896" y="431"/>
                </a:cubicBezTo>
                <a:cubicBezTo>
                  <a:pt x="3823" y="498"/>
                  <a:pt x="3768" y="575"/>
                  <a:pt x="3731" y="667"/>
                </a:cubicBezTo>
                <a:cubicBezTo>
                  <a:pt x="3704" y="734"/>
                  <a:pt x="3695" y="801"/>
                  <a:pt x="3693" y="872"/>
                </a:cubicBezTo>
                <a:cubicBezTo>
                  <a:pt x="3693" y="908"/>
                  <a:pt x="3693" y="919"/>
                  <a:pt x="3693" y="942"/>
                </a:cubicBezTo>
                <a:moveTo>
                  <a:pt x="4546" y="130"/>
                </a:moveTo>
                <a:cubicBezTo>
                  <a:pt x="4526" y="169"/>
                  <a:pt x="4505" y="208"/>
                  <a:pt x="4482" y="246"/>
                </a:cubicBezTo>
                <a:cubicBezTo>
                  <a:pt x="4454" y="292"/>
                  <a:pt x="4430" y="338"/>
                  <a:pt x="4406" y="386"/>
                </a:cubicBezTo>
                <a:moveTo>
                  <a:pt x="4458" y="216"/>
                </a:moveTo>
                <a:cubicBezTo>
                  <a:pt x="4473" y="192"/>
                  <a:pt x="4482" y="166"/>
                  <a:pt x="4512" y="159"/>
                </a:cubicBezTo>
                <a:cubicBezTo>
                  <a:pt x="4512" y="216"/>
                  <a:pt x="4494" y="254"/>
                  <a:pt x="4463" y="304"/>
                </a:cubicBezTo>
                <a:cubicBezTo>
                  <a:pt x="4426" y="358"/>
                  <a:pt x="4414" y="374"/>
                  <a:pt x="4387" y="407"/>
                </a:cubicBezTo>
                <a:moveTo>
                  <a:pt x="5176" y="76"/>
                </a:moveTo>
                <a:cubicBezTo>
                  <a:pt x="5187" y="95"/>
                  <a:pt x="5198" y="91"/>
                  <a:pt x="5200" y="139"/>
                </a:cubicBezTo>
                <a:cubicBezTo>
                  <a:pt x="5204" y="249"/>
                  <a:pt x="5172" y="336"/>
                  <a:pt x="5124" y="435"/>
                </a:cubicBezTo>
                <a:cubicBezTo>
                  <a:pt x="5057" y="571"/>
                  <a:pt x="4984" y="711"/>
                  <a:pt x="4906" y="841"/>
                </a:cubicBezTo>
                <a:cubicBezTo>
                  <a:pt x="4870" y="900"/>
                  <a:pt x="4825" y="960"/>
                  <a:pt x="4757" y="983"/>
                </a:cubicBezTo>
                <a:cubicBezTo>
                  <a:pt x="4750" y="983"/>
                  <a:pt x="4748" y="984"/>
                  <a:pt x="4749" y="979"/>
                </a:cubicBezTo>
                <a:moveTo>
                  <a:pt x="5013" y="151"/>
                </a:moveTo>
                <a:cubicBezTo>
                  <a:pt x="5007" y="193"/>
                  <a:pt x="4986" y="229"/>
                  <a:pt x="4955" y="268"/>
                </a:cubicBezTo>
                <a:cubicBezTo>
                  <a:pt x="4881" y="361"/>
                  <a:pt x="4787" y="435"/>
                  <a:pt x="4696" y="510"/>
                </a:cubicBezTo>
                <a:moveTo>
                  <a:pt x="5811" y="182"/>
                </a:moveTo>
                <a:cubicBezTo>
                  <a:pt x="5820" y="174"/>
                  <a:pt x="5822" y="174"/>
                  <a:pt x="5826" y="168"/>
                </a:cubicBezTo>
                <a:cubicBezTo>
                  <a:pt x="5816" y="191"/>
                  <a:pt x="5817" y="185"/>
                  <a:pt x="5801" y="20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3" name=""/>
          <p:cNvSpPr/>
          <p:nvPr/>
        </p:nvSpPr>
        <p:spPr>
          <a:xfrm>
            <a:off x="10115640" y="4060800"/>
            <a:ext cx="1798920" cy="1234800"/>
          </a:xfrm>
          <a:custGeom>
            <a:avLst/>
            <a:gdLst/>
            <a:ahLst/>
            <a:rect l="0" t="0" r="r" b="b"/>
            <a:pathLst>
              <a:path fill="none" w="4997" h="3430">
                <a:moveTo>
                  <a:pt x="5" y="21"/>
                </a:moveTo>
                <a:cubicBezTo>
                  <a:pt x="3" y="14"/>
                  <a:pt x="2" y="7"/>
                  <a:pt x="0" y="0"/>
                </a:cubicBezTo>
                <a:cubicBezTo>
                  <a:pt x="46" y="29"/>
                  <a:pt x="79" y="82"/>
                  <a:pt x="114" y="125"/>
                </a:cubicBezTo>
                <a:moveTo>
                  <a:pt x="4255" y="1975"/>
                </a:moveTo>
                <a:cubicBezTo>
                  <a:pt x="4255" y="1963"/>
                  <a:pt x="4257" y="1960"/>
                  <a:pt x="4271" y="1967"/>
                </a:cubicBezTo>
                <a:moveTo>
                  <a:pt x="4958" y="2923"/>
                </a:moveTo>
                <a:cubicBezTo>
                  <a:pt x="4975" y="2956"/>
                  <a:pt x="4990" y="3000"/>
                  <a:pt x="4994" y="3046"/>
                </a:cubicBezTo>
                <a:cubicBezTo>
                  <a:pt x="5000" y="3129"/>
                  <a:pt x="5001" y="3212"/>
                  <a:pt x="4952" y="3283"/>
                </a:cubicBezTo>
                <a:cubicBezTo>
                  <a:pt x="4906" y="3350"/>
                  <a:pt x="4839" y="3387"/>
                  <a:pt x="4773" y="343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4" name=""/>
          <p:cNvSpPr/>
          <p:nvPr/>
        </p:nvSpPr>
        <p:spPr>
          <a:xfrm>
            <a:off x="4794120" y="3275640"/>
            <a:ext cx="5221080" cy="1049400"/>
          </a:xfrm>
          <a:custGeom>
            <a:avLst/>
            <a:gdLst/>
            <a:ahLst/>
            <a:rect l="0" t="0" r="r" b="b"/>
            <a:pathLst>
              <a:path fill="none" w="14503" h="2915">
                <a:moveTo>
                  <a:pt x="4590" y="1433"/>
                </a:moveTo>
                <a:cubicBezTo>
                  <a:pt x="4596" y="1431"/>
                  <a:pt x="4597" y="1405"/>
                  <a:pt x="4626" y="1398"/>
                </a:cubicBezTo>
                <a:cubicBezTo>
                  <a:pt x="4886" y="1332"/>
                  <a:pt x="5216" y="1391"/>
                  <a:pt x="5481" y="1388"/>
                </a:cubicBezTo>
                <a:cubicBezTo>
                  <a:pt x="6085" y="1380"/>
                  <a:pt x="6692" y="1340"/>
                  <a:pt x="7294" y="1295"/>
                </a:cubicBezTo>
                <a:cubicBezTo>
                  <a:pt x="7670" y="1267"/>
                  <a:pt x="8046" y="1249"/>
                  <a:pt x="8424" y="1259"/>
                </a:cubicBezTo>
                <a:cubicBezTo>
                  <a:pt x="8716" y="1267"/>
                  <a:pt x="9003" y="1337"/>
                  <a:pt x="9294" y="1346"/>
                </a:cubicBezTo>
                <a:cubicBezTo>
                  <a:pt x="9621" y="1356"/>
                  <a:pt x="9926" y="1355"/>
                  <a:pt x="10251" y="1409"/>
                </a:cubicBezTo>
                <a:moveTo>
                  <a:pt x="5757" y="963"/>
                </a:moveTo>
                <a:cubicBezTo>
                  <a:pt x="5871" y="986"/>
                  <a:pt x="5986" y="1006"/>
                  <a:pt x="6102" y="1017"/>
                </a:cubicBezTo>
                <a:cubicBezTo>
                  <a:pt x="6846" y="1089"/>
                  <a:pt x="7610" y="1089"/>
                  <a:pt x="8356" y="1070"/>
                </a:cubicBezTo>
                <a:cubicBezTo>
                  <a:pt x="8812" y="1059"/>
                  <a:pt x="9269" y="995"/>
                  <a:pt x="9720" y="928"/>
                </a:cubicBezTo>
                <a:cubicBezTo>
                  <a:pt x="9765" y="921"/>
                  <a:pt x="9831" y="892"/>
                  <a:pt x="9760" y="937"/>
                </a:cubicBezTo>
                <a:cubicBezTo>
                  <a:pt x="9741" y="943"/>
                  <a:pt x="9721" y="948"/>
                  <a:pt x="9702" y="954"/>
                </a:cubicBezTo>
                <a:moveTo>
                  <a:pt x="81" y="2626"/>
                </a:moveTo>
                <a:cubicBezTo>
                  <a:pt x="70" y="2612"/>
                  <a:pt x="79" y="2583"/>
                  <a:pt x="60" y="2575"/>
                </a:cubicBezTo>
                <a:cubicBezTo>
                  <a:pt x="44" y="2568"/>
                  <a:pt x="14" y="2583"/>
                  <a:pt x="0" y="2574"/>
                </a:cubicBezTo>
                <a:cubicBezTo>
                  <a:pt x="82" y="2411"/>
                  <a:pt x="128" y="2265"/>
                  <a:pt x="312" y="2183"/>
                </a:cubicBezTo>
                <a:cubicBezTo>
                  <a:pt x="809" y="1959"/>
                  <a:pt x="1462" y="1941"/>
                  <a:pt x="1987" y="1769"/>
                </a:cubicBezTo>
                <a:cubicBezTo>
                  <a:pt x="2539" y="1588"/>
                  <a:pt x="3113" y="1455"/>
                  <a:pt x="3674" y="1305"/>
                </a:cubicBezTo>
                <a:cubicBezTo>
                  <a:pt x="4947" y="964"/>
                  <a:pt x="6162" y="602"/>
                  <a:pt x="7407" y="176"/>
                </a:cubicBezTo>
                <a:cubicBezTo>
                  <a:pt x="7593" y="112"/>
                  <a:pt x="8081" y="-94"/>
                  <a:pt x="8273" y="51"/>
                </a:cubicBezTo>
                <a:cubicBezTo>
                  <a:pt x="8382" y="133"/>
                  <a:pt x="8417" y="355"/>
                  <a:pt x="8479" y="475"/>
                </a:cubicBezTo>
                <a:cubicBezTo>
                  <a:pt x="8573" y="657"/>
                  <a:pt x="8656" y="721"/>
                  <a:pt x="8819" y="815"/>
                </a:cubicBezTo>
                <a:cubicBezTo>
                  <a:pt x="8814" y="808"/>
                  <a:pt x="8809" y="802"/>
                  <a:pt x="8804" y="795"/>
                </a:cubicBezTo>
                <a:moveTo>
                  <a:pt x="948" y="2805"/>
                </a:moveTo>
                <a:cubicBezTo>
                  <a:pt x="926" y="2738"/>
                  <a:pt x="899" y="2694"/>
                  <a:pt x="874" y="2642"/>
                </a:cubicBezTo>
                <a:cubicBezTo>
                  <a:pt x="862" y="2617"/>
                  <a:pt x="849" y="2612"/>
                  <a:pt x="839" y="2576"/>
                </a:cubicBezTo>
                <a:cubicBezTo>
                  <a:pt x="830" y="2540"/>
                  <a:pt x="814" y="2422"/>
                  <a:pt x="839" y="2390"/>
                </a:cubicBezTo>
                <a:cubicBezTo>
                  <a:pt x="858" y="2366"/>
                  <a:pt x="905" y="2366"/>
                  <a:pt x="930" y="2358"/>
                </a:cubicBezTo>
                <a:cubicBezTo>
                  <a:pt x="1227" y="2261"/>
                  <a:pt x="1536" y="2204"/>
                  <a:pt x="1835" y="2102"/>
                </a:cubicBezTo>
                <a:cubicBezTo>
                  <a:pt x="2247" y="1960"/>
                  <a:pt x="2675" y="1881"/>
                  <a:pt x="3101" y="1794"/>
                </a:cubicBezTo>
                <a:cubicBezTo>
                  <a:pt x="3583" y="1696"/>
                  <a:pt x="4069" y="1623"/>
                  <a:pt x="4553" y="1538"/>
                </a:cubicBezTo>
                <a:cubicBezTo>
                  <a:pt x="4718" y="1509"/>
                  <a:pt x="4947" y="1450"/>
                  <a:pt x="5112" y="1513"/>
                </a:cubicBezTo>
                <a:cubicBezTo>
                  <a:pt x="5128" y="1519"/>
                  <a:pt x="5177" y="1535"/>
                  <a:pt x="5182" y="1556"/>
                </a:cubicBezTo>
                <a:cubicBezTo>
                  <a:pt x="5190" y="1591"/>
                  <a:pt x="5160" y="1578"/>
                  <a:pt x="5151" y="1600"/>
                </a:cubicBezTo>
                <a:cubicBezTo>
                  <a:pt x="5147" y="1609"/>
                  <a:pt x="5122" y="1614"/>
                  <a:pt x="5117" y="1621"/>
                </a:cubicBezTo>
                <a:moveTo>
                  <a:pt x="1110" y="2872"/>
                </a:moveTo>
                <a:cubicBezTo>
                  <a:pt x="1043" y="2864"/>
                  <a:pt x="896" y="2954"/>
                  <a:pt x="857" y="2894"/>
                </a:cubicBezTo>
                <a:cubicBezTo>
                  <a:pt x="793" y="2794"/>
                  <a:pt x="857" y="2537"/>
                  <a:pt x="858" y="2423"/>
                </a:cubicBezTo>
                <a:cubicBezTo>
                  <a:pt x="1138" y="2429"/>
                  <a:pt x="1407" y="2468"/>
                  <a:pt x="1685" y="2480"/>
                </a:cubicBezTo>
                <a:cubicBezTo>
                  <a:pt x="1980" y="2493"/>
                  <a:pt x="2271" y="2455"/>
                  <a:pt x="2568" y="2473"/>
                </a:cubicBezTo>
                <a:cubicBezTo>
                  <a:pt x="2873" y="2492"/>
                  <a:pt x="3337" y="2608"/>
                  <a:pt x="3633" y="2513"/>
                </a:cubicBezTo>
                <a:cubicBezTo>
                  <a:pt x="3661" y="2504"/>
                  <a:pt x="3651" y="2460"/>
                  <a:pt x="3679" y="2453"/>
                </a:cubicBezTo>
                <a:cubicBezTo>
                  <a:pt x="3691" y="2450"/>
                  <a:pt x="3796" y="2411"/>
                  <a:pt x="3832" y="2401"/>
                </a:cubicBezTo>
                <a:cubicBezTo>
                  <a:pt x="4035" y="2341"/>
                  <a:pt x="4242" y="2322"/>
                  <a:pt x="4451" y="2285"/>
                </a:cubicBezTo>
                <a:cubicBezTo>
                  <a:pt x="4819" y="2220"/>
                  <a:pt x="5187" y="2153"/>
                  <a:pt x="5556" y="2090"/>
                </a:cubicBezTo>
                <a:cubicBezTo>
                  <a:pt x="6017" y="2012"/>
                  <a:pt x="6485" y="1990"/>
                  <a:pt x="6951" y="1972"/>
                </a:cubicBezTo>
                <a:cubicBezTo>
                  <a:pt x="8386" y="1918"/>
                  <a:pt x="9891" y="2170"/>
                  <a:pt x="11308" y="2034"/>
                </a:cubicBezTo>
                <a:cubicBezTo>
                  <a:pt x="11366" y="2028"/>
                  <a:pt x="11455" y="1984"/>
                  <a:pt x="11489" y="1982"/>
                </a:cubicBezTo>
                <a:cubicBezTo>
                  <a:pt x="11568" y="1978"/>
                  <a:pt x="11652" y="1980"/>
                  <a:pt x="11733" y="1988"/>
                </a:cubicBezTo>
                <a:cubicBezTo>
                  <a:pt x="12653" y="2073"/>
                  <a:pt x="13560" y="2099"/>
                  <a:pt x="14485" y="2124"/>
                </a:cubicBezTo>
                <a:cubicBezTo>
                  <a:pt x="14492" y="2142"/>
                  <a:pt x="14494" y="2153"/>
                  <a:pt x="14503" y="217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5" name=""/>
          <p:cNvSpPr/>
          <p:nvPr/>
        </p:nvSpPr>
        <p:spPr>
          <a:xfrm>
            <a:off x="1127160" y="3142080"/>
            <a:ext cx="414000" cy="380880"/>
          </a:xfrm>
          <a:custGeom>
            <a:avLst/>
            <a:gdLst/>
            <a:ahLst/>
            <a:rect l="0" t="0" r="r" b="b"/>
            <a:pathLst>
              <a:path fill="none" w="1150" h="1058">
                <a:moveTo>
                  <a:pt x="1150" y="98"/>
                </a:moveTo>
                <a:cubicBezTo>
                  <a:pt x="1126" y="62"/>
                  <a:pt x="1107" y="15"/>
                  <a:pt x="1059" y="6"/>
                </a:cubicBezTo>
                <a:cubicBezTo>
                  <a:pt x="986" y="-8"/>
                  <a:pt x="915" y="7"/>
                  <a:pt x="844" y="24"/>
                </a:cubicBezTo>
                <a:cubicBezTo>
                  <a:pt x="684" y="62"/>
                  <a:pt x="526" y="108"/>
                  <a:pt x="366" y="148"/>
                </a:cubicBezTo>
                <a:cubicBezTo>
                  <a:pt x="305" y="163"/>
                  <a:pt x="237" y="182"/>
                  <a:pt x="191" y="209"/>
                </a:cubicBezTo>
                <a:cubicBezTo>
                  <a:pt x="245" y="216"/>
                  <a:pt x="303" y="217"/>
                  <a:pt x="360" y="217"/>
                </a:cubicBezTo>
                <a:cubicBezTo>
                  <a:pt x="420" y="217"/>
                  <a:pt x="540" y="193"/>
                  <a:pt x="586" y="244"/>
                </a:cubicBezTo>
                <a:cubicBezTo>
                  <a:pt x="632" y="293"/>
                  <a:pt x="529" y="347"/>
                  <a:pt x="503" y="361"/>
                </a:cubicBezTo>
                <a:cubicBezTo>
                  <a:pt x="359" y="439"/>
                  <a:pt x="188" y="488"/>
                  <a:pt x="31" y="533"/>
                </a:cubicBezTo>
                <a:cubicBezTo>
                  <a:pt x="20" y="536"/>
                  <a:pt x="11" y="538"/>
                  <a:pt x="0" y="541"/>
                </a:cubicBezTo>
                <a:cubicBezTo>
                  <a:pt x="65" y="599"/>
                  <a:pt x="113" y="661"/>
                  <a:pt x="161" y="735"/>
                </a:cubicBezTo>
                <a:cubicBezTo>
                  <a:pt x="222" y="830"/>
                  <a:pt x="282" y="998"/>
                  <a:pt x="394" y="1048"/>
                </a:cubicBezTo>
                <a:cubicBezTo>
                  <a:pt x="427" y="1063"/>
                  <a:pt x="477" y="1061"/>
                  <a:pt x="509" y="1045"/>
                </a:cubicBezTo>
                <a:cubicBezTo>
                  <a:pt x="543" y="1028"/>
                  <a:pt x="569" y="998"/>
                  <a:pt x="602" y="980"/>
                </a:cubicBezTo>
                <a:cubicBezTo>
                  <a:pt x="624" y="971"/>
                  <a:pt x="630" y="968"/>
                  <a:pt x="644" y="96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6" name=""/>
          <p:cNvSpPr/>
          <p:nvPr/>
        </p:nvSpPr>
        <p:spPr>
          <a:xfrm>
            <a:off x="2212920" y="4125960"/>
            <a:ext cx="2206800" cy="515520"/>
          </a:xfrm>
          <a:custGeom>
            <a:avLst/>
            <a:gdLst/>
            <a:ahLst/>
            <a:rect l="0" t="0" r="r" b="b"/>
            <a:pathLst>
              <a:path fill="none" w="6130" h="1432">
                <a:moveTo>
                  <a:pt x="337" y="224"/>
                </a:moveTo>
                <a:cubicBezTo>
                  <a:pt x="309" y="207"/>
                  <a:pt x="309" y="212"/>
                  <a:pt x="294" y="184"/>
                </a:cubicBezTo>
                <a:cubicBezTo>
                  <a:pt x="294" y="183"/>
                  <a:pt x="294" y="181"/>
                  <a:pt x="294" y="180"/>
                </a:cubicBezTo>
                <a:cubicBezTo>
                  <a:pt x="294" y="299"/>
                  <a:pt x="270" y="396"/>
                  <a:pt x="236" y="511"/>
                </a:cubicBezTo>
                <a:cubicBezTo>
                  <a:pt x="203" y="622"/>
                  <a:pt x="164" y="733"/>
                  <a:pt x="157" y="849"/>
                </a:cubicBezTo>
                <a:cubicBezTo>
                  <a:pt x="152" y="922"/>
                  <a:pt x="154" y="981"/>
                  <a:pt x="224" y="1021"/>
                </a:cubicBezTo>
                <a:cubicBezTo>
                  <a:pt x="302" y="1066"/>
                  <a:pt x="437" y="1059"/>
                  <a:pt x="521" y="1039"/>
                </a:cubicBezTo>
                <a:cubicBezTo>
                  <a:pt x="580" y="1025"/>
                  <a:pt x="624" y="1007"/>
                  <a:pt x="637" y="950"/>
                </a:cubicBezTo>
                <a:moveTo>
                  <a:pt x="109" y="752"/>
                </a:moveTo>
                <a:cubicBezTo>
                  <a:pt x="72" y="753"/>
                  <a:pt x="34" y="756"/>
                  <a:pt x="0" y="760"/>
                </a:cubicBezTo>
                <a:cubicBezTo>
                  <a:pt x="57" y="787"/>
                  <a:pt x="126" y="807"/>
                  <a:pt x="202" y="811"/>
                </a:cubicBezTo>
                <a:cubicBezTo>
                  <a:pt x="372" y="820"/>
                  <a:pt x="540" y="808"/>
                  <a:pt x="707" y="776"/>
                </a:cubicBezTo>
                <a:cubicBezTo>
                  <a:pt x="826" y="754"/>
                  <a:pt x="998" y="733"/>
                  <a:pt x="1089" y="644"/>
                </a:cubicBezTo>
                <a:cubicBezTo>
                  <a:pt x="1089" y="633"/>
                  <a:pt x="1090" y="631"/>
                  <a:pt x="1086" y="625"/>
                </a:cubicBezTo>
                <a:cubicBezTo>
                  <a:pt x="1013" y="631"/>
                  <a:pt x="974" y="633"/>
                  <a:pt x="911" y="680"/>
                </a:cubicBezTo>
                <a:cubicBezTo>
                  <a:pt x="856" y="720"/>
                  <a:pt x="844" y="752"/>
                  <a:pt x="823" y="808"/>
                </a:cubicBezTo>
                <a:cubicBezTo>
                  <a:pt x="853" y="813"/>
                  <a:pt x="892" y="833"/>
                  <a:pt x="944" y="818"/>
                </a:cubicBezTo>
                <a:cubicBezTo>
                  <a:pt x="1043" y="789"/>
                  <a:pt x="1107" y="726"/>
                  <a:pt x="1152" y="642"/>
                </a:cubicBezTo>
                <a:cubicBezTo>
                  <a:pt x="1152" y="635"/>
                  <a:pt x="1152" y="634"/>
                  <a:pt x="1152" y="630"/>
                </a:cubicBezTo>
                <a:cubicBezTo>
                  <a:pt x="1149" y="691"/>
                  <a:pt x="1151" y="739"/>
                  <a:pt x="1163" y="792"/>
                </a:cubicBezTo>
                <a:cubicBezTo>
                  <a:pt x="1264" y="794"/>
                  <a:pt x="1312" y="766"/>
                  <a:pt x="1389" y="690"/>
                </a:cubicBezTo>
                <a:cubicBezTo>
                  <a:pt x="1554" y="528"/>
                  <a:pt x="1597" y="333"/>
                  <a:pt x="1599" y="111"/>
                </a:cubicBezTo>
                <a:cubicBezTo>
                  <a:pt x="1599" y="74"/>
                  <a:pt x="1598" y="37"/>
                  <a:pt x="1596" y="0"/>
                </a:cubicBezTo>
                <a:cubicBezTo>
                  <a:pt x="1583" y="64"/>
                  <a:pt x="1574" y="130"/>
                  <a:pt x="1569" y="197"/>
                </a:cubicBezTo>
                <a:cubicBezTo>
                  <a:pt x="1563" y="289"/>
                  <a:pt x="1551" y="400"/>
                  <a:pt x="1572" y="491"/>
                </a:cubicBezTo>
                <a:cubicBezTo>
                  <a:pt x="1581" y="531"/>
                  <a:pt x="1602" y="549"/>
                  <a:pt x="1623" y="580"/>
                </a:cubicBezTo>
                <a:cubicBezTo>
                  <a:pt x="1654" y="570"/>
                  <a:pt x="1656" y="579"/>
                  <a:pt x="1687" y="555"/>
                </a:cubicBezTo>
                <a:cubicBezTo>
                  <a:pt x="1729" y="524"/>
                  <a:pt x="1765" y="484"/>
                  <a:pt x="1814" y="464"/>
                </a:cubicBezTo>
                <a:cubicBezTo>
                  <a:pt x="1861" y="445"/>
                  <a:pt x="1943" y="429"/>
                  <a:pt x="1984" y="468"/>
                </a:cubicBezTo>
                <a:cubicBezTo>
                  <a:pt x="2025" y="507"/>
                  <a:pt x="2022" y="570"/>
                  <a:pt x="2002" y="618"/>
                </a:cubicBezTo>
                <a:cubicBezTo>
                  <a:pt x="1956" y="727"/>
                  <a:pt x="1679" y="717"/>
                  <a:pt x="1591" y="703"/>
                </a:cubicBezTo>
                <a:cubicBezTo>
                  <a:pt x="1505" y="689"/>
                  <a:pt x="1503" y="662"/>
                  <a:pt x="1474" y="603"/>
                </a:cubicBezTo>
                <a:moveTo>
                  <a:pt x="2109" y="69"/>
                </a:moveTo>
                <a:cubicBezTo>
                  <a:pt x="2146" y="58"/>
                  <a:pt x="2150" y="151"/>
                  <a:pt x="2155" y="177"/>
                </a:cubicBezTo>
                <a:cubicBezTo>
                  <a:pt x="2178" y="308"/>
                  <a:pt x="2153" y="447"/>
                  <a:pt x="2184" y="575"/>
                </a:cubicBezTo>
                <a:cubicBezTo>
                  <a:pt x="2195" y="622"/>
                  <a:pt x="2212" y="622"/>
                  <a:pt x="2252" y="633"/>
                </a:cubicBezTo>
                <a:moveTo>
                  <a:pt x="2577" y="286"/>
                </a:moveTo>
                <a:cubicBezTo>
                  <a:pt x="2607" y="306"/>
                  <a:pt x="2619" y="324"/>
                  <a:pt x="2638" y="362"/>
                </a:cubicBezTo>
                <a:cubicBezTo>
                  <a:pt x="2659" y="405"/>
                  <a:pt x="2676" y="454"/>
                  <a:pt x="2722" y="476"/>
                </a:cubicBezTo>
                <a:cubicBezTo>
                  <a:pt x="2766" y="497"/>
                  <a:pt x="2820" y="485"/>
                  <a:pt x="2859" y="462"/>
                </a:cubicBezTo>
                <a:cubicBezTo>
                  <a:pt x="2919" y="426"/>
                  <a:pt x="2988" y="366"/>
                  <a:pt x="3001" y="295"/>
                </a:cubicBezTo>
                <a:cubicBezTo>
                  <a:pt x="3007" y="264"/>
                  <a:pt x="3009" y="204"/>
                  <a:pt x="2972" y="191"/>
                </a:cubicBezTo>
                <a:cubicBezTo>
                  <a:pt x="2908" y="169"/>
                  <a:pt x="2856" y="226"/>
                  <a:pt x="2816" y="266"/>
                </a:cubicBezTo>
                <a:cubicBezTo>
                  <a:pt x="2748" y="334"/>
                  <a:pt x="2695" y="415"/>
                  <a:pt x="2681" y="511"/>
                </a:cubicBezTo>
                <a:cubicBezTo>
                  <a:pt x="2674" y="555"/>
                  <a:pt x="2667" y="623"/>
                  <a:pt x="2714" y="646"/>
                </a:cubicBezTo>
                <a:cubicBezTo>
                  <a:pt x="2762" y="669"/>
                  <a:pt x="2836" y="658"/>
                  <a:pt x="2888" y="657"/>
                </a:cubicBezTo>
                <a:cubicBezTo>
                  <a:pt x="2921" y="656"/>
                  <a:pt x="2947" y="651"/>
                  <a:pt x="2978" y="642"/>
                </a:cubicBezTo>
                <a:moveTo>
                  <a:pt x="4460" y="317"/>
                </a:moveTo>
                <a:cubicBezTo>
                  <a:pt x="4451" y="310"/>
                  <a:pt x="4454" y="301"/>
                  <a:pt x="4442" y="297"/>
                </a:cubicBezTo>
                <a:cubicBezTo>
                  <a:pt x="4415" y="289"/>
                  <a:pt x="4378" y="307"/>
                  <a:pt x="4356" y="317"/>
                </a:cubicBezTo>
                <a:cubicBezTo>
                  <a:pt x="4254" y="363"/>
                  <a:pt x="4199" y="464"/>
                  <a:pt x="4139" y="554"/>
                </a:cubicBezTo>
                <a:cubicBezTo>
                  <a:pt x="4076" y="649"/>
                  <a:pt x="4007" y="746"/>
                  <a:pt x="3964" y="852"/>
                </a:cubicBezTo>
                <a:cubicBezTo>
                  <a:pt x="3936" y="921"/>
                  <a:pt x="3923" y="1002"/>
                  <a:pt x="3983" y="1053"/>
                </a:cubicBezTo>
                <a:cubicBezTo>
                  <a:pt x="4054" y="1112"/>
                  <a:pt x="4162" y="1110"/>
                  <a:pt x="4249" y="1106"/>
                </a:cubicBezTo>
                <a:cubicBezTo>
                  <a:pt x="4295" y="1102"/>
                  <a:pt x="4311" y="1101"/>
                  <a:pt x="4341" y="1092"/>
                </a:cubicBezTo>
                <a:moveTo>
                  <a:pt x="4881" y="447"/>
                </a:moveTo>
                <a:cubicBezTo>
                  <a:pt x="4867" y="444"/>
                  <a:pt x="4859" y="444"/>
                  <a:pt x="4845" y="439"/>
                </a:cubicBezTo>
                <a:cubicBezTo>
                  <a:pt x="4841" y="437"/>
                  <a:pt x="4837" y="434"/>
                  <a:pt x="4833" y="432"/>
                </a:cubicBezTo>
                <a:cubicBezTo>
                  <a:pt x="4839" y="429"/>
                  <a:pt x="4854" y="417"/>
                  <a:pt x="4869" y="413"/>
                </a:cubicBezTo>
                <a:cubicBezTo>
                  <a:pt x="4941" y="393"/>
                  <a:pt x="5013" y="382"/>
                  <a:pt x="5087" y="376"/>
                </a:cubicBezTo>
                <a:cubicBezTo>
                  <a:pt x="5083" y="418"/>
                  <a:pt x="5074" y="437"/>
                  <a:pt x="5052" y="476"/>
                </a:cubicBezTo>
                <a:cubicBezTo>
                  <a:pt x="5026" y="523"/>
                  <a:pt x="4979" y="574"/>
                  <a:pt x="4970" y="629"/>
                </a:cubicBezTo>
                <a:cubicBezTo>
                  <a:pt x="4967" y="646"/>
                  <a:pt x="4972" y="662"/>
                  <a:pt x="4972" y="677"/>
                </a:cubicBezTo>
                <a:cubicBezTo>
                  <a:pt x="5032" y="676"/>
                  <a:pt x="5068" y="672"/>
                  <a:pt x="5124" y="646"/>
                </a:cubicBezTo>
                <a:cubicBezTo>
                  <a:pt x="5205" y="609"/>
                  <a:pt x="5287" y="558"/>
                  <a:pt x="5328" y="476"/>
                </a:cubicBezTo>
                <a:cubicBezTo>
                  <a:pt x="5348" y="435"/>
                  <a:pt x="5359" y="386"/>
                  <a:pt x="5363" y="342"/>
                </a:cubicBezTo>
                <a:cubicBezTo>
                  <a:pt x="5365" y="333"/>
                  <a:pt x="5362" y="333"/>
                  <a:pt x="5363" y="324"/>
                </a:cubicBezTo>
                <a:cubicBezTo>
                  <a:pt x="5363" y="389"/>
                  <a:pt x="5356" y="453"/>
                  <a:pt x="5355" y="519"/>
                </a:cubicBezTo>
                <a:cubicBezTo>
                  <a:pt x="5353" y="620"/>
                  <a:pt x="5358" y="718"/>
                  <a:pt x="5371" y="818"/>
                </a:cubicBezTo>
                <a:cubicBezTo>
                  <a:pt x="5382" y="915"/>
                  <a:pt x="5404" y="1043"/>
                  <a:pt x="5377" y="1138"/>
                </a:cubicBezTo>
                <a:cubicBezTo>
                  <a:pt x="5359" y="1199"/>
                  <a:pt x="5311" y="1241"/>
                  <a:pt x="5251" y="1257"/>
                </a:cubicBezTo>
                <a:cubicBezTo>
                  <a:pt x="5208" y="1269"/>
                  <a:pt x="5148" y="1272"/>
                  <a:pt x="5110" y="1247"/>
                </a:cubicBezTo>
                <a:cubicBezTo>
                  <a:pt x="5063" y="1216"/>
                  <a:pt x="5047" y="1135"/>
                  <a:pt x="5069" y="1085"/>
                </a:cubicBezTo>
                <a:cubicBezTo>
                  <a:pt x="5110" y="993"/>
                  <a:pt x="5230" y="916"/>
                  <a:pt x="5319" y="879"/>
                </a:cubicBezTo>
                <a:cubicBezTo>
                  <a:pt x="5370" y="858"/>
                  <a:pt x="5460" y="833"/>
                  <a:pt x="5510" y="868"/>
                </a:cubicBezTo>
                <a:cubicBezTo>
                  <a:pt x="5534" y="885"/>
                  <a:pt x="5549" y="918"/>
                  <a:pt x="5563" y="942"/>
                </a:cubicBezTo>
                <a:moveTo>
                  <a:pt x="6076" y="964"/>
                </a:moveTo>
                <a:cubicBezTo>
                  <a:pt x="6125" y="993"/>
                  <a:pt x="6126" y="1052"/>
                  <a:pt x="6129" y="1109"/>
                </a:cubicBezTo>
                <a:cubicBezTo>
                  <a:pt x="6133" y="1201"/>
                  <a:pt x="6131" y="1275"/>
                  <a:pt x="6084" y="1356"/>
                </a:cubicBezTo>
                <a:cubicBezTo>
                  <a:pt x="6055" y="1397"/>
                  <a:pt x="6047" y="1410"/>
                  <a:pt x="6023" y="143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7" name=""/>
          <p:cNvSpPr/>
          <p:nvPr/>
        </p:nvSpPr>
        <p:spPr>
          <a:xfrm>
            <a:off x="4878720" y="3720960"/>
            <a:ext cx="7105320" cy="2539800"/>
          </a:xfrm>
          <a:custGeom>
            <a:avLst/>
            <a:gdLst/>
            <a:ahLst/>
            <a:rect l="0" t="0" r="r" b="b"/>
            <a:pathLst>
              <a:path fill="none" w="19737" h="7055">
                <a:moveTo>
                  <a:pt x="247" y="1548"/>
                </a:moveTo>
                <a:cubicBezTo>
                  <a:pt x="248" y="1537"/>
                  <a:pt x="249" y="1531"/>
                  <a:pt x="252" y="1521"/>
                </a:cubicBezTo>
                <a:cubicBezTo>
                  <a:pt x="254" y="1514"/>
                  <a:pt x="258" y="1507"/>
                  <a:pt x="260" y="1500"/>
                </a:cubicBezTo>
                <a:cubicBezTo>
                  <a:pt x="260" y="1498"/>
                  <a:pt x="260" y="1497"/>
                  <a:pt x="260" y="1496"/>
                </a:cubicBezTo>
                <a:cubicBezTo>
                  <a:pt x="224" y="1496"/>
                  <a:pt x="202" y="1493"/>
                  <a:pt x="170" y="1513"/>
                </a:cubicBezTo>
                <a:cubicBezTo>
                  <a:pt x="99" y="1558"/>
                  <a:pt x="33" y="1640"/>
                  <a:pt x="9" y="1720"/>
                </a:cubicBezTo>
                <a:cubicBezTo>
                  <a:pt x="-4" y="1763"/>
                  <a:pt x="-9" y="1821"/>
                  <a:pt x="39" y="1841"/>
                </a:cubicBezTo>
                <a:cubicBezTo>
                  <a:pt x="92" y="1863"/>
                  <a:pt x="166" y="1848"/>
                  <a:pt x="215" y="1824"/>
                </a:cubicBezTo>
                <a:cubicBezTo>
                  <a:pt x="265" y="1799"/>
                  <a:pt x="316" y="1757"/>
                  <a:pt x="327" y="1699"/>
                </a:cubicBezTo>
                <a:cubicBezTo>
                  <a:pt x="338" y="1641"/>
                  <a:pt x="313" y="1604"/>
                  <a:pt x="279" y="1561"/>
                </a:cubicBezTo>
                <a:cubicBezTo>
                  <a:pt x="255" y="1530"/>
                  <a:pt x="226" y="1486"/>
                  <a:pt x="186" y="1475"/>
                </a:cubicBezTo>
                <a:cubicBezTo>
                  <a:pt x="181" y="1475"/>
                  <a:pt x="177" y="1475"/>
                  <a:pt x="172" y="1475"/>
                </a:cubicBezTo>
                <a:cubicBezTo>
                  <a:pt x="163" y="1512"/>
                  <a:pt x="162" y="1543"/>
                  <a:pt x="167" y="1586"/>
                </a:cubicBezTo>
                <a:moveTo>
                  <a:pt x="625" y="1778"/>
                </a:moveTo>
                <a:cubicBezTo>
                  <a:pt x="634" y="1762"/>
                  <a:pt x="640" y="1756"/>
                  <a:pt x="661" y="1755"/>
                </a:cubicBezTo>
                <a:cubicBezTo>
                  <a:pt x="672" y="1754"/>
                  <a:pt x="684" y="1755"/>
                  <a:pt x="695" y="1755"/>
                </a:cubicBezTo>
                <a:cubicBezTo>
                  <a:pt x="700" y="1774"/>
                  <a:pt x="697" y="1784"/>
                  <a:pt x="674" y="1791"/>
                </a:cubicBezTo>
                <a:cubicBezTo>
                  <a:pt x="648" y="1799"/>
                  <a:pt x="618" y="1797"/>
                  <a:pt x="591" y="1797"/>
                </a:cubicBezTo>
                <a:cubicBezTo>
                  <a:pt x="577" y="1797"/>
                  <a:pt x="580" y="1797"/>
                  <a:pt x="578" y="1785"/>
                </a:cubicBezTo>
                <a:cubicBezTo>
                  <a:pt x="578" y="1770"/>
                  <a:pt x="583" y="1764"/>
                  <a:pt x="600" y="1762"/>
                </a:cubicBezTo>
                <a:moveTo>
                  <a:pt x="1088" y="1487"/>
                </a:moveTo>
                <a:cubicBezTo>
                  <a:pt x="1088" y="1475"/>
                  <a:pt x="1088" y="1473"/>
                  <a:pt x="1088" y="1466"/>
                </a:cubicBezTo>
                <a:cubicBezTo>
                  <a:pt x="1050" y="1503"/>
                  <a:pt x="1018" y="1547"/>
                  <a:pt x="989" y="1592"/>
                </a:cubicBezTo>
                <a:cubicBezTo>
                  <a:pt x="965" y="1630"/>
                  <a:pt x="937" y="1678"/>
                  <a:pt x="940" y="1725"/>
                </a:cubicBezTo>
                <a:cubicBezTo>
                  <a:pt x="941" y="1729"/>
                  <a:pt x="943" y="1732"/>
                  <a:pt x="944" y="1736"/>
                </a:cubicBezTo>
                <a:cubicBezTo>
                  <a:pt x="986" y="1744"/>
                  <a:pt x="1030" y="1747"/>
                  <a:pt x="1072" y="1735"/>
                </a:cubicBezTo>
                <a:cubicBezTo>
                  <a:pt x="1111" y="1724"/>
                  <a:pt x="1166" y="1698"/>
                  <a:pt x="1179" y="1655"/>
                </a:cubicBezTo>
                <a:cubicBezTo>
                  <a:pt x="1190" y="1618"/>
                  <a:pt x="1177" y="1572"/>
                  <a:pt x="1152" y="1545"/>
                </a:cubicBezTo>
                <a:cubicBezTo>
                  <a:pt x="1127" y="1518"/>
                  <a:pt x="1092" y="1501"/>
                  <a:pt x="1055" y="1505"/>
                </a:cubicBezTo>
                <a:cubicBezTo>
                  <a:pt x="1028" y="1508"/>
                  <a:pt x="1024" y="1527"/>
                  <a:pt x="1013" y="1548"/>
                </a:cubicBezTo>
                <a:moveTo>
                  <a:pt x="1426" y="1730"/>
                </a:moveTo>
                <a:cubicBezTo>
                  <a:pt x="1450" y="1728"/>
                  <a:pt x="1485" y="1719"/>
                  <a:pt x="1508" y="1729"/>
                </a:cubicBezTo>
                <a:cubicBezTo>
                  <a:pt x="1525" y="1736"/>
                  <a:pt x="1538" y="1764"/>
                  <a:pt x="1523" y="1778"/>
                </a:cubicBezTo>
                <a:cubicBezTo>
                  <a:pt x="1506" y="1794"/>
                  <a:pt x="1460" y="1789"/>
                  <a:pt x="1439" y="1790"/>
                </a:cubicBezTo>
                <a:cubicBezTo>
                  <a:pt x="1425" y="1790"/>
                  <a:pt x="1416" y="1787"/>
                  <a:pt x="1411" y="1785"/>
                </a:cubicBezTo>
                <a:cubicBezTo>
                  <a:pt x="1411" y="1782"/>
                  <a:pt x="1411" y="1782"/>
                  <a:pt x="1411" y="1780"/>
                </a:cubicBezTo>
                <a:cubicBezTo>
                  <a:pt x="1408" y="1814"/>
                  <a:pt x="1404" y="1836"/>
                  <a:pt x="1384" y="1867"/>
                </a:cubicBezTo>
                <a:cubicBezTo>
                  <a:pt x="1343" y="1931"/>
                  <a:pt x="1287" y="1986"/>
                  <a:pt x="1228" y="2034"/>
                </a:cubicBezTo>
                <a:cubicBezTo>
                  <a:pt x="1132" y="2112"/>
                  <a:pt x="1020" y="2179"/>
                  <a:pt x="906" y="2229"/>
                </a:cubicBezTo>
                <a:cubicBezTo>
                  <a:pt x="870" y="2243"/>
                  <a:pt x="834" y="2256"/>
                  <a:pt x="798" y="2270"/>
                </a:cubicBezTo>
                <a:moveTo>
                  <a:pt x="2321" y="1466"/>
                </a:moveTo>
                <a:cubicBezTo>
                  <a:pt x="2320" y="1466"/>
                  <a:pt x="2315" y="1468"/>
                  <a:pt x="2312" y="1469"/>
                </a:cubicBezTo>
                <a:cubicBezTo>
                  <a:pt x="2308" y="1470"/>
                  <a:pt x="2307" y="1474"/>
                  <a:pt x="2303" y="1474"/>
                </a:cubicBezTo>
                <a:cubicBezTo>
                  <a:pt x="2301" y="1474"/>
                  <a:pt x="2302" y="1471"/>
                  <a:pt x="2300" y="1471"/>
                </a:cubicBezTo>
                <a:cubicBezTo>
                  <a:pt x="2301" y="1458"/>
                  <a:pt x="2297" y="1448"/>
                  <a:pt x="2306" y="1437"/>
                </a:cubicBezTo>
                <a:cubicBezTo>
                  <a:pt x="2341" y="1394"/>
                  <a:pt x="2445" y="1403"/>
                  <a:pt x="2492" y="1403"/>
                </a:cubicBezTo>
                <a:cubicBezTo>
                  <a:pt x="2532" y="1403"/>
                  <a:pt x="2560" y="1399"/>
                  <a:pt x="2579" y="1441"/>
                </a:cubicBezTo>
                <a:cubicBezTo>
                  <a:pt x="2603" y="1495"/>
                  <a:pt x="2590" y="1566"/>
                  <a:pt x="2567" y="1617"/>
                </a:cubicBezTo>
                <a:cubicBezTo>
                  <a:pt x="2537" y="1683"/>
                  <a:pt x="2482" y="1741"/>
                  <a:pt x="2424" y="1783"/>
                </a:cubicBezTo>
                <a:cubicBezTo>
                  <a:pt x="2391" y="1808"/>
                  <a:pt x="2356" y="1825"/>
                  <a:pt x="2318" y="1839"/>
                </a:cubicBezTo>
                <a:cubicBezTo>
                  <a:pt x="2372" y="1839"/>
                  <a:pt x="2423" y="1832"/>
                  <a:pt x="2476" y="1825"/>
                </a:cubicBezTo>
                <a:cubicBezTo>
                  <a:pt x="2551" y="1816"/>
                  <a:pt x="2624" y="1811"/>
                  <a:pt x="2700" y="1811"/>
                </a:cubicBezTo>
                <a:cubicBezTo>
                  <a:pt x="2709" y="1811"/>
                  <a:pt x="2718" y="1811"/>
                  <a:pt x="2727" y="1811"/>
                </a:cubicBezTo>
                <a:moveTo>
                  <a:pt x="2945" y="1699"/>
                </a:moveTo>
                <a:cubicBezTo>
                  <a:pt x="2970" y="1691"/>
                  <a:pt x="2994" y="1691"/>
                  <a:pt x="3021" y="1692"/>
                </a:cubicBezTo>
                <a:cubicBezTo>
                  <a:pt x="3047" y="1693"/>
                  <a:pt x="3050" y="1709"/>
                  <a:pt x="3047" y="1732"/>
                </a:cubicBezTo>
                <a:cubicBezTo>
                  <a:pt x="3044" y="1760"/>
                  <a:pt x="3005" y="1762"/>
                  <a:pt x="2983" y="1764"/>
                </a:cubicBezTo>
                <a:cubicBezTo>
                  <a:pt x="2972" y="1764"/>
                  <a:pt x="2912" y="1773"/>
                  <a:pt x="2903" y="1764"/>
                </a:cubicBezTo>
                <a:cubicBezTo>
                  <a:pt x="2903" y="1761"/>
                  <a:pt x="2903" y="1760"/>
                  <a:pt x="2903" y="1758"/>
                </a:cubicBezTo>
                <a:cubicBezTo>
                  <a:pt x="2903" y="1749"/>
                  <a:pt x="2901" y="1749"/>
                  <a:pt x="2909" y="1746"/>
                </a:cubicBezTo>
                <a:cubicBezTo>
                  <a:pt x="2912" y="1745"/>
                  <a:pt x="2916" y="1743"/>
                  <a:pt x="2919" y="1742"/>
                </a:cubicBezTo>
                <a:moveTo>
                  <a:pt x="3608" y="1387"/>
                </a:moveTo>
                <a:cubicBezTo>
                  <a:pt x="3540" y="1397"/>
                  <a:pt x="3506" y="1441"/>
                  <a:pt x="3458" y="1492"/>
                </a:cubicBezTo>
                <a:cubicBezTo>
                  <a:pt x="3407" y="1546"/>
                  <a:pt x="3339" y="1609"/>
                  <a:pt x="3322" y="1685"/>
                </a:cubicBezTo>
                <a:cubicBezTo>
                  <a:pt x="3322" y="1710"/>
                  <a:pt x="3320" y="1718"/>
                  <a:pt x="3334" y="1729"/>
                </a:cubicBezTo>
                <a:cubicBezTo>
                  <a:pt x="3416" y="1737"/>
                  <a:pt x="3484" y="1735"/>
                  <a:pt x="3562" y="1705"/>
                </a:cubicBezTo>
                <a:cubicBezTo>
                  <a:pt x="3640" y="1675"/>
                  <a:pt x="3723" y="1630"/>
                  <a:pt x="3769" y="1557"/>
                </a:cubicBezTo>
                <a:cubicBezTo>
                  <a:pt x="3790" y="1524"/>
                  <a:pt x="3805" y="1444"/>
                  <a:pt x="3786" y="1406"/>
                </a:cubicBezTo>
                <a:cubicBezTo>
                  <a:pt x="3764" y="1363"/>
                  <a:pt x="3690" y="1373"/>
                  <a:pt x="3657" y="1392"/>
                </a:cubicBezTo>
                <a:cubicBezTo>
                  <a:pt x="3613" y="1417"/>
                  <a:pt x="3587" y="1460"/>
                  <a:pt x="3559" y="1500"/>
                </a:cubicBezTo>
                <a:moveTo>
                  <a:pt x="4233" y="1767"/>
                </a:moveTo>
                <a:cubicBezTo>
                  <a:pt x="4240" y="1864"/>
                  <a:pt x="4246" y="1957"/>
                  <a:pt x="4218" y="2051"/>
                </a:cubicBezTo>
                <a:cubicBezTo>
                  <a:pt x="4181" y="2175"/>
                  <a:pt x="4105" y="2292"/>
                  <a:pt x="4008" y="2377"/>
                </a:cubicBezTo>
                <a:cubicBezTo>
                  <a:pt x="3951" y="2418"/>
                  <a:pt x="3935" y="2431"/>
                  <a:pt x="3893" y="2450"/>
                </a:cubicBezTo>
                <a:moveTo>
                  <a:pt x="4948" y="1507"/>
                </a:moveTo>
                <a:cubicBezTo>
                  <a:pt x="4942" y="1499"/>
                  <a:pt x="4938" y="1498"/>
                  <a:pt x="4934" y="1490"/>
                </a:cubicBezTo>
                <a:cubicBezTo>
                  <a:pt x="4927" y="1479"/>
                  <a:pt x="4926" y="1462"/>
                  <a:pt x="4924" y="1449"/>
                </a:cubicBezTo>
                <a:cubicBezTo>
                  <a:pt x="4921" y="1432"/>
                  <a:pt x="4918" y="1406"/>
                  <a:pt x="4906" y="1392"/>
                </a:cubicBezTo>
                <a:cubicBezTo>
                  <a:pt x="4896" y="1380"/>
                  <a:pt x="4868" y="1379"/>
                  <a:pt x="4855" y="1385"/>
                </a:cubicBezTo>
                <a:cubicBezTo>
                  <a:pt x="4796" y="1414"/>
                  <a:pt x="4738" y="1481"/>
                  <a:pt x="4703" y="1535"/>
                </a:cubicBezTo>
                <a:cubicBezTo>
                  <a:pt x="4678" y="1574"/>
                  <a:pt x="4648" y="1649"/>
                  <a:pt x="4706" y="1671"/>
                </a:cubicBezTo>
                <a:cubicBezTo>
                  <a:pt x="4786" y="1702"/>
                  <a:pt x="4895" y="1674"/>
                  <a:pt x="4969" y="1646"/>
                </a:cubicBezTo>
                <a:cubicBezTo>
                  <a:pt x="5046" y="1618"/>
                  <a:pt x="5144" y="1579"/>
                  <a:pt x="5187" y="1504"/>
                </a:cubicBezTo>
                <a:cubicBezTo>
                  <a:pt x="5210" y="1464"/>
                  <a:pt x="5208" y="1396"/>
                  <a:pt x="5179" y="1362"/>
                </a:cubicBezTo>
                <a:cubicBezTo>
                  <a:pt x="5150" y="1328"/>
                  <a:pt x="5094" y="1332"/>
                  <a:pt x="5057" y="1348"/>
                </a:cubicBezTo>
                <a:cubicBezTo>
                  <a:pt x="5005" y="1371"/>
                  <a:pt x="4990" y="1404"/>
                  <a:pt x="4984" y="1456"/>
                </a:cubicBezTo>
                <a:moveTo>
                  <a:pt x="5542" y="1611"/>
                </a:moveTo>
                <a:cubicBezTo>
                  <a:pt x="5565" y="1685"/>
                  <a:pt x="5580" y="1776"/>
                  <a:pt x="5566" y="1854"/>
                </a:cubicBezTo>
                <a:cubicBezTo>
                  <a:pt x="5556" y="1913"/>
                  <a:pt x="5517" y="1980"/>
                  <a:pt x="5469" y="2017"/>
                </a:cubicBezTo>
                <a:cubicBezTo>
                  <a:pt x="5460" y="2022"/>
                  <a:pt x="5451" y="2027"/>
                  <a:pt x="5442" y="2032"/>
                </a:cubicBezTo>
                <a:moveTo>
                  <a:pt x="5636" y="1655"/>
                </a:moveTo>
                <a:cubicBezTo>
                  <a:pt x="5629" y="1662"/>
                  <a:pt x="5645" y="1653"/>
                  <a:pt x="5666" y="1665"/>
                </a:cubicBezTo>
                <a:cubicBezTo>
                  <a:pt x="5694" y="1681"/>
                  <a:pt x="5692" y="1708"/>
                  <a:pt x="5692" y="1737"/>
                </a:cubicBezTo>
                <a:cubicBezTo>
                  <a:pt x="5693" y="1780"/>
                  <a:pt x="5695" y="1815"/>
                  <a:pt x="5663" y="1849"/>
                </a:cubicBezTo>
                <a:cubicBezTo>
                  <a:pt x="5644" y="1869"/>
                  <a:pt x="5628" y="1869"/>
                  <a:pt x="5603" y="1869"/>
                </a:cubicBezTo>
                <a:cubicBezTo>
                  <a:pt x="5598" y="1869"/>
                  <a:pt x="5594" y="1869"/>
                  <a:pt x="5589" y="1869"/>
                </a:cubicBezTo>
                <a:cubicBezTo>
                  <a:pt x="5567" y="1849"/>
                  <a:pt x="5564" y="1838"/>
                  <a:pt x="5563" y="1808"/>
                </a:cubicBezTo>
                <a:cubicBezTo>
                  <a:pt x="5562" y="1768"/>
                  <a:pt x="5595" y="1749"/>
                  <a:pt x="5627" y="1729"/>
                </a:cubicBezTo>
                <a:cubicBezTo>
                  <a:pt x="5662" y="1708"/>
                  <a:pt x="5689" y="1704"/>
                  <a:pt x="5728" y="1709"/>
                </a:cubicBezTo>
                <a:cubicBezTo>
                  <a:pt x="5745" y="1748"/>
                  <a:pt x="5756" y="1795"/>
                  <a:pt x="5746" y="1839"/>
                </a:cubicBezTo>
                <a:cubicBezTo>
                  <a:pt x="5736" y="1884"/>
                  <a:pt x="5704" y="1928"/>
                  <a:pt x="5664" y="1950"/>
                </a:cubicBezTo>
                <a:cubicBezTo>
                  <a:pt x="5646" y="1960"/>
                  <a:pt x="5600" y="1965"/>
                  <a:pt x="5581" y="1956"/>
                </a:cubicBezTo>
                <a:cubicBezTo>
                  <a:pt x="5548" y="1940"/>
                  <a:pt x="5544" y="1891"/>
                  <a:pt x="5548" y="1860"/>
                </a:cubicBezTo>
                <a:cubicBezTo>
                  <a:pt x="5554" y="1813"/>
                  <a:pt x="5602" y="1769"/>
                  <a:pt x="5640" y="1746"/>
                </a:cubicBezTo>
                <a:cubicBezTo>
                  <a:pt x="5669" y="1727"/>
                  <a:pt x="5695" y="1723"/>
                  <a:pt x="5728" y="1720"/>
                </a:cubicBezTo>
                <a:cubicBezTo>
                  <a:pt x="5751" y="1735"/>
                  <a:pt x="5750" y="1764"/>
                  <a:pt x="5746" y="1795"/>
                </a:cubicBezTo>
                <a:cubicBezTo>
                  <a:pt x="5742" y="1825"/>
                  <a:pt x="5722" y="1857"/>
                  <a:pt x="5691" y="1866"/>
                </a:cubicBezTo>
                <a:cubicBezTo>
                  <a:pt x="5672" y="1871"/>
                  <a:pt x="5634" y="1871"/>
                  <a:pt x="5618" y="1860"/>
                </a:cubicBezTo>
                <a:cubicBezTo>
                  <a:pt x="5596" y="1845"/>
                  <a:pt x="5594" y="1821"/>
                  <a:pt x="5594" y="1797"/>
                </a:cubicBezTo>
                <a:cubicBezTo>
                  <a:pt x="5594" y="1773"/>
                  <a:pt x="5596" y="1764"/>
                  <a:pt x="5609" y="1750"/>
                </a:cubicBezTo>
                <a:moveTo>
                  <a:pt x="6274" y="1231"/>
                </a:moveTo>
                <a:cubicBezTo>
                  <a:pt x="6258" y="1213"/>
                  <a:pt x="6241" y="1230"/>
                  <a:pt x="6201" y="1249"/>
                </a:cubicBezTo>
                <a:cubicBezTo>
                  <a:pt x="6136" y="1281"/>
                  <a:pt x="6062" y="1312"/>
                  <a:pt x="6009" y="1362"/>
                </a:cubicBezTo>
                <a:cubicBezTo>
                  <a:pt x="5976" y="1393"/>
                  <a:pt x="5976" y="1426"/>
                  <a:pt x="6013" y="1448"/>
                </a:cubicBezTo>
                <a:cubicBezTo>
                  <a:pt x="6084" y="1491"/>
                  <a:pt x="6171" y="1504"/>
                  <a:pt x="6234" y="1562"/>
                </a:cubicBezTo>
                <a:cubicBezTo>
                  <a:pt x="6261" y="1587"/>
                  <a:pt x="6273" y="1635"/>
                  <a:pt x="6240" y="1661"/>
                </a:cubicBezTo>
                <a:cubicBezTo>
                  <a:pt x="6196" y="1695"/>
                  <a:pt x="6130" y="1700"/>
                  <a:pt x="6077" y="1702"/>
                </a:cubicBezTo>
                <a:cubicBezTo>
                  <a:pt x="6022" y="1704"/>
                  <a:pt x="6000" y="1697"/>
                  <a:pt x="5952" y="1674"/>
                </a:cubicBezTo>
                <a:moveTo>
                  <a:pt x="6219" y="1146"/>
                </a:moveTo>
                <a:cubicBezTo>
                  <a:pt x="6298" y="1137"/>
                  <a:pt x="6376" y="1139"/>
                  <a:pt x="6456" y="1139"/>
                </a:cubicBezTo>
                <a:cubicBezTo>
                  <a:pt x="6554" y="1139"/>
                  <a:pt x="6653" y="1139"/>
                  <a:pt x="6751" y="1139"/>
                </a:cubicBezTo>
                <a:moveTo>
                  <a:pt x="7197" y="811"/>
                </a:moveTo>
                <a:cubicBezTo>
                  <a:pt x="7239" y="815"/>
                  <a:pt x="7255" y="820"/>
                  <a:pt x="7291" y="850"/>
                </a:cubicBezTo>
                <a:cubicBezTo>
                  <a:pt x="7429" y="965"/>
                  <a:pt x="7467" y="1126"/>
                  <a:pt x="7463" y="1299"/>
                </a:cubicBezTo>
                <a:cubicBezTo>
                  <a:pt x="7460" y="1437"/>
                  <a:pt x="7403" y="1557"/>
                  <a:pt x="7311" y="1660"/>
                </a:cubicBezTo>
                <a:cubicBezTo>
                  <a:pt x="7228" y="1752"/>
                  <a:pt x="7106" y="1823"/>
                  <a:pt x="6980" y="1828"/>
                </a:cubicBezTo>
                <a:cubicBezTo>
                  <a:pt x="6975" y="1828"/>
                  <a:pt x="6970" y="1828"/>
                  <a:pt x="6965" y="1828"/>
                </a:cubicBezTo>
                <a:moveTo>
                  <a:pt x="8465" y="882"/>
                </a:moveTo>
                <a:cubicBezTo>
                  <a:pt x="8482" y="874"/>
                  <a:pt x="8545" y="836"/>
                  <a:pt x="8560" y="872"/>
                </a:cubicBezTo>
                <a:cubicBezTo>
                  <a:pt x="8574" y="905"/>
                  <a:pt x="8556" y="944"/>
                  <a:pt x="8547" y="975"/>
                </a:cubicBezTo>
                <a:moveTo>
                  <a:pt x="8425" y="1636"/>
                </a:moveTo>
                <a:cubicBezTo>
                  <a:pt x="8354" y="1731"/>
                  <a:pt x="8285" y="1823"/>
                  <a:pt x="8190" y="1896"/>
                </a:cubicBezTo>
                <a:cubicBezTo>
                  <a:pt x="8082" y="1979"/>
                  <a:pt x="7965" y="2031"/>
                  <a:pt x="7843" y="2089"/>
                </a:cubicBezTo>
                <a:moveTo>
                  <a:pt x="14923" y="2041"/>
                </a:moveTo>
                <a:cubicBezTo>
                  <a:pt x="14914" y="2071"/>
                  <a:pt x="14918" y="2060"/>
                  <a:pt x="14914" y="2086"/>
                </a:cubicBezTo>
                <a:cubicBezTo>
                  <a:pt x="14895" y="2200"/>
                  <a:pt x="14798" y="2306"/>
                  <a:pt x="14724" y="2386"/>
                </a:cubicBezTo>
                <a:cubicBezTo>
                  <a:pt x="14573" y="2534"/>
                  <a:pt x="14520" y="2585"/>
                  <a:pt x="14408" y="2673"/>
                </a:cubicBezTo>
                <a:moveTo>
                  <a:pt x="12512" y="375"/>
                </a:moveTo>
                <a:cubicBezTo>
                  <a:pt x="12441" y="312"/>
                  <a:pt x="12369" y="246"/>
                  <a:pt x="12297" y="185"/>
                </a:cubicBezTo>
                <a:cubicBezTo>
                  <a:pt x="12296" y="185"/>
                  <a:pt x="12295" y="185"/>
                  <a:pt x="12294" y="185"/>
                </a:cubicBezTo>
                <a:cubicBezTo>
                  <a:pt x="12296" y="258"/>
                  <a:pt x="12289" y="323"/>
                  <a:pt x="12303" y="397"/>
                </a:cubicBezTo>
                <a:cubicBezTo>
                  <a:pt x="12368" y="739"/>
                  <a:pt x="12485" y="1048"/>
                  <a:pt x="12515" y="1401"/>
                </a:cubicBezTo>
                <a:cubicBezTo>
                  <a:pt x="12617" y="2602"/>
                  <a:pt x="12736" y="3801"/>
                  <a:pt x="12921" y="4993"/>
                </a:cubicBezTo>
                <a:cubicBezTo>
                  <a:pt x="13008" y="5550"/>
                  <a:pt x="13073" y="6098"/>
                  <a:pt x="13061" y="6664"/>
                </a:cubicBezTo>
                <a:cubicBezTo>
                  <a:pt x="13058" y="6815"/>
                  <a:pt x="13019" y="6928"/>
                  <a:pt x="12982" y="7055"/>
                </a:cubicBezTo>
                <a:moveTo>
                  <a:pt x="12661" y="933"/>
                </a:moveTo>
                <a:cubicBezTo>
                  <a:pt x="12653" y="886"/>
                  <a:pt x="12646" y="840"/>
                  <a:pt x="12639" y="793"/>
                </a:cubicBezTo>
                <a:cubicBezTo>
                  <a:pt x="12637" y="839"/>
                  <a:pt x="12636" y="916"/>
                  <a:pt x="12634" y="962"/>
                </a:cubicBezTo>
                <a:cubicBezTo>
                  <a:pt x="12608" y="1576"/>
                  <a:pt x="12545" y="2191"/>
                  <a:pt x="12684" y="2796"/>
                </a:cubicBezTo>
                <a:cubicBezTo>
                  <a:pt x="12843" y="3488"/>
                  <a:pt x="13234" y="4135"/>
                  <a:pt x="13197" y="4865"/>
                </a:cubicBezTo>
                <a:cubicBezTo>
                  <a:pt x="13192" y="4907"/>
                  <a:pt x="13188" y="4950"/>
                  <a:pt x="13183" y="4992"/>
                </a:cubicBezTo>
                <a:moveTo>
                  <a:pt x="13544" y="1485"/>
                </a:moveTo>
                <a:cubicBezTo>
                  <a:pt x="13533" y="1479"/>
                  <a:pt x="13518" y="1473"/>
                  <a:pt x="13510" y="1464"/>
                </a:cubicBezTo>
                <a:cubicBezTo>
                  <a:pt x="13506" y="1460"/>
                  <a:pt x="13506" y="1460"/>
                  <a:pt x="13504" y="1455"/>
                </a:cubicBezTo>
                <a:cubicBezTo>
                  <a:pt x="13500" y="1446"/>
                  <a:pt x="13506" y="1438"/>
                  <a:pt x="13511" y="1431"/>
                </a:cubicBezTo>
                <a:cubicBezTo>
                  <a:pt x="13530" y="1404"/>
                  <a:pt x="13583" y="1392"/>
                  <a:pt x="13613" y="1390"/>
                </a:cubicBezTo>
                <a:cubicBezTo>
                  <a:pt x="13654" y="1387"/>
                  <a:pt x="13667" y="1411"/>
                  <a:pt x="13688" y="1444"/>
                </a:cubicBezTo>
                <a:cubicBezTo>
                  <a:pt x="13712" y="1483"/>
                  <a:pt x="13733" y="1534"/>
                  <a:pt x="13738" y="1580"/>
                </a:cubicBezTo>
                <a:cubicBezTo>
                  <a:pt x="13740" y="1601"/>
                  <a:pt x="13743" y="1635"/>
                  <a:pt x="13731" y="1653"/>
                </a:cubicBezTo>
                <a:cubicBezTo>
                  <a:pt x="13722" y="1666"/>
                  <a:pt x="13696" y="1660"/>
                  <a:pt x="13683" y="1661"/>
                </a:cubicBezTo>
                <a:cubicBezTo>
                  <a:pt x="13683" y="1628"/>
                  <a:pt x="13682" y="1610"/>
                  <a:pt x="13698" y="1579"/>
                </a:cubicBezTo>
                <a:cubicBezTo>
                  <a:pt x="13720" y="1537"/>
                  <a:pt x="13754" y="1487"/>
                  <a:pt x="13804" y="1478"/>
                </a:cubicBezTo>
                <a:cubicBezTo>
                  <a:pt x="13844" y="1471"/>
                  <a:pt x="13866" y="1485"/>
                  <a:pt x="13893" y="1513"/>
                </a:cubicBezTo>
                <a:cubicBezTo>
                  <a:pt x="13915" y="1536"/>
                  <a:pt x="13933" y="1563"/>
                  <a:pt x="13944" y="1593"/>
                </a:cubicBezTo>
                <a:cubicBezTo>
                  <a:pt x="13945" y="1599"/>
                  <a:pt x="13945" y="1600"/>
                  <a:pt x="13945" y="1604"/>
                </a:cubicBezTo>
                <a:cubicBezTo>
                  <a:pt x="13952" y="1570"/>
                  <a:pt x="13964" y="1539"/>
                  <a:pt x="13981" y="1508"/>
                </a:cubicBezTo>
                <a:cubicBezTo>
                  <a:pt x="14001" y="1471"/>
                  <a:pt x="14025" y="1426"/>
                  <a:pt x="14062" y="1403"/>
                </a:cubicBezTo>
                <a:cubicBezTo>
                  <a:pt x="14091" y="1385"/>
                  <a:pt x="14138" y="1384"/>
                  <a:pt x="14168" y="1399"/>
                </a:cubicBezTo>
                <a:cubicBezTo>
                  <a:pt x="14236" y="1433"/>
                  <a:pt x="14255" y="1506"/>
                  <a:pt x="14256" y="1575"/>
                </a:cubicBezTo>
                <a:cubicBezTo>
                  <a:pt x="14256" y="1590"/>
                  <a:pt x="14256" y="1594"/>
                  <a:pt x="14256" y="1603"/>
                </a:cubicBezTo>
                <a:moveTo>
                  <a:pt x="14448" y="1362"/>
                </a:moveTo>
                <a:cubicBezTo>
                  <a:pt x="14454" y="1365"/>
                  <a:pt x="14460" y="1385"/>
                  <a:pt x="14464" y="1400"/>
                </a:cubicBezTo>
                <a:cubicBezTo>
                  <a:pt x="14474" y="1438"/>
                  <a:pt x="14480" y="1477"/>
                  <a:pt x="14493" y="1514"/>
                </a:cubicBezTo>
                <a:cubicBezTo>
                  <a:pt x="14504" y="1544"/>
                  <a:pt x="14515" y="1555"/>
                  <a:pt x="14539" y="1575"/>
                </a:cubicBezTo>
                <a:moveTo>
                  <a:pt x="14941" y="1193"/>
                </a:moveTo>
                <a:cubicBezTo>
                  <a:pt x="14976" y="1207"/>
                  <a:pt x="14990" y="1257"/>
                  <a:pt x="15006" y="1289"/>
                </a:cubicBezTo>
                <a:cubicBezTo>
                  <a:pt x="15031" y="1338"/>
                  <a:pt x="15054" y="1389"/>
                  <a:pt x="15080" y="1438"/>
                </a:cubicBezTo>
                <a:cubicBezTo>
                  <a:pt x="15083" y="1443"/>
                  <a:pt x="15091" y="1459"/>
                  <a:pt x="15094" y="1465"/>
                </a:cubicBezTo>
                <a:moveTo>
                  <a:pt x="15111" y="1393"/>
                </a:moveTo>
                <a:cubicBezTo>
                  <a:pt x="15140" y="1341"/>
                  <a:pt x="15170" y="1288"/>
                  <a:pt x="15211" y="1244"/>
                </a:cubicBezTo>
                <a:cubicBezTo>
                  <a:pt x="15230" y="1223"/>
                  <a:pt x="15294" y="1162"/>
                  <a:pt x="15331" y="1187"/>
                </a:cubicBezTo>
                <a:cubicBezTo>
                  <a:pt x="15370" y="1213"/>
                  <a:pt x="15354" y="1302"/>
                  <a:pt x="15354" y="1339"/>
                </a:cubicBezTo>
                <a:cubicBezTo>
                  <a:pt x="15354" y="1376"/>
                  <a:pt x="15354" y="1387"/>
                  <a:pt x="15353" y="1411"/>
                </a:cubicBezTo>
                <a:moveTo>
                  <a:pt x="14289" y="2453"/>
                </a:moveTo>
                <a:cubicBezTo>
                  <a:pt x="14288" y="2444"/>
                  <a:pt x="14286" y="2437"/>
                  <a:pt x="14286" y="2428"/>
                </a:cubicBezTo>
                <a:cubicBezTo>
                  <a:pt x="14286" y="2420"/>
                  <a:pt x="14284" y="2407"/>
                  <a:pt x="14290" y="2401"/>
                </a:cubicBezTo>
                <a:cubicBezTo>
                  <a:pt x="14309" y="2383"/>
                  <a:pt x="14338" y="2385"/>
                  <a:pt x="14361" y="2385"/>
                </a:cubicBezTo>
                <a:cubicBezTo>
                  <a:pt x="14401" y="2385"/>
                  <a:pt x="14408" y="2451"/>
                  <a:pt x="14412" y="2482"/>
                </a:cubicBezTo>
                <a:cubicBezTo>
                  <a:pt x="14420" y="2551"/>
                  <a:pt x="14419" y="2628"/>
                  <a:pt x="14415" y="2697"/>
                </a:cubicBezTo>
                <a:cubicBezTo>
                  <a:pt x="14414" y="2719"/>
                  <a:pt x="14410" y="2738"/>
                  <a:pt x="14394" y="2753"/>
                </a:cubicBezTo>
                <a:cubicBezTo>
                  <a:pt x="14392" y="2753"/>
                  <a:pt x="14391" y="2753"/>
                  <a:pt x="14390" y="2753"/>
                </a:cubicBezTo>
                <a:cubicBezTo>
                  <a:pt x="14388" y="2744"/>
                  <a:pt x="14383" y="2726"/>
                  <a:pt x="14383" y="2710"/>
                </a:cubicBezTo>
                <a:cubicBezTo>
                  <a:pt x="14383" y="2674"/>
                  <a:pt x="14393" y="2655"/>
                  <a:pt x="14417" y="2628"/>
                </a:cubicBezTo>
                <a:cubicBezTo>
                  <a:pt x="14443" y="2599"/>
                  <a:pt x="14472" y="2574"/>
                  <a:pt x="14512" y="2569"/>
                </a:cubicBezTo>
                <a:cubicBezTo>
                  <a:pt x="14561" y="2563"/>
                  <a:pt x="14592" y="2579"/>
                  <a:pt x="14626" y="2614"/>
                </a:cubicBezTo>
                <a:cubicBezTo>
                  <a:pt x="14658" y="2647"/>
                  <a:pt x="14673" y="2685"/>
                  <a:pt x="14681" y="2729"/>
                </a:cubicBezTo>
                <a:cubicBezTo>
                  <a:pt x="14681" y="2731"/>
                  <a:pt x="14681" y="2732"/>
                  <a:pt x="14681" y="2734"/>
                </a:cubicBezTo>
                <a:cubicBezTo>
                  <a:pt x="14690" y="2705"/>
                  <a:pt x="14707" y="2684"/>
                  <a:pt x="14725" y="2659"/>
                </a:cubicBezTo>
                <a:cubicBezTo>
                  <a:pt x="14747" y="2629"/>
                  <a:pt x="14771" y="2599"/>
                  <a:pt x="14797" y="2573"/>
                </a:cubicBezTo>
                <a:cubicBezTo>
                  <a:pt x="14810" y="2559"/>
                  <a:pt x="14847" y="2535"/>
                  <a:pt x="14869" y="2553"/>
                </a:cubicBezTo>
                <a:cubicBezTo>
                  <a:pt x="14905" y="2582"/>
                  <a:pt x="14895" y="2639"/>
                  <a:pt x="14895" y="2679"/>
                </a:cubicBezTo>
                <a:cubicBezTo>
                  <a:pt x="14895" y="2688"/>
                  <a:pt x="14874" y="2765"/>
                  <a:pt x="14883" y="2771"/>
                </a:cubicBezTo>
                <a:cubicBezTo>
                  <a:pt x="14891" y="2771"/>
                  <a:pt x="14898" y="2772"/>
                  <a:pt x="14906" y="2772"/>
                </a:cubicBezTo>
                <a:moveTo>
                  <a:pt x="15479" y="2474"/>
                </a:moveTo>
                <a:cubicBezTo>
                  <a:pt x="15446" y="2476"/>
                  <a:pt x="15438" y="2504"/>
                  <a:pt x="15412" y="2524"/>
                </a:cubicBezTo>
                <a:cubicBezTo>
                  <a:pt x="15363" y="2562"/>
                  <a:pt x="15278" y="2606"/>
                  <a:pt x="15251" y="2666"/>
                </a:cubicBezTo>
                <a:cubicBezTo>
                  <a:pt x="15251" y="2676"/>
                  <a:pt x="15251" y="2679"/>
                  <a:pt x="15251" y="2685"/>
                </a:cubicBezTo>
                <a:cubicBezTo>
                  <a:pt x="15294" y="2685"/>
                  <a:pt x="15329" y="2687"/>
                  <a:pt x="15370" y="2672"/>
                </a:cubicBezTo>
                <a:cubicBezTo>
                  <a:pt x="15405" y="2659"/>
                  <a:pt x="15445" y="2637"/>
                  <a:pt x="15469" y="2607"/>
                </a:cubicBezTo>
                <a:cubicBezTo>
                  <a:pt x="15474" y="2600"/>
                  <a:pt x="15476" y="2593"/>
                  <a:pt x="15479" y="2586"/>
                </a:cubicBezTo>
                <a:cubicBezTo>
                  <a:pt x="15453" y="2610"/>
                  <a:pt x="15427" y="2636"/>
                  <a:pt x="15406" y="2665"/>
                </a:cubicBezTo>
                <a:cubicBezTo>
                  <a:pt x="15396" y="2679"/>
                  <a:pt x="15373" y="2708"/>
                  <a:pt x="15382" y="2728"/>
                </a:cubicBezTo>
                <a:cubicBezTo>
                  <a:pt x="15393" y="2739"/>
                  <a:pt x="15402" y="2741"/>
                  <a:pt x="15418" y="2734"/>
                </a:cubicBezTo>
                <a:moveTo>
                  <a:pt x="15909" y="2394"/>
                </a:moveTo>
                <a:cubicBezTo>
                  <a:pt x="15890" y="2416"/>
                  <a:pt x="15874" y="2435"/>
                  <a:pt x="15855" y="2457"/>
                </a:cubicBezTo>
                <a:cubicBezTo>
                  <a:pt x="15808" y="2513"/>
                  <a:pt x="15761" y="2568"/>
                  <a:pt x="15718" y="2627"/>
                </a:cubicBezTo>
                <a:cubicBezTo>
                  <a:pt x="15695" y="2659"/>
                  <a:pt x="15674" y="2690"/>
                  <a:pt x="15660" y="2727"/>
                </a:cubicBezTo>
                <a:moveTo>
                  <a:pt x="15749" y="2490"/>
                </a:moveTo>
                <a:cubicBezTo>
                  <a:pt x="15777" y="2504"/>
                  <a:pt x="15805" y="2523"/>
                  <a:pt x="15834" y="2536"/>
                </a:cubicBezTo>
                <a:cubicBezTo>
                  <a:pt x="15904" y="2568"/>
                  <a:pt x="15980" y="2589"/>
                  <a:pt x="16054" y="2610"/>
                </a:cubicBezTo>
                <a:cubicBezTo>
                  <a:pt x="16071" y="2615"/>
                  <a:pt x="16138" y="2623"/>
                  <a:pt x="16152" y="2641"/>
                </a:cubicBezTo>
                <a:cubicBezTo>
                  <a:pt x="16155" y="2645"/>
                  <a:pt x="16154" y="2649"/>
                  <a:pt x="16156" y="2653"/>
                </a:cubicBezTo>
                <a:moveTo>
                  <a:pt x="16874" y="796"/>
                </a:moveTo>
                <a:cubicBezTo>
                  <a:pt x="16854" y="745"/>
                  <a:pt x="16794" y="750"/>
                  <a:pt x="16740" y="765"/>
                </a:cubicBezTo>
                <a:cubicBezTo>
                  <a:pt x="16640" y="793"/>
                  <a:pt x="16557" y="864"/>
                  <a:pt x="16510" y="956"/>
                </a:cubicBezTo>
                <a:cubicBezTo>
                  <a:pt x="16478" y="1019"/>
                  <a:pt x="16470" y="1108"/>
                  <a:pt x="16516" y="1164"/>
                </a:cubicBezTo>
                <a:cubicBezTo>
                  <a:pt x="16567" y="1226"/>
                  <a:pt x="16647" y="1240"/>
                  <a:pt x="16720" y="1257"/>
                </a:cubicBezTo>
                <a:moveTo>
                  <a:pt x="17089" y="1084"/>
                </a:moveTo>
                <a:cubicBezTo>
                  <a:pt x="17093" y="1082"/>
                  <a:pt x="17087" y="1096"/>
                  <a:pt x="17091" y="1094"/>
                </a:cubicBezTo>
                <a:cubicBezTo>
                  <a:pt x="17139" y="1068"/>
                  <a:pt x="17189" y="1013"/>
                  <a:pt x="17223" y="972"/>
                </a:cubicBezTo>
                <a:cubicBezTo>
                  <a:pt x="17275" y="910"/>
                  <a:pt x="17301" y="837"/>
                  <a:pt x="17314" y="758"/>
                </a:cubicBezTo>
                <a:cubicBezTo>
                  <a:pt x="17327" y="677"/>
                  <a:pt x="17324" y="593"/>
                  <a:pt x="17324" y="511"/>
                </a:cubicBezTo>
                <a:cubicBezTo>
                  <a:pt x="17300" y="582"/>
                  <a:pt x="17270" y="657"/>
                  <a:pt x="17253" y="732"/>
                </a:cubicBezTo>
                <a:cubicBezTo>
                  <a:pt x="17233" y="819"/>
                  <a:pt x="17212" y="935"/>
                  <a:pt x="17251" y="1020"/>
                </a:cubicBezTo>
                <a:cubicBezTo>
                  <a:pt x="17271" y="1064"/>
                  <a:pt x="17312" y="1096"/>
                  <a:pt x="17359" y="1101"/>
                </a:cubicBezTo>
                <a:cubicBezTo>
                  <a:pt x="17405" y="1105"/>
                  <a:pt x="17437" y="1091"/>
                  <a:pt x="17471" y="1060"/>
                </a:cubicBezTo>
                <a:cubicBezTo>
                  <a:pt x="17496" y="1037"/>
                  <a:pt x="17515" y="1004"/>
                  <a:pt x="17523" y="971"/>
                </a:cubicBezTo>
                <a:cubicBezTo>
                  <a:pt x="17523" y="967"/>
                  <a:pt x="17524" y="964"/>
                  <a:pt x="17524" y="960"/>
                </a:cubicBezTo>
                <a:cubicBezTo>
                  <a:pt x="17524" y="970"/>
                  <a:pt x="17524" y="1013"/>
                  <a:pt x="17529" y="1032"/>
                </a:cubicBezTo>
                <a:cubicBezTo>
                  <a:pt x="17540" y="1074"/>
                  <a:pt x="17568" y="1089"/>
                  <a:pt x="17609" y="1092"/>
                </a:cubicBezTo>
                <a:cubicBezTo>
                  <a:pt x="17658" y="1096"/>
                  <a:pt x="17691" y="1077"/>
                  <a:pt x="17717" y="1036"/>
                </a:cubicBezTo>
                <a:cubicBezTo>
                  <a:pt x="17740" y="1000"/>
                  <a:pt x="17737" y="957"/>
                  <a:pt x="17736" y="916"/>
                </a:cubicBezTo>
                <a:cubicBezTo>
                  <a:pt x="17735" y="887"/>
                  <a:pt x="17720" y="840"/>
                  <a:pt x="17682" y="840"/>
                </a:cubicBezTo>
                <a:cubicBezTo>
                  <a:pt x="17643" y="840"/>
                  <a:pt x="17643" y="860"/>
                  <a:pt x="17633" y="894"/>
                </a:cubicBezTo>
                <a:moveTo>
                  <a:pt x="17803" y="904"/>
                </a:moveTo>
                <a:cubicBezTo>
                  <a:pt x="17807" y="912"/>
                  <a:pt x="17810" y="907"/>
                  <a:pt x="17812" y="916"/>
                </a:cubicBezTo>
                <a:cubicBezTo>
                  <a:pt x="17825" y="965"/>
                  <a:pt x="17825" y="1034"/>
                  <a:pt x="17864" y="1071"/>
                </a:cubicBezTo>
                <a:cubicBezTo>
                  <a:pt x="17877" y="1083"/>
                  <a:pt x="17910" y="1089"/>
                  <a:pt x="17925" y="1077"/>
                </a:cubicBezTo>
                <a:cubicBezTo>
                  <a:pt x="17952" y="1055"/>
                  <a:pt x="17968" y="1019"/>
                  <a:pt x="17993" y="995"/>
                </a:cubicBezTo>
                <a:cubicBezTo>
                  <a:pt x="18010" y="979"/>
                  <a:pt x="18021" y="977"/>
                  <a:pt x="18042" y="974"/>
                </a:cubicBezTo>
                <a:cubicBezTo>
                  <a:pt x="18057" y="1003"/>
                  <a:pt x="18067" y="1037"/>
                  <a:pt x="18091" y="1060"/>
                </a:cubicBezTo>
                <a:cubicBezTo>
                  <a:pt x="18121" y="1090"/>
                  <a:pt x="18171" y="1103"/>
                  <a:pt x="18212" y="1095"/>
                </a:cubicBezTo>
                <a:cubicBezTo>
                  <a:pt x="18259" y="1086"/>
                  <a:pt x="18295" y="1033"/>
                  <a:pt x="18315" y="993"/>
                </a:cubicBezTo>
                <a:cubicBezTo>
                  <a:pt x="18333" y="956"/>
                  <a:pt x="18334" y="917"/>
                  <a:pt x="18334" y="876"/>
                </a:cubicBezTo>
                <a:cubicBezTo>
                  <a:pt x="18334" y="859"/>
                  <a:pt x="18308" y="832"/>
                  <a:pt x="18324" y="826"/>
                </a:cubicBezTo>
                <a:cubicBezTo>
                  <a:pt x="18326" y="830"/>
                  <a:pt x="18329" y="833"/>
                  <a:pt x="18331" y="837"/>
                </a:cubicBezTo>
                <a:moveTo>
                  <a:pt x="18394" y="897"/>
                </a:moveTo>
                <a:cubicBezTo>
                  <a:pt x="18450" y="942"/>
                  <a:pt x="18501" y="980"/>
                  <a:pt x="18570" y="1002"/>
                </a:cubicBezTo>
                <a:cubicBezTo>
                  <a:pt x="18632" y="1022"/>
                  <a:pt x="18691" y="1024"/>
                  <a:pt x="18755" y="1023"/>
                </a:cubicBezTo>
                <a:cubicBezTo>
                  <a:pt x="18816" y="1022"/>
                  <a:pt x="18845" y="985"/>
                  <a:pt x="18835" y="923"/>
                </a:cubicBezTo>
                <a:cubicBezTo>
                  <a:pt x="18827" y="876"/>
                  <a:pt x="18782" y="848"/>
                  <a:pt x="18738" y="841"/>
                </a:cubicBezTo>
                <a:cubicBezTo>
                  <a:pt x="18674" y="831"/>
                  <a:pt x="18630" y="854"/>
                  <a:pt x="18583" y="897"/>
                </a:cubicBezTo>
                <a:cubicBezTo>
                  <a:pt x="18538" y="938"/>
                  <a:pt x="18501" y="986"/>
                  <a:pt x="18494" y="1047"/>
                </a:cubicBezTo>
                <a:cubicBezTo>
                  <a:pt x="18489" y="1094"/>
                  <a:pt x="18509" y="1118"/>
                  <a:pt x="18556" y="1128"/>
                </a:cubicBezTo>
                <a:cubicBezTo>
                  <a:pt x="18649" y="1147"/>
                  <a:pt x="18737" y="1117"/>
                  <a:pt x="18818" y="1074"/>
                </a:cubicBezTo>
                <a:cubicBezTo>
                  <a:pt x="18896" y="1033"/>
                  <a:pt x="18963" y="977"/>
                  <a:pt x="19013" y="904"/>
                </a:cubicBezTo>
                <a:cubicBezTo>
                  <a:pt x="19042" y="861"/>
                  <a:pt x="19066" y="809"/>
                  <a:pt x="19078" y="758"/>
                </a:cubicBezTo>
                <a:cubicBezTo>
                  <a:pt x="19082" y="741"/>
                  <a:pt x="19082" y="736"/>
                  <a:pt x="19077" y="728"/>
                </a:cubicBezTo>
                <a:cubicBezTo>
                  <a:pt x="19072" y="728"/>
                  <a:pt x="19067" y="728"/>
                  <a:pt x="19062" y="728"/>
                </a:cubicBezTo>
                <a:cubicBezTo>
                  <a:pt x="19027" y="762"/>
                  <a:pt x="19018" y="790"/>
                  <a:pt x="19023" y="840"/>
                </a:cubicBezTo>
                <a:cubicBezTo>
                  <a:pt x="19028" y="889"/>
                  <a:pt x="19065" y="925"/>
                  <a:pt x="19096" y="960"/>
                </a:cubicBezTo>
                <a:cubicBezTo>
                  <a:pt x="19114" y="980"/>
                  <a:pt x="19136" y="998"/>
                  <a:pt x="19146" y="1023"/>
                </a:cubicBezTo>
                <a:cubicBezTo>
                  <a:pt x="19158" y="1054"/>
                  <a:pt x="19168" y="1079"/>
                  <a:pt x="19190" y="1107"/>
                </a:cubicBezTo>
                <a:cubicBezTo>
                  <a:pt x="19198" y="1116"/>
                  <a:pt x="19205" y="1124"/>
                  <a:pt x="19213" y="1133"/>
                </a:cubicBezTo>
                <a:moveTo>
                  <a:pt x="17344" y="1382"/>
                </a:moveTo>
                <a:cubicBezTo>
                  <a:pt x="17343" y="1386"/>
                  <a:pt x="17337" y="1428"/>
                  <a:pt x="17336" y="1432"/>
                </a:cubicBezTo>
                <a:cubicBezTo>
                  <a:pt x="17326" y="1490"/>
                  <a:pt x="17323" y="1545"/>
                  <a:pt x="17323" y="1604"/>
                </a:cubicBezTo>
                <a:cubicBezTo>
                  <a:pt x="17323" y="1639"/>
                  <a:pt x="17319" y="1671"/>
                  <a:pt x="17336" y="1703"/>
                </a:cubicBezTo>
                <a:cubicBezTo>
                  <a:pt x="17341" y="1711"/>
                  <a:pt x="17342" y="1713"/>
                  <a:pt x="17348" y="1713"/>
                </a:cubicBezTo>
                <a:moveTo>
                  <a:pt x="17571" y="1523"/>
                </a:moveTo>
                <a:cubicBezTo>
                  <a:pt x="17585" y="1543"/>
                  <a:pt x="17581" y="1588"/>
                  <a:pt x="17581" y="1617"/>
                </a:cubicBezTo>
                <a:cubicBezTo>
                  <a:pt x="17581" y="1644"/>
                  <a:pt x="17568" y="1709"/>
                  <a:pt x="17594" y="1715"/>
                </a:cubicBezTo>
                <a:moveTo>
                  <a:pt x="17600" y="1263"/>
                </a:moveTo>
                <a:cubicBezTo>
                  <a:pt x="17599" y="1259"/>
                  <a:pt x="17598" y="1254"/>
                  <a:pt x="17597" y="1250"/>
                </a:cubicBezTo>
                <a:cubicBezTo>
                  <a:pt x="17601" y="1306"/>
                  <a:pt x="17625" y="1344"/>
                  <a:pt x="17662" y="1387"/>
                </a:cubicBezTo>
                <a:cubicBezTo>
                  <a:pt x="17676" y="1402"/>
                  <a:pt x="17691" y="1416"/>
                  <a:pt x="17705" y="1431"/>
                </a:cubicBezTo>
                <a:moveTo>
                  <a:pt x="17906" y="1515"/>
                </a:moveTo>
                <a:cubicBezTo>
                  <a:pt x="17906" y="1524"/>
                  <a:pt x="17905" y="1551"/>
                  <a:pt x="17905" y="1561"/>
                </a:cubicBezTo>
                <a:cubicBezTo>
                  <a:pt x="17905" y="1594"/>
                  <a:pt x="17910" y="1626"/>
                  <a:pt x="17936" y="1650"/>
                </a:cubicBezTo>
                <a:cubicBezTo>
                  <a:pt x="17945" y="1658"/>
                  <a:pt x="17952" y="1657"/>
                  <a:pt x="17961" y="1660"/>
                </a:cubicBezTo>
                <a:cubicBezTo>
                  <a:pt x="17966" y="1635"/>
                  <a:pt x="17972" y="1605"/>
                  <a:pt x="17991" y="1586"/>
                </a:cubicBezTo>
                <a:cubicBezTo>
                  <a:pt x="18010" y="1566"/>
                  <a:pt x="18049" y="1561"/>
                  <a:pt x="18075" y="1567"/>
                </a:cubicBezTo>
                <a:cubicBezTo>
                  <a:pt x="18106" y="1575"/>
                  <a:pt x="18119" y="1611"/>
                  <a:pt x="18133" y="1636"/>
                </a:cubicBezTo>
                <a:cubicBezTo>
                  <a:pt x="18152" y="1668"/>
                  <a:pt x="18169" y="1675"/>
                  <a:pt x="18204" y="1675"/>
                </a:cubicBezTo>
                <a:cubicBezTo>
                  <a:pt x="18231" y="1675"/>
                  <a:pt x="18249" y="1656"/>
                  <a:pt x="18273" y="1643"/>
                </a:cubicBezTo>
                <a:cubicBezTo>
                  <a:pt x="18292" y="1633"/>
                  <a:pt x="18307" y="1631"/>
                  <a:pt x="18328" y="1630"/>
                </a:cubicBezTo>
                <a:cubicBezTo>
                  <a:pt x="18333" y="1660"/>
                  <a:pt x="18327" y="1692"/>
                  <a:pt x="18331" y="1722"/>
                </a:cubicBezTo>
                <a:cubicBezTo>
                  <a:pt x="18338" y="1750"/>
                  <a:pt x="18340" y="1759"/>
                  <a:pt x="18351" y="1774"/>
                </a:cubicBezTo>
                <a:moveTo>
                  <a:pt x="18640" y="1624"/>
                </a:moveTo>
                <a:cubicBezTo>
                  <a:pt x="18634" y="1618"/>
                  <a:pt x="18625" y="1659"/>
                  <a:pt x="18619" y="1679"/>
                </a:cubicBezTo>
                <a:cubicBezTo>
                  <a:pt x="18613" y="1698"/>
                  <a:pt x="18612" y="1714"/>
                  <a:pt x="18611" y="1733"/>
                </a:cubicBezTo>
                <a:moveTo>
                  <a:pt x="18637" y="1438"/>
                </a:moveTo>
                <a:cubicBezTo>
                  <a:pt x="18637" y="1406"/>
                  <a:pt x="18625" y="1371"/>
                  <a:pt x="18665" y="1365"/>
                </a:cubicBezTo>
                <a:cubicBezTo>
                  <a:pt x="18693" y="1361"/>
                  <a:pt x="18702" y="1368"/>
                  <a:pt x="18725" y="1382"/>
                </a:cubicBezTo>
                <a:moveTo>
                  <a:pt x="18864" y="1444"/>
                </a:moveTo>
                <a:cubicBezTo>
                  <a:pt x="18866" y="1484"/>
                  <a:pt x="18865" y="1524"/>
                  <a:pt x="18865" y="1564"/>
                </a:cubicBezTo>
                <a:cubicBezTo>
                  <a:pt x="18865" y="1645"/>
                  <a:pt x="18846" y="1754"/>
                  <a:pt x="18877" y="1829"/>
                </a:cubicBezTo>
                <a:cubicBezTo>
                  <a:pt x="18882" y="1838"/>
                  <a:pt x="18887" y="1847"/>
                  <a:pt x="18892" y="1856"/>
                </a:cubicBezTo>
                <a:moveTo>
                  <a:pt x="18765" y="1767"/>
                </a:moveTo>
                <a:cubicBezTo>
                  <a:pt x="18798" y="1751"/>
                  <a:pt x="18846" y="1750"/>
                  <a:pt x="18884" y="1742"/>
                </a:cubicBezTo>
                <a:cubicBezTo>
                  <a:pt x="18946" y="1729"/>
                  <a:pt x="19006" y="1713"/>
                  <a:pt x="19066" y="1696"/>
                </a:cubicBezTo>
                <a:moveTo>
                  <a:pt x="18208" y="181"/>
                </a:moveTo>
                <a:cubicBezTo>
                  <a:pt x="18167" y="178"/>
                  <a:pt x="18130" y="173"/>
                  <a:pt x="18091" y="188"/>
                </a:cubicBezTo>
                <a:cubicBezTo>
                  <a:pt x="18071" y="195"/>
                  <a:pt x="18054" y="212"/>
                  <a:pt x="18064" y="236"/>
                </a:cubicBezTo>
                <a:cubicBezTo>
                  <a:pt x="18079" y="273"/>
                  <a:pt x="18134" y="298"/>
                  <a:pt x="18161" y="326"/>
                </a:cubicBezTo>
                <a:cubicBezTo>
                  <a:pt x="18200" y="366"/>
                  <a:pt x="18217" y="402"/>
                  <a:pt x="18219" y="457"/>
                </a:cubicBezTo>
                <a:cubicBezTo>
                  <a:pt x="18221" y="505"/>
                  <a:pt x="18187" y="523"/>
                  <a:pt x="18143" y="535"/>
                </a:cubicBezTo>
                <a:cubicBezTo>
                  <a:pt x="18112" y="540"/>
                  <a:pt x="18102" y="542"/>
                  <a:pt x="18081" y="540"/>
                </a:cubicBezTo>
                <a:moveTo>
                  <a:pt x="18515" y="0"/>
                </a:moveTo>
                <a:cubicBezTo>
                  <a:pt x="18512" y="67"/>
                  <a:pt x="18491" y="118"/>
                  <a:pt x="18473" y="182"/>
                </a:cubicBezTo>
                <a:cubicBezTo>
                  <a:pt x="18453" y="254"/>
                  <a:pt x="18445" y="332"/>
                  <a:pt x="18467" y="404"/>
                </a:cubicBezTo>
                <a:cubicBezTo>
                  <a:pt x="18473" y="417"/>
                  <a:pt x="18479" y="431"/>
                  <a:pt x="18485" y="444"/>
                </a:cubicBezTo>
                <a:moveTo>
                  <a:pt x="18200" y="405"/>
                </a:moveTo>
                <a:cubicBezTo>
                  <a:pt x="18228" y="399"/>
                  <a:pt x="18277" y="387"/>
                  <a:pt x="18310" y="382"/>
                </a:cubicBezTo>
                <a:cubicBezTo>
                  <a:pt x="18434" y="363"/>
                  <a:pt x="18581" y="361"/>
                  <a:pt x="18692" y="296"/>
                </a:cubicBezTo>
                <a:cubicBezTo>
                  <a:pt x="18700" y="291"/>
                  <a:pt x="18701" y="287"/>
                  <a:pt x="18708" y="281"/>
                </a:cubicBezTo>
                <a:cubicBezTo>
                  <a:pt x="18666" y="308"/>
                  <a:pt x="18615" y="348"/>
                  <a:pt x="18598" y="398"/>
                </a:cubicBezTo>
                <a:cubicBezTo>
                  <a:pt x="18591" y="418"/>
                  <a:pt x="18596" y="431"/>
                  <a:pt x="18595" y="449"/>
                </a:cubicBezTo>
                <a:cubicBezTo>
                  <a:pt x="18637" y="448"/>
                  <a:pt x="18684" y="453"/>
                  <a:pt x="18718" y="422"/>
                </a:cubicBezTo>
                <a:cubicBezTo>
                  <a:pt x="18730" y="411"/>
                  <a:pt x="18745" y="369"/>
                  <a:pt x="18755" y="363"/>
                </a:cubicBezTo>
                <a:cubicBezTo>
                  <a:pt x="18759" y="360"/>
                  <a:pt x="18766" y="361"/>
                  <a:pt x="18773" y="360"/>
                </a:cubicBezTo>
                <a:cubicBezTo>
                  <a:pt x="18800" y="355"/>
                  <a:pt x="18840" y="372"/>
                  <a:pt x="18862" y="353"/>
                </a:cubicBezTo>
                <a:cubicBezTo>
                  <a:pt x="18880" y="338"/>
                  <a:pt x="18878" y="291"/>
                  <a:pt x="18884" y="271"/>
                </a:cubicBezTo>
                <a:cubicBezTo>
                  <a:pt x="18885" y="270"/>
                  <a:pt x="18886" y="270"/>
                  <a:pt x="18887" y="269"/>
                </a:cubicBezTo>
                <a:cubicBezTo>
                  <a:pt x="18901" y="288"/>
                  <a:pt x="18915" y="303"/>
                  <a:pt x="18925" y="332"/>
                </a:cubicBezTo>
                <a:cubicBezTo>
                  <a:pt x="18947" y="393"/>
                  <a:pt x="18967" y="506"/>
                  <a:pt x="19035" y="535"/>
                </a:cubicBezTo>
                <a:cubicBezTo>
                  <a:pt x="19065" y="548"/>
                  <a:pt x="19094" y="553"/>
                  <a:pt x="19122" y="531"/>
                </a:cubicBezTo>
                <a:cubicBezTo>
                  <a:pt x="19193" y="475"/>
                  <a:pt x="19235" y="359"/>
                  <a:pt x="19259" y="276"/>
                </a:cubicBezTo>
                <a:cubicBezTo>
                  <a:pt x="19278" y="211"/>
                  <a:pt x="19285" y="149"/>
                  <a:pt x="19286" y="82"/>
                </a:cubicBezTo>
                <a:cubicBezTo>
                  <a:pt x="19286" y="79"/>
                  <a:pt x="19286" y="77"/>
                  <a:pt x="19286" y="74"/>
                </a:cubicBezTo>
                <a:cubicBezTo>
                  <a:pt x="19265" y="108"/>
                  <a:pt x="19246" y="147"/>
                  <a:pt x="19238" y="192"/>
                </a:cubicBezTo>
                <a:cubicBezTo>
                  <a:pt x="19226" y="257"/>
                  <a:pt x="19225" y="333"/>
                  <a:pt x="19243" y="397"/>
                </a:cubicBezTo>
                <a:cubicBezTo>
                  <a:pt x="19254" y="438"/>
                  <a:pt x="19278" y="505"/>
                  <a:pt x="19312" y="535"/>
                </a:cubicBezTo>
                <a:cubicBezTo>
                  <a:pt x="19317" y="537"/>
                  <a:pt x="19323" y="540"/>
                  <a:pt x="19328" y="542"/>
                </a:cubicBezTo>
                <a:moveTo>
                  <a:pt x="19172" y="274"/>
                </a:moveTo>
                <a:cubicBezTo>
                  <a:pt x="19243" y="263"/>
                  <a:pt x="19315" y="264"/>
                  <a:pt x="19387" y="264"/>
                </a:cubicBezTo>
                <a:cubicBezTo>
                  <a:pt x="19456" y="264"/>
                  <a:pt x="19526" y="264"/>
                  <a:pt x="19595" y="264"/>
                </a:cubicBezTo>
                <a:moveTo>
                  <a:pt x="19501" y="681"/>
                </a:moveTo>
                <a:cubicBezTo>
                  <a:pt x="19525" y="686"/>
                  <a:pt x="19541" y="685"/>
                  <a:pt x="19565" y="700"/>
                </a:cubicBezTo>
                <a:cubicBezTo>
                  <a:pt x="19664" y="764"/>
                  <a:pt x="19708" y="900"/>
                  <a:pt x="19726" y="1009"/>
                </a:cubicBezTo>
                <a:cubicBezTo>
                  <a:pt x="19749" y="1148"/>
                  <a:pt x="19737" y="1273"/>
                  <a:pt x="19676" y="1400"/>
                </a:cubicBezTo>
                <a:cubicBezTo>
                  <a:pt x="19630" y="1497"/>
                  <a:pt x="19555" y="1583"/>
                  <a:pt x="19483" y="1662"/>
                </a:cubicBezTo>
                <a:cubicBezTo>
                  <a:pt x="19426" y="1724"/>
                  <a:pt x="19332" y="1781"/>
                  <a:pt x="19296" y="1859"/>
                </a:cubicBezTo>
                <a:cubicBezTo>
                  <a:pt x="19293" y="1873"/>
                  <a:pt x="19292" y="1877"/>
                  <a:pt x="19293" y="1887"/>
                </a:cubicBezTo>
                <a:moveTo>
                  <a:pt x="16798" y="2446"/>
                </a:moveTo>
                <a:cubicBezTo>
                  <a:pt x="16753" y="2441"/>
                  <a:pt x="16738" y="2449"/>
                  <a:pt x="16691" y="2502"/>
                </a:cubicBezTo>
                <a:cubicBezTo>
                  <a:pt x="16569" y="2640"/>
                  <a:pt x="16437" y="2803"/>
                  <a:pt x="16361" y="2972"/>
                </a:cubicBezTo>
                <a:cubicBezTo>
                  <a:pt x="16331" y="3038"/>
                  <a:pt x="16301" y="3150"/>
                  <a:pt x="16337" y="3221"/>
                </a:cubicBezTo>
                <a:cubicBezTo>
                  <a:pt x="16383" y="3311"/>
                  <a:pt x="16509" y="3324"/>
                  <a:pt x="16594" y="3339"/>
                </a:cubicBezTo>
                <a:moveTo>
                  <a:pt x="17091" y="2463"/>
                </a:moveTo>
                <a:cubicBezTo>
                  <a:pt x="17091" y="2453"/>
                  <a:pt x="17091" y="2442"/>
                  <a:pt x="17091" y="2432"/>
                </a:cubicBezTo>
                <a:cubicBezTo>
                  <a:pt x="17080" y="2497"/>
                  <a:pt x="17072" y="2562"/>
                  <a:pt x="17071" y="2628"/>
                </a:cubicBezTo>
                <a:cubicBezTo>
                  <a:pt x="17070" y="2693"/>
                  <a:pt x="17071" y="2744"/>
                  <a:pt x="17136" y="2776"/>
                </a:cubicBezTo>
                <a:cubicBezTo>
                  <a:pt x="17194" y="2804"/>
                  <a:pt x="17282" y="2799"/>
                  <a:pt x="17341" y="2778"/>
                </a:cubicBezTo>
                <a:cubicBezTo>
                  <a:pt x="17428" y="2748"/>
                  <a:pt x="17517" y="2680"/>
                  <a:pt x="17544" y="2589"/>
                </a:cubicBezTo>
                <a:cubicBezTo>
                  <a:pt x="17561" y="2533"/>
                  <a:pt x="17559" y="2459"/>
                  <a:pt x="17536" y="2405"/>
                </a:cubicBezTo>
                <a:cubicBezTo>
                  <a:pt x="17528" y="2387"/>
                  <a:pt x="17485" y="2308"/>
                  <a:pt x="17451" y="2327"/>
                </a:cubicBezTo>
                <a:cubicBezTo>
                  <a:pt x="17420" y="2344"/>
                  <a:pt x="17428" y="2383"/>
                  <a:pt x="17427" y="2421"/>
                </a:cubicBezTo>
                <a:moveTo>
                  <a:pt x="17805" y="2556"/>
                </a:moveTo>
                <a:cubicBezTo>
                  <a:pt x="17809" y="2587"/>
                  <a:pt x="17811" y="2618"/>
                  <a:pt x="17811" y="2650"/>
                </a:cubicBezTo>
                <a:cubicBezTo>
                  <a:pt x="17811" y="2718"/>
                  <a:pt x="17808" y="2787"/>
                  <a:pt x="17812" y="2855"/>
                </a:cubicBezTo>
                <a:cubicBezTo>
                  <a:pt x="17813" y="2866"/>
                  <a:pt x="17814" y="2877"/>
                  <a:pt x="17815" y="2888"/>
                </a:cubicBezTo>
                <a:cubicBezTo>
                  <a:pt x="17815" y="2835"/>
                  <a:pt x="17812" y="2783"/>
                  <a:pt x="17827" y="2731"/>
                </a:cubicBezTo>
                <a:cubicBezTo>
                  <a:pt x="17844" y="2672"/>
                  <a:pt x="17876" y="2617"/>
                  <a:pt x="17915" y="2570"/>
                </a:cubicBezTo>
                <a:cubicBezTo>
                  <a:pt x="17941" y="2538"/>
                  <a:pt x="17972" y="2509"/>
                  <a:pt x="18013" y="2504"/>
                </a:cubicBezTo>
                <a:cubicBezTo>
                  <a:pt x="18016" y="2504"/>
                  <a:pt x="18018" y="2504"/>
                  <a:pt x="18021" y="2504"/>
                </a:cubicBezTo>
                <a:cubicBezTo>
                  <a:pt x="18021" y="2551"/>
                  <a:pt x="18020" y="2583"/>
                  <a:pt x="17991" y="2622"/>
                </a:cubicBezTo>
                <a:cubicBezTo>
                  <a:pt x="17967" y="2655"/>
                  <a:pt x="17937" y="2680"/>
                  <a:pt x="17896" y="2685"/>
                </a:cubicBezTo>
                <a:cubicBezTo>
                  <a:pt x="17869" y="2689"/>
                  <a:pt x="17876" y="2684"/>
                  <a:pt x="17885" y="2667"/>
                </a:cubicBezTo>
                <a:moveTo>
                  <a:pt x="18142" y="2532"/>
                </a:moveTo>
                <a:cubicBezTo>
                  <a:pt x="18144" y="2551"/>
                  <a:pt x="18145" y="2564"/>
                  <a:pt x="18145" y="2583"/>
                </a:cubicBezTo>
                <a:cubicBezTo>
                  <a:pt x="18146" y="2630"/>
                  <a:pt x="18157" y="2681"/>
                  <a:pt x="18191" y="2716"/>
                </a:cubicBezTo>
                <a:cubicBezTo>
                  <a:pt x="18205" y="2731"/>
                  <a:pt x="18237" y="2743"/>
                  <a:pt x="18258" y="2735"/>
                </a:cubicBezTo>
                <a:cubicBezTo>
                  <a:pt x="18261" y="2732"/>
                  <a:pt x="18263" y="2730"/>
                  <a:pt x="18266" y="2727"/>
                </a:cubicBezTo>
                <a:cubicBezTo>
                  <a:pt x="18267" y="2686"/>
                  <a:pt x="18267" y="2647"/>
                  <a:pt x="18261" y="2607"/>
                </a:cubicBezTo>
                <a:cubicBezTo>
                  <a:pt x="18256" y="2573"/>
                  <a:pt x="18248" y="2530"/>
                  <a:pt x="18254" y="2495"/>
                </a:cubicBezTo>
                <a:cubicBezTo>
                  <a:pt x="18255" y="2491"/>
                  <a:pt x="18257" y="2495"/>
                  <a:pt x="18257" y="2491"/>
                </a:cubicBezTo>
                <a:cubicBezTo>
                  <a:pt x="18258" y="2505"/>
                  <a:pt x="18266" y="2549"/>
                  <a:pt x="18252" y="2557"/>
                </a:cubicBezTo>
                <a:cubicBezTo>
                  <a:pt x="18243" y="2562"/>
                  <a:pt x="18215" y="2562"/>
                  <a:pt x="18211" y="2554"/>
                </a:cubicBezTo>
                <a:cubicBezTo>
                  <a:pt x="18209" y="2549"/>
                  <a:pt x="18211" y="2538"/>
                  <a:pt x="18211" y="2532"/>
                </a:cubicBezTo>
                <a:cubicBezTo>
                  <a:pt x="18203" y="2577"/>
                  <a:pt x="18196" y="2622"/>
                  <a:pt x="18189" y="2667"/>
                </a:cubicBezTo>
                <a:cubicBezTo>
                  <a:pt x="18176" y="2750"/>
                  <a:pt x="18163" y="2833"/>
                  <a:pt x="18160" y="2917"/>
                </a:cubicBezTo>
                <a:cubicBezTo>
                  <a:pt x="18160" y="2932"/>
                  <a:pt x="18160" y="2948"/>
                  <a:pt x="18160" y="2963"/>
                </a:cubicBezTo>
                <a:cubicBezTo>
                  <a:pt x="18160" y="2894"/>
                  <a:pt x="18154" y="2823"/>
                  <a:pt x="18163" y="2755"/>
                </a:cubicBezTo>
                <a:cubicBezTo>
                  <a:pt x="18171" y="2691"/>
                  <a:pt x="18192" y="2628"/>
                  <a:pt x="18225" y="2573"/>
                </a:cubicBezTo>
                <a:cubicBezTo>
                  <a:pt x="18246" y="2538"/>
                  <a:pt x="18278" y="2491"/>
                  <a:pt x="18321" y="2480"/>
                </a:cubicBezTo>
                <a:cubicBezTo>
                  <a:pt x="18353" y="2472"/>
                  <a:pt x="18382" y="2486"/>
                  <a:pt x="18398" y="2514"/>
                </a:cubicBezTo>
                <a:cubicBezTo>
                  <a:pt x="18420" y="2553"/>
                  <a:pt x="18418" y="2609"/>
                  <a:pt x="18389" y="2641"/>
                </a:cubicBezTo>
                <a:cubicBezTo>
                  <a:pt x="18375" y="2656"/>
                  <a:pt x="18292" y="2707"/>
                  <a:pt x="18270" y="2680"/>
                </a:cubicBezTo>
                <a:cubicBezTo>
                  <a:pt x="18270" y="2675"/>
                  <a:pt x="18270" y="2670"/>
                  <a:pt x="18270" y="2665"/>
                </a:cubicBezTo>
                <a:moveTo>
                  <a:pt x="18419" y="2535"/>
                </a:moveTo>
                <a:cubicBezTo>
                  <a:pt x="18443" y="2519"/>
                  <a:pt x="18467" y="2498"/>
                  <a:pt x="18497" y="2498"/>
                </a:cubicBezTo>
                <a:cubicBezTo>
                  <a:pt x="18526" y="2498"/>
                  <a:pt x="18530" y="2524"/>
                  <a:pt x="18542" y="2546"/>
                </a:cubicBezTo>
                <a:cubicBezTo>
                  <a:pt x="18557" y="2576"/>
                  <a:pt x="18573" y="2602"/>
                  <a:pt x="18607" y="2613"/>
                </a:cubicBezTo>
                <a:cubicBezTo>
                  <a:pt x="18626" y="2619"/>
                  <a:pt x="18677" y="2626"/>
                  <a:pt x="18695" y="2614"/>
                </a:cubicBezTo>
                <a:cubicBezTo>
                  <a:pt x="18715" y="2600"/>
                  <a:pt x="18721" y="2549"/>
                  <a:pt x="18713" y="2529"/>
                </a:cubicBezTo>
                <a:cubicBezTo>
                  <a:pt x="18695" y="2485"/>
                  <a:pt x="18634" y="2480"/>
                  <a:pt x="18595" y="2485"/>
                </a:cubicBezTo>
                <a:cubicBezTo>
                  <a:pt x="18531" y="2493"/>
                  <a:pt x="18457" y="2542"/>
                  <a:pt x="18422" y="2597"/>
                </a:cubicBezTo>
                <a:cubicBezTo>
                  <a:pt x="18398" y="2634"/>
                  <a:pt x="18401" y="2686"/>
                  <a:pt x="18439" y="2706"/>
                </a:cubicBezTo>
                <a:cubicBezTo>
                  <a:pt x="18506" y="2741"/>
                  <a:pt x="18636" y="2737"/>
                  <a:pt x="18705" y="2713"/>
                </a:cubicBezTo>
                <a:cubicBezTo>
                  <a:pt x="18765" y="2692"/>
                  <a:pt x="18808" y="2642"/>
                  <a:pt x="18835" y="2587"/>
                </a:cubicBezTo>
                <a:cubicBezTo>
                  <a:pt x="18856" y="2545"/>
                  <a:pt x="18858" y="2498"/>
                  <a:pt x="18880" y="2457"/>
                </a:cubicBezTo>
                <a:cubicBezTo>
                  <a:pt x="18896" y="2427"/>
                  <a:pt x="18907" y="2428"/>
                  <a:pt x="18935" y="2422"/>
                </a:cubicBezTo>
                <a:cubicBezTo>
                  <a:pt x="18943" y="2458"/>
                  <a:pt x="18952" y="2497"/>
                  <a:pt x="18944" y="2539"/>
                </a:cubicBezTo>
                <a:cubicBezTo>
                  <a:pt x="18931" y="2606"/>
                  <a:pt x="18903" y="2666"/>
                  <a:pt x="18901" y="2736"/>
                </a:cubicBezTo>
                <a:cubicBezTo>
                  <a:pt x="18900" y="2771"/>
                  <a:pt x="18921" y="2768"/>
                  <a:pt x="18952" y="2775"/>
                </a:cubicBezTo>
                <a:cubicBezTo>
                  <a:pt x="18989" y="2783"/>
                  <a:pt x="19003" y="2785"/>
                  <a:pt x="19029" y="2785"/>
                </a:cubicBezTo>
                <a:moveTo>
                  <a:pt x="17081" y="3528"/>
                </a:moveTo>
                <a:cubicBezTo>
                  <a:pt x="17071" y="3523"/>
                  <a:pt x="17045" y="3531"/>
                  <a:pt x="17050" y="3521"/>
                </a:cubicBezTo>
                <a:cubicBezTo>
                  <a:pt x="17057" y="3509"/>
                  <a:pt x="17103" y="3503"/>
                  <a:pt x="17113" y="3500"/>
                </a:cubicBezTo>
                <a:cubicBezTo>
                  <a:pt x="17181" y="3480"/>
                  <a:pt x="17263" y="3451"/>
                  <a:pt x="17309" y="3393"/>
                </a:cubicBezTo>
                <a:cubicBezTo>
                  <a:pt x="17355" y="3335"/>
                  <a:pt x="17355" y="3251"/>
                  <a:pt x="17357" y="3182"/>
                </a:cubicBezTo>
                <a:cubicBezTo>
                  <a:pt x="17358" y="3136"/>
                  <a:pt x="17357" y="3090"/>
                  <a:pt x="17357" y="3044"/>
                </a:cubicBezTo>
                <a:cubicBezTo>
                  <a:pt x="17340" y="3091"/>
                  <a:pt x="17324" y="3139"/>
                  <a:pt x="17308" y="3187"/>
                </a:cubicBezTo>
                <a:cubicBezTo>
                  <a:pt x="17282" y="3264"/>
                  <a:pt x="17262" y="3333"/>
                  <a:pt x="17260" y="3414"/>
                </a:cubicBezTo>
                <a:cubicBezTo>
                  <a:pt x="17258" y="3484"/>
                  <a:pt x="17318" y="3480"/>
                  <a:pt x="17375" y="3482"/>
                </a:cubicBezTo>
                <a:cubicBezTo>
                  <a:pt x="17457" y="3485"/>
                  <a:pt x="17533" y="3478"/>
                  <a:pt x="17603" y="3431"/>
                </a:cubicBezTo>
                <a:cubicBezTo>
                  <a:pt x="17648" y="3401"/>
                  <a:pt x="17666" y="3352"/>
                  <a:pt x="17672" y="3301"/>
                </a:cubicBezTo>
                <a:cubicBezTo>
                  <a:pt x="17674" y="3286"/>
                  <a:pt x="17672" y="3301"/>
                  <a:pt x="17672" y="3286"/>
                </a:cubicBezTo>
                <a:cubicBezTo>
                  <a:pt x="17666" y="3339"/>
                  <a:pt x="17650" y="3392"/>
                  <a:pt x="17646" y="3446"/>
                </a:cubicBezTo>
                <a:cubicBezTo>
                  <a:pt x="17643" y="3477"/>
                  <a:pt x="17636" y="3515"/>
                  <a:pt x="17663" y="3531"/>
                </a:cubicBezTo>
                <a:cubicBezTo>
                  <a:pt x="17689" y="3537"/>
                  <a:pt x="17698" y="3539"/>
                  <a:pt x="17717" y="3537"/>
                </a:cubicBezTo>
                <a:moveTo>
                  <a:pt x="17775" y="3067"/>
                </a:moveTo>
                <a:cubicBezTo>
                  <a:pt x="17760" y="3062"/>
                  <a:pt x="17763" y="3075"/>
                  <a:pt x="17767" y="3102"/>
                </a:cubicBezTo>
                <a:cubicBezTo>
                  <a:pt x="17774" y="3145"/>
                  <a:pt x="17798" y="3166"/>
                  <a:pt x="17825" y="3198"/>
                </a:cubicBezTo>
                <a:moveTo>
                  <a:pt x="17985" y="3238"/>
                </a:moveTo>
                <a:cubicBezTo>
                  <a:pt x="17985" y="3238"/>
                  <a:pt x="17985" y="3220"/>
                  <a:pt x="17991" y="3245"/>
                </a:cubicBezTo>
                <a:cubicBezTo>
                  <a:pt x="18006" y="3314"/>
                  <a:pt x="17986" y="3387"/>
                  <a:pt x="18016" y="3452"/>
                </a:cubicBezTo>
                <a:cubicBezTo>
                  <a:pt x="18039" y="3446"/>
                  <a:pt x="18037" y="3438"/>
                  <a:pt x="18055" y="3418"/>
                </a:cubicBezTo>
                <a:cubicBezTo>
                  <a:pt x="18084" y="3385"/>
                  <a:pt x="18113" y="3355"/>
                  <a:pt x="18155" y="3339"/>
                </a:cubicBezTo>
                <a:cubicBezTo>
                  <a:pt x="18172" y="3332"/>
                  <a:pt x="18217" y="3320"/>
                  <a:pt x="18227" y="3343"/>
                </a:cubicBezTo>
                <a:cubicBezTo>
                  <a:pt x="18236" y="3365"/>
                  <a:pt x="18230" y="3399"/>
                  <a:pt x="18230" y="3422"/>
                </a:cubicBezTo>
                <a:cubicBezTo>
                  <a:pt x="18230" y="3451"/>
                  <a:pt x="18240" y="3459"/>
                  <a:pt x="18269" y="3461"/>
                </a:cubicBezTo>
                <a:cubicBezTo>
                  <a:pt x="18313" y="3464"/>
                  <a:pt x="18344" y="3433"/>
                  <a:pt x="18376" y="3406"/>
                </a:cubicBezTo>
                <a:cubicBezTo>
                  <a:pt x="18421" y="3367"/>
                  <a:pt x="18460" y="3310"/>
                  <a:pt x="18506" y="3276"/>
                </a:cubicBezTo>
                <a:lnTo>
                  <a:pt x="18507" y="3276"/>
                </a:lnTo>
                <a:cubicBezTo>
                  <a:pt x="18510" y="3314"/>
                  <a:pt x="18507" y="3351"/>
                  <a:pt x="18510" y="3389"/>
                </a:cubicBezTo>
                <a:cubicBezTo>
                  <a:pt x="18513" y="3430"/>
                  <a:pt x="18524" y="3450"/>
                  <a:pt x="18545" y="3483"/>
                </a:cubicBezTo>
                <a:moveTo>
                  <a:pt x="18770" y="3301"/>
                </a:moveTo>
                <a:cubicBezTo>
                  <a:pt x="18773" y="3287"/>
                  <a:pt x="18773" y="3286"/>
                  <a:pt x="18776" y="3280"/>
                </a:cubicBezTo>
                <a:cubicBezTo>
                  <a:pt x="18776" y="3317"/>
                  <a:pt x="18775" y="3355"/>
                  <a:pt x="18774" y="3392"/>
                </a:cubicBezTo>
                <a:cubicBezTo>
                  <a:pt x="18773" y="3419"/>
                  <a:pt x="18773" y="3445"/>
                  <a:pt x="18773" y="3472"/>
                </a:cubicBezTo>
                <a:moveTo>
                  <a:pt x="19131" y="2947"/>
                </a:moveTo>
                <a:cubicBezTo>
                  <a:pt x="19127" y="2964"/>
                  <a:pt x="19126" y="3013"/>
                  <a:pt x="19126" y="3037"/>
                </a:cubicBezTo>
                <a:cubicBezTo>
                  <a:pt x="19126" y="3129"/>
                  <a:pt x="19124" y="3221"/>
                  <a:pt x="19127" y="3313"/>
                </a:cubicBezTo>
                <a:cubicBezTo>
                  <a:pt x="19130" y="3398"/>
                  <a:pt x="19137" y="3483"/>
                  <a:pt x="19147" y="3567"/>
                </a:cubicBezTo>
                <a:moveTo>
                  <a:pt x="19104" y="3394"/>
                </a:moveTo>
                <a:cubicBezTo>
                  <a:pt x="19118" y="3329"/>
                  <a:pt x="19156" y="3318"/>
                  <a:pt x="19225" y="3304"/>
                </a:cubicBezTo>
                <a:cubicBezTo>
                  <a:pt x="19306" y="3288"/>
                  <a:pt x="19389" y="3291"/>
                  <a:pt x="19471" y="3291"/>
                </a:cubicBezTo>
                <a:cubicBezTo>
                  <a:pt x="19485" y="3291"/>
                  <a:pt x="19500" y="3291"/>
                  <a:pt x="19514" y="3291"/>
                </a:cubicBezTo>
                <a:moveTo>
                  <a:pt x="17502" y="3918"/>
                </a:moveTo>
                <a:cubicBezTo>
                  <a:pt x="17484" y="3928"/>
                  <a:pt x="17447" y="3912"/>
                  <a:pt x="17511" y="3938"/>
                </a:cubicBezTo>
                <a:cubicBezTo>
                  <a:pt x="17589" y="3970"/>
                  <a:pt x="17681" y="3986"/>
                  <a:pt x="17764" y="3997"/>
                </a:cubicBezTo>
                <a:cubicBezTo>
                  <a:pt x="17843" y="4008"/>
                  <a:pt x="17923" y="4009"/>
                  <a:pt x="17994" y="3994"/>
                </a:cubicBezTo>
                <a:cubicBezTo>
                  <a:pt x="17985" y="3948"/>
                  <a:pt x="17990" y="3931"/>
                  <a:pt x="17929" y="3924"/>
                </a:cubicBezTo>
                <a:cubicBezTo>
                  <a:pt x="17837" y="3913"/>
                  <a:pt x="17767" y="3940"/>
                  <a:pt x="17688" y="3984"/>
                </a:cubicBezTo>
                <a:cubicBezTo>
                  <a:pt x="17625" y="4019"/>
                  <a:pt x="17539" y="4069"/>
                  <a:pt x="17499" y="4132"/>
                </a:cubicBezTo>
                <a:cubicBezTo>
                  <a:pt x="17492" y="4155"/>
                  <a:pt x="17489" y="4161"/>
                  <a:pt x="17491" y="4176"/>
                </a:cubicBezTo>
                <a:cubicBezTo>
                  <a:pt x="17548" y="4208"/>
                  <a:pt x="17610" y="4204"/>
                  <a:pt x="17676" y="4203"/>
                </a:cubicBezTo>
                <a:cubicBezTo>
                  <a:pt x="17781" y="4201"/>
                  <a:pt x="17890" y="4181"/>
                  <a:pt x="17984" y="4132"/>
                </a:cubicBezTo>
                <a:cubicBezTo>
                  <a:pt x="18047" y="4099"/>
                  <a:pt x="18086" y="4044"/>
                  <a:pt x="18137" y="3997"/>
                </a:cubicBezTo>
                <a:cubicBezTo>
                  <a:pt x="18166" y="3971"/>
                  <a:pt x="18147" y="3992"/>
                  <a:pt x="18164" y="3980"/>
                </a:cubicBezTo>
                <a:cubicBezTo>
                  <a:pt x="18164" y="4018"/>
                  <a:pt x="18161" y="4055"/>
                  <a:pt x="18158" y="4093"/>
                </a:cubicBezTo>
                <a:cubicBezTo>
                  <a:pt x="18156" y="4129"/>
                  <a:pt x="18154" y="4147"/>
                  <a:pt x="18178" y="4170"/>
                </a:cubicBezTo>
                <a:cubicBezTo>
                  <a:pt x="18197" y="4188"/>
                  <a:pt x="18258" y="4173"/>
                  <a:pt x="18277" y="4165"/>
                </a:cubicBezTo>
                <a:cubicBezTo>
                  <a:pt x="18330" y="4142"/>
                  <a:pt x="18365" y="4105"/>
                  <a:pt x="18424" y="4099"/>
                </a:cubicBezTo>
                <a:cubicBezTo>
                  <a:pt x="18460" y="4095"/>
                  <a:pt x="18455" y="4103"/>
                  <a:pt x="18477" y="4125"/>
                </a:cubicBezTo>
                <a:cubicBezTo>
                  <a:pt x="18526" y="4173"/>
                  <a:pt x="18573" y="4185"/>
                  <a:pt x="18640" y="4200"/>
                </a:cubicBezTo>
                <a:moveTo>
                  <a:pt x="18913" y="4176"/>
                </a:moveTo>
                <a:cubicBezTo>
                  <a:pt x="18939" y="4158"/>
                  <a:pt x="18982" y="4134"/>
                  <a:pt x="18991" y="4100"/>
                </a:cubicBezTo>
                <a:cubicBezTo>
                  <a:pt x="18993" y="4091"/>
                  <a:pt x="18991" y="4083"/>
                  <a:pt x="18992" y="4074"/>
                </a:cubicBezTo>
                <a:cubicBezTo>
                  <a:pt x="18939" y="4081"/>
                  <a:pt x="18895" y="4092"/>
                  <a:pt x="18844" y="4113"/>
                </a:cubicBezTo>
                <a:cubicBezTo>
                  <a:pt x="18806" y="4128"/>
                  <a:pt x="18743" y="4146"/>
                  <a:pt x="18728" y="4189"/>
                </a:cubicBezTo>
                <a:cubicBezTo>
                  <a:pt x="18728" y="4192"/>
                  <a:pt x="18728" y="4196"/>
                  <a:pt x="18728" y="4199"/>
                </a:cubicBezTo>
                <a:cubicBezTo>
                  <a:pt x="18795" y="4207"/>
                  <a:pt x="18871" y="4208"/>
                  <a:pt x="18938" y="4200"/>
                </a:cubicBezTo>
                <a:cubicBezTo>
                  <a:pt x="19018" y="4190"/>
                  <a:pt x="19124" y="4167"/>
                  <a:pt x="19174" y="4097"/>
                </a:cubicBezTo>
                <a:cubicBezTo>
                  <a:pt x="19218" y="4035"/>
                  <a:pt x="19208" y="3942"/>
                  <a:pt x="19208" y="3871"/>
                </a:cubicBezTo>
                <a:cubicBezTo>
                  <a:pt x="19208" y="3838"/>
                  <a:pt x="19203" y="3810"/>
                  <a:pt x="19198" y="3786"/>
                </a:cubicBezTo>
                <a:cubicBezTo>
                  <a:pt x="19143" y="3805"/>
                  <a:pt x="19105" y="3854"/>
                  <a:pt x="19083" y="3912"/>
                </a:cubicBezTo>
                <a:cubicBezTo>
                  <a:pt x="19059" y="3975"/>
                  <a:pt x="19062" y="4051"/>
                  <a:pt x="19105" y="4103"/>
                </a:cubicBezTo>
                <a:cubicBezTo>
                  <a:pt x="19143" y="4150"/>
                  <a:pt x="19196" y="4176"/>
                  <a:pt x="19251" y="4195"/>
                </a:cubicBezTo>
                <a:moveTo>
                  <a:pt x="6498" y="2049"/>
                </a:moveTo>
                <a:cubicBezTo>
                  <a:pt x="6492" y="2065"/>
                  <a:pt x="6457" y="2051"/>
                  <a:pt x="6444" y="2103"/>
                </a:cubicBezTo>
                <a:cubicBezTo>
                  <a:pt x="6422" y="2192"/>
                  <a:pt x="6357" y="2553"/>
                  <a:pt x="6440" y="2620"/>
                </a:cubicBezTo>
                <a:cubicBezTo>
                  <a:pt x="6494" y="2664"/>
                  <a:pt x="6540" y="2614"/>
                  <a:pt x="6605" y="2611"/>
                </a:cubicBezTo>
                <a:cubicBezTo>
                  <a:pt x="7138" y="2584"/>
                  <a:pt x="7710" y="2434"/>
                  <a:pt x="8225" y="2300"/>
                </a:cubicBezTo>
                <a:cubicBezTo>
                  <a:pt x="8750" y="2164"/>
                  <a:pt x="9232" y="2023"/>
                  <a:pt x="9778" y="2009"/>
                </a:cubicBezTo>
                <a:cubicBezTo>
                  <a:pt x="10224" y="1998"/>
                  <a:pt x="10948" y="1916"/>
                  <a:pt x="11349" y="2154"/>
                </a:cubicBezTo>
                <a:cubicBezTo>
                  <a:pt x="11421" y="2197"/>
                  <a:pt x="11439" y="2248"/>
                  <a:pt x="11481" y="2310"/>
                </a:cubicBezTo>
                <a:cubicBezTo>
                  <a:pt x="11628" y="2530"/>
                  <a:pt x="11784" y="2773"/>
                  <a:pt x="11921" y="3007"/>
                </a:cubicBezTo>
                <a:cubicBezTo>
                  <a:pt x="12143" y="3388"/>
                  <a:pt x="12402" y="3769"/>
                  <a:pt x="12694" y="4100"/>
                </a:cubicBezTo>
                <a:cubicBezTo>
                  <a:pt x="12899" y="4332"/>
                  <a:pt x="13080" y="4442"/>
                  <a:pt x="13389" y="4485"/>
                </a:cubicBezTo>
                <a:cubicBezTo>
                  <a:pt x="13853" y="4550"/>
                  <a:pt x="14332" y="4540"/>
                  <a:pt x="14778" y="4664"/>
                </a:cubicBezTo>
                <a:cubicBezTo>
                  <a:pt x="14791" y="4668"/>
                  <a:pt x="14757" y="4663"/>
                  <a:pt x="14770" y="466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8" name=""/>
          <p:cNvSpPr/>
          <p:nvPr/>
        </p:nvSpPr>
        <p:spPr>
          <a:xfrm>
            <a:off x="4992480" y="4501440"/>
            <a:ext cx="191880" cy="363960"/>
          </a:xfrm>
          <a:custGeom>
            <a:avLst/>
            <a:gdLst/>
            <a:ahLst/>
            <a:rect l="0" t="0" r="r" b="b"/>
            <a:pathLst>
              <a:path fill="none" w="533" h="1011">
                <a:moveTo>
                  <a:pt x="34" y="28"/>
                </a:moveTo>
                <a:cubicBezTo>
                  <a:pt x="51" y="19"/>
                  <a:pt x="76" y="-7"/>
                  <a:pt x="99" y="2"/>
                </a:cubicBezTo>
                <a:cubicBezTo>
                  <a:pt x="144" y="20"/>
                  <a:pt x="162" y="101"/>
                  <a:pt x="178" y="143"/>
                </a:cubicBezTo>
                <a:cubicBezTo>
                  <a:pt x="219" y="253"/>
                  <a:pt x="251" y="365"/>
                  <a:pt x="273" y="480"/>
                </a:cubicBezTo>
                <a:cubicBezTo>
                  <a:pt x="293" y="583"/>
                  <a:pt x="302" y="687"/>
                  <a:pt x="313" y="790"/>
                </a:cubicBezTo>
                <a:cubicBezTo>
                  <a:pt x="320" y="853"/>
                  <a:pt x="335" y="918"/>
                  <a:pt x="329" y="982"/>
                </a:cubicBezTo>
                <a:cubicBezTo>
                  <a:pt x="327" y="1009"/>
                  <a:pt x="326" y="1004"/>
                  <a:pt x="303" y="1011"/>
                </a:cubicBezTo>
                <a:cubicBezTo>
                  <a:pt x="299" y="1011"/>
                  <a:pt x="296" y="1011"/>
                  <a:pt x="292" y="1011"/>
                </a:cubicBezTo>
                <a:moveTo>
                  <a:pt x="273" y="363"/>
                </a:moveTo>
                <a:cubicBezTo>
                  <a:pt x="230" y="383"/>
                  <a:pt x="203" y="423"/>
                  <a:pt x="165" y="456"/>
                </a:cubicBezTo>
                <a:cubicBezTo>
                  <a:pt x="128" y="488"/>
                  <a:pt x="91" y="520"/>
                  <a:pt x="41" y="526"/>
                </a:cubicBezTo>
                <a:cubicBezTo>
                  <a:pt x="35" y="526"/>
                  <a:pt x="29" y="526"/>
                  <a:pt x="23" y="526"/>
                </a:cubicBezTo>
                <a:cubicBezTo>
                  <a:pt x="4" y="487"/>
                  <a:pt x="-6" y="430"/>
                  <a:pt x="5" y="386"/>
                </a:cubicBezTo>
                <a:cubicBezTo>
                  <a:pt x="24" y="312"/>
                  <a:pt x="82" y="228"/>
                  <a:pt x="137" y="177"/>
                </a:cubicBezTo>
                <a:cubicBezTo>
                  <a:pt x="191" y="127"/>
                  <a:pt x="250" y="116"/>
                  <a:pt x="298" y="172"/>
                </a:cubicBezTo>
                <a:cubicBezTo>
                  <a:pt x="393" y="280"/>
                  <a:pt x="440" y="427"/>
                  <a:pt x="533" y="54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09" name=""/>
          <p:cNvSpPr/>
          <p:nvPr/>
        </p:nvSpPr>
        <p:spPr>
          <a:xfrm>
            <a:off x="5761080" y="4534920"/>
            <a:ext cx="240840" cy="265320"/>
          </a:xfrm>
          <a:custGeom>
            <a:avLst/>
            <a:gdLst/>
            <a:ahLst/>
            <a:rect l="0" t="0" r="r" b="b"/>
            <a:pathLst>
              <a:path fill="none" w="669" h="737">
                <a:moveTo>
                  <a:pt x="284" y="66"/>
                </a:moveTo>
                <a:cubicBezTo>
                  <a:pt x="296" y="53"/>
                  <a:pt x="298" y="52"/>
                  <a:pt x="304" y="44"/>
                </a:cubicBezTo>
                <a:cubicBezTo>
                  <a:pt x="304" y="151"/>
                  <a:pt x="298" y="259"/>
                  <a:pt x="297" y="366"/>
                </a:cubicBezTo>
                <a:cubicBezTo>
                  <a:pt x="296" y="458"/>
                  <a:pt x="297" y="549"/>
                  <a:pt x="310" y="642"/>
                </a:cubicBezTo>
                <a:cubicBezTo>
                  <a:pt x="313" y="664"/>
                  <a:pt x="314" y="715"/>
                  <a:pt x="326" y="736"/>
                </a:cubicBezTo>
                <a:cubicBezTo>
                  <a:pt x="331" y="739"/>
                  <a:pt x="332" y="735"/>
                  <a:pt x="328" y="724"/>
                </a:cubicBezTo>
                <a:moveTo>
                  <a:pt x="144" y="19"/>
                </a:moveTo>
                <a:cubicBezTo>
                  <a:pt x="137" y="37"/>
                  <a:pt x="121" y="79"/>
                  <a:pt x="113" y="102"/>
                </a:cubicBezTo>
                <a:cubicBezTo>
                  <a:pt x="90" y="167"/>
                  <a:pt x="62" y="235"/>
                  <a:pt x="4" y="270"/>
                </a:cubicBezTo>
                <a:cubicBezTo>
                  <a:pt x="3" y="270"/>
                  <a:pt x="1" y="270"/>
                  <a:pt x="0" y="270"/>
                </a:cubicBezTo>
                <a:cubicBezTo>
                  <a:pt x="0" y="213"/>
                  <a:pt x="3" y="177"/>
                  <a:pt x="34" y="126"/>
                </a:cubicBezTo>
                <a:cubicBezTo>
                  <a:pt x="67" y="71"/>
                  <a:pt x="117" y="13"/>
                  <a:pt x="183" y="2"/>
                </a:cubicBezTo>
                <a:cubicBezTo>
                  <a:pt x="265" y="-11"/>
                  <a:pt x="320" y="60"/>
                  <a:pt x="374" y="109"/>
                </a:cubicBezTo>
                <a:cubicBezTo>
                  <a:pt x="468" y="195"/>
                  <a:pt x="557" y="260"/>
                  <a:pt x="669" y="32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0" name=""/>
          <p:cNvSpPr/>
          <p:nvPr/>
        </p:nvSpPr>
        <p:spPr>
          <a:xfrm>
            <a:off x="6797520" y="4473360"/>
            <a:ext cx="205920" cy="295200"/>
          </a:xfrm>
          <a:custGeom>
            <a:avLst/>
            <a:gdLst/>
            <a:ahLst/>
            <a:rect l="0" t="0" r="r" b="b"/>
            <a:pathLst>
              <a:path fill="none" w="572" h="820">
                <a:moveTo>
                  <a:pt x="261" y="0"/>
                </a:moveTo>
                <a:cubicBezTo>
                  <a:pt x="224" y="-1"/>
                  <a:pt x="237" y="0"/>
                  <a:pt x="237" y="54"/>
                </a:cubicBezTo>
                <a:cubicBezTo>
                  <a:pt x="237" y="275"/>
                  <a:pt x="227" y="499"/>
                  <a:pt x="240" y="720"/>
                </a:cubicBezTo>
                <a:cubicBezTo>
                  <a:pt x="242" y="754"/>
                  <a:pt x="247" y="784"/>
                  <a:pt x="258" y="815"/>
                </a:cubicBezTo>
                <a:cubicBezTo>
                  <a:pt x="259" y="817"/>
                  <a:pt x="260" y="818"/>
                  <a:pt x="261" y="820"/>
                </a:cubicBezTo>
                <a:moveTo>
                  <a:pt x="188" y="42"/>
                </a:moveTo>
                <a:cubicBezTo>
                  <a:pt x="164" y="70"/>
                  <a:pt x="137" y="115"/>
                  <a:pt x="112" y="152"/>
                </a:cubicBezTo>
                <a:cubicBezTo>
                  <a:pt x="91" y="183"/>
                  <a:pt x="51" y="252"/>
                  <a:pt x="15" y="270"/>
                </a:cubicBezTo>
                <a:cubicBezTo>
                  <a:pt x="7" y="270"/>
                  <a:pt x="5" y="270"/>
                  <a:pt x="0" y="270"/>
                </a:cubicBezTo>
                <a:cubicBezTo>
                  <a:pt x="0" y="215"/>
                  <a:pt x="3" y="177"/>
                  <a:pt x="39" y="132"/>
                </a:cubicBezTo>
                <a:cubicBezTo>
                  <a:pt x="93" y="64"/>
                  <a:pt x="164" y="30"/>
                  <a:pt x="248" y="27"/>
                </a:cubicBezTo>
                <a:cubicBezTo>
                  <a:pt x="333" y="24"/>
                  <a:pt x="376" y="86"/>
                  <a:pt x="423" y="148"/>
                </a:cubicBezTo>
                <a:cubicBezTo>
                  <a:pt x="475" y="217"/>
                  <a:pt x="522" y="290"/>
                  <a:pt x="572" y="36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1" name=""/>
          <p:cNvSpPr/>
          <p:nvPr/>
        </p:nvSpPr>
        <p:spPr>
          <a:xfrm>
            <a:off x="8777160" y="4906800"/>
            <a:ext cx="264600" cy="218880"/>
          </a:xfrm>
          <a:custGeom>
            <a:avLst/>
            <a:gdLst/>
            <a:ahLst/>
            <a:rect l="0" t="0" r="r" b="b"/>
            <a:pathLst>
              <a:path fill="none" w="735" h="608">
                <a:moveTo>
                  <a:pt x="735" y="0"/>
                </a:moveTo>
                <a:cubicBezTo>
                  <a:pt x="691" y="96"/>
                  <a:pt x="650" y="184"/>
                  <a:pt x="575" y="261"/>
                </a:cubicBezTo>
                <a:cubicBezTo>
                  <a:pt x="414" y="428"/>
                  <a:pt x="208" y="519"/>
                  <a:pt x="0" y="60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2" name=""/>
          <p:cNvSpPr/>
          <p:nvPr/>
        </p:nvSpPr>
        <p:spPr>
          <a:xfrm>
            <a:off x="2220840" y="4729320"/>
            <a:ext cx="1564920" cy="512280"/>
          </a:xfrm>
          <a:custGeom>
            <a:avLst/>
            <a:gdLst/>
            <a:ahLst/>
            <a:rect l="0" t="0" r="r" b="b"/>
            <a:pathLst>
              <a:path fill="none" w="4347" h="1423">
                <a:moveTo>
                  <a:pt x="0" y="540"/>
                </a:moveTo>
                <a:cubicBezTo>
                  <a:pt x="0" y="525"/>
                  <a:pt x="0" y="511"/>
                  <a:pt x="0" y="496"/>
                </a:cubicBezTo>
                <a:cubicBezTo>
                  <a:pt x="18" y="581"/>
                  <a:pt x="47" y="663"/>
                  <a:pt x="65" y="749"/>
                </a:cubicBezTo>
                <a:cubicBezTo>
                  <a:pt x="91" y="875"/>
                  <a:pt x="107" y="1000"/>
                  <a:pt x="109" y="1128"/>
                </a:cubicBezTo>
                <a:cubicBezTo>
                  <a:pt x="110" y="1196"/>
                  <a:pt x="109" y="1255"/>
                  <a:pt x="84" y="1319"/>
                </a:cubicBezTo>
                <a:cubicBezTo>
                  <a:pt x="81" y="1325"/>
                  <a:pt x="78" y="1331"/>
                  <a:pt x="75" y="1337"/>
                </a:cubicBezTo>
                <a:moveTo>
                  <a:pt x="85" y="755"/>
                </a:moveTo>
                <a:cubicBezTo>
                  <a:pt x="128" y="695"/>
                  <a:pt x="164" y="667"/>
                  <a:pt x="245" y="680"/>
                </a:cubicBezTo>
                <a:cubicBezTo>
                  <a:pt x="322" y="692"/>
                  <a:pt x="363" y="752"/>
                  <a:pt x="372" y="825"/>
                </a:cubicBezTo>
                <a:cubicBezTo>
                  <a:pt x="382" y="902"/>
                  <a:pt x="341" y="940"/>
                  <a:pt x="272" y="965"/>
                </a:cubicBezTo>
                <a:cubicBezTo>
                  <a:pt x="220" y="984"/>
                  <a:pt x="126" y="995"/>
                  <a:pt x="72" y="981"/>
                </a:cubicBezTo>
                <a:cubicBezTo>
                  <a:pt x="65" y="976"/>
                  <a:pt x="58" y="972"/>
                  <a:pt x="51" y="967"/>
                </a:cubicBezTo>
                <a:moveTo>
                  <a:pt x="460" y="959"/>
                </a:moveTo>
                <a:cubicBezTo>
                  <a:pt x="504" y="984"/>
                  <a:pt x="538" y="987"/>
                  <a:pt x="589" y="985"/>
                </a:cubicBezTo>
                <a:cubicBezTo>
                  <a:pt x="650" y="983"/>
                  <a:pt x="709" y="960"/>
                  <a:pt x="760" y="926"/>
                </a:cubicBezTo>
                <a:cubicBezTo>
                  <a:pt x="801" y="898"/>
                  <a:pt x="836" y="857"/>
                  <a:pt x="888" y="848"/>
                </a:cubicBezTo>
                <a:cubicBezTo>
                  <a:pt x="936" y="840"/>
                  <a:pt x="959" y="855"/>
                  <a:pt x="991" y="889"/>
                </a:cubicBezTo>
                <a:cubicBezTo>
                  <a:pt x="1017" y="916"/>
                  <a:pt x="1037" y="944"/>
                  <a:pt x="1077" y="949"/>
                </a:cubicBezTo>
                <a:cubicBezTo>
                  <a:pt x="1122" y="955"/>
                  <a:pt x="1162" y="946"/>
                  <a:pt x="1202" y="926"/>
                </a:cubicBezTo>
                <a:cubicBezTo>
                  <a:pt x="1254" y="901"/>
                  <a:pt x="1299" y="872"/>
                  <a:pt x="1358" y="870"/>
                </a:cubicBezTo>
                <a:cubicBezTo>
                  <a:pt x="1396" y="869"/>
                  <a:pt x="1414" y="891"/>
                  <a:pt x="1428" y="924"/>
                </a:cubicBezTo>
                <a:cubicBezTo>
                  <a:pt x="1429" y="927"/>
                  <a:pt x="1430" y="931"/>
                  <a:pt x="1431" y="934"/>
                </a:cubicBezTo>
                <a:moveTo>
                  <a:pt x="1262" y="522"/>
                </a:moveTo>
                <a:cubicBezTo>
                  <a:pt x="1290" y="511"/>
                  <a:pt x="1316" y="493"/>
                  <a:pt x="1365" y="528"/>
                </a:cubicBezTo>
                <a:cubicBezTo>
                  <a:pt x="1446" y="585"/>
                  <a:pt x="1493" y="689"/>
                  <a:pt x="1553" y="765"/>
                </a:cubicBezTo>
                <a:cubicBezTo>
                  <a:pt x="1576" y="794"/>
                  <a:pt x="1606" y="832"/>
                  <a:pt x="1644" y="841"/>
                </a:cubicBezTo>
                <a:cubicBezTo>
                  <a:pt x="1677" y="849"/>
                  <a:pt x="1705" y="837"/>
                  <a:pt x="1738" y="851"/>
                </a:cubicBezTo>
                <a:cubicBezTo>
                  <a:pt x="1785" y="871"/>
                  <a:pt x="1823" y="918"/>
                  <a:pt x="1868" y="944"/>
                </a:cubicBezTo>
                <a:cubicBezTo>
                  <a:pt x="1956" y="994"/>
                  <a:pt x="2077" y="1009"/>
                  <a:pt x="2169" y="964"/>
                </a:cubicBezTo>
                <a:cubicBezTo>
                  <a:pt x="2262" y="919"/>
                  <a:pt x="2299" y="838"/>
                  <a:pt x="2308" y="739"/>
                </a:cubicBezTo>
                <a:cubicBezTo>
                  <a:pt x="2316" y="645"/>
                  <a:pt x="2309" y="548"/>
                  <a:pt x="2309" y="454"/>
                </a:cubicBezTo>
                <a:cubicBezTo>
                  <a:pt x="2309" y="558"/>
                  <a:pt x="2321" y="655"/>
                  <a:pt x="2341" y="758"/>
                </a:cubicBezTo>
                <a:cubicBezTo>
                  <a:pt x="2357" y="836"/>
                  <a:pt x="2380" y="903"/>
                  <a:pt x="2415" y="974"/>
                </a:cubicBezTo>
                <a:moveTo>
                  <a:pt x="2192" y="796"/>
                </a:moveTo>
                <a:cubicBezTo>
                  <a:pt x="2289" y="773"/>
                  <a:pt x="2385" y="767"/>
                  <a:pt x="2485" y="764"/>
                </a:cubicBezTo>
                <a:cubicBezTo>
                  <a:pt x="2609" y="760"/>
                  <a:pt x="2734" y="762"/>
                  <a:pt x="2858" y="762"/>
                </a:cubicBezTo>
                <a:moveTo>
                  <a:pt x="3180" y="435"/>
                </a:moveTo>
                <a:cubicBezTo>
                  <a:pt x="3094" y="437"/>
                  <a:pt x="3056" y="448"/>
                  <a:pt x="3009" y="529"/>
                </a:cubicBezTo>
                <a:cubicBezTo>
                  <a:pt x="2909" y="700"/>
                  <a:pt x="2921" y="908"/>
                  <a:pt x="2921" y="1097"/>
                </a:cubicBezTo>
                <a:cubicBezTo>
                  <a:pt x="2921" y="1160"/>
                  <a:pt x="2937" y="1247"/>
                  <a:pt x="2906" y="1305"/>
                </a:cubicBezTo>
                <a:cubicBezTo>
                  <a:pt x="2873" y="1366"/>
                  <a:pt x="2798" y="1390"/>
                  <a:pt x="2736" y="1405"/>
                </a:cubicBezTo>
                <a:cubicBezTo>
                  <a:pt x="2650" y="1425"/>
                  <a:pt x="2564" y="1423"/>
                  <a:pt x="2476" y="1423"/>
                </a:cubicBezTo>
                <a:cubicBezTo>
                  <a:pt x="2424" y="1423"/>
                  <a:pt x="2408" y="1423"/>
                  <a:pt x="2374" y="1423"/>
                </a:cubicBezTo>
                <a:moveTo>
                  <a:pt x="2415" y="838"/>
                </a:moveTo>
                <a:cubicBezTo>
                  <a:pt x="2498" y="831"/>
                  <a:pt x="2580" y="813"/>
                  <a:pt x="2664" y="807"/>
                </a:cubicBezTo>
                <a:cubicBezTo>
                  <a:pt x="2792" y="799"/>
                  <a:pt x="2919" y="794"/>
                  <a:pt x="3047" y="784"/>
                </a:cubicBezTo>
                <a:moveTo>
                  <a:pt x="3878" y="508"/>
                </a:moveTo>
                <a:cubicBezTo>
                  <a:pt x="3832" y="488"/>
                  <a:pt x="3787" y="493"/>
                  <a:pt x="3740" y="518"/>
                </a:cubicBezTo>
                <a:cubicBezTo>
                  <a:pt x="3605" y="589"/>
                  <a:pt x="3503" y="729"/>
                  <a:pt x="3465" y="875"/>
                </a:cubicBezTo>
                <a:cubicBezTo>
                  <a:pt x="3445" y="951"/>
                  <a:pt x="3431" y="1073"/>
                  <a:pt x="3486" y="1137"/>
                </a:cubicBezTo>
                <a:cubicBezTo>
                  <a:pt x="3543" y="1203"/>
                  <a:pt x="3649" y="1193"/>
                  <a:pt x="3725" y="1194"/>
                </a:cubicBezTo>
                <a:cubicBezTo>
                  <a:pt x="3805" y="1194"/>
                  <a:pt x="3832" y="1194"/>
                  <a:pt x="3883" y="1172"/>
                </a:cubicBezTo>
                <a:moveTo>
                  <a:pt x="4014" y="179"/>
                </a:moveTo>
                <a:cubicBezTo>
                  <a:pt x="3991" y="187"/>
                  <a:pt x="4001" y="237"/>
                  <a:pt x="4002" y="260"/>
                </a:cubicBezTo>
                <a:cubicBezTo>
                  <a:pt x="4003" y="298"/>
                  <a:pt x="4013" y="357"/>
                  <a:pt x="4057" y="372"/>
                </a:cubicBezTo>
                <a:cubicBezTo>
                  <a:pt x="4066" y="372"/>
                  <a:pt x="4074" y="372"/>
                  <a:pt x="4083" y="372"/>
                </a:cubicBezTo>
                <a:moveTo>
                  <a:pt x="4159" y="0"/>
                </a:moveTo>
                <a:cubicBezTo>
                  <a:pt x="4188" y="44"/>
                  <a:pt x="4205" y="91"/>
                  <a:pt x="4222" y="147"/>
                </a:cubicBezTo>
                <a:cubicBezTo>
                  <a:pt x="4254" y="253"/>
                  <a:pt x="4285" y="359"/>
                  <a:pt x="4311" y="467"/>
                </a:cubicBezTo>
                <a:cubicBezTo>
                  <a:pt x="4326" y="530"/>
                  <a:pt x="4336" y="594"/>
                  <a:pt x="4347" y="65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3" name=""/>
          <p:cNvSpPr/>
          <p:nvPr/>
        </p:nvSpPr>
        <p:spPr>
          <a:xfrm>
            <a:off x="4211640" y="4791240"/>
            <a:ext cx="1189440" cy="269640"/>
          </a:xfrm>
          <a:custGeom>
            <a:avLst/>
            <a:gdLst/>
            <a:ahLst/>
            <a:rect l="0" t="0" r="r" b="b"/>
            <a:pathLst>
              <a:path fill="none" w="3304" h="749">
                <a:moveTo>
                  <a:pt x="0" y="87"/>
                </a:moveTo>
                <a:cubicBezTo>
                  <a:pt x="64" y="73"/>
                  <a:pt x="125" y="67"/>
                  <a:pt x="192" y="63"/>
                </a:cubicBezTo>
                <a:cubicBezTo>
                  <a:pt x="404" y="51"/>
                  <a:pt x="614" y="32"/>
                  <a:pt x="826" y="32"/>
                </a:cubicBezTo>
                <a:cubicBezTo>
                  <a:pt x="872" y="32"/>
                  <a:pt x="883" y="32"/>
                  <a:pt x="912" y="33"/>
                </a:cubicBezTo>
                <a:moveTo>
                  <a:pt x="529" y="5"/>
                </a:moveTo>
                <a:cubicBezTo>
                  <a:pt x="531" y="4"/>
                  <a:pt x="549" y="0"/>
                  <a:pt x="559" y="0"/>
                </a:cubicBezTo>
                <a:cubicBezTo>
                  <a:pt x="581" y="-1"/>
                  <a:pt x="598" y="1"/>
                  <a:pt x="616" y="16"/>
                </a:cubicBezTo>
                <a:cubicBezTo>
                  <a:pt x="622" y="21"/>
                  <a:pt x="623" y="23"/>
                  <a:pt x="625" y="30"/>
                </a:cubicBezTo>
                <a:cubicBezTo>
                  <a:pt x="667" y="164"/>
                  <a:pt x="623" y="360"/>
                  <a:pt x="636" y="500"/>
                </a:cubicBezTo>
                <a:cubicBezTo>
                  <a:pt x="643" y="570"/>
                  <a:pt x="647" y="665"/>
                  <a:pt x="698" y="721"/>
                </a:cubicBezTo>
                <a:cubicBezTo>
                  <a:pt x="711" y="730"/>
                  <a:pt x="724" y="740"/>
                  <a:pt x="737" y="749"/>
                </a:cubicBezTo>
                <a:moveTo>
                  <a:pt x="1439" y="540"/>
                </a:moveTo>
                <a:cubicBezTo>
                  <a:pt x="1426" y="539"/>
                  <a:pt x="1404" y="532"/>
                  <a:pt x="1375" y="544"/>
                </a:cubicBezTo>
                <a:cubicBezTo>
                  <a:pt x="1332" y="562"/>
                  <a:pt x="1294" y="590"/>
                  <a:pt x="1254" y="613"/>
                </a:cubicBezTo>
                <a:cubicBezTo>
                  <a:pt x="1247" y="616"/>
                  <a:pt x="1247" y="618"/>
                  <a:pt x="1243" y="618"/>
                </a:cubicBezTo>
                <a:cubicBezTo>
                  <a:pt x="1265" y="590"/>
                  <a:pt x="1290" y="563"/>
                  <a:pt x="1314" y="535"/>
                </a:cubicBezTo>
                <a:cubicBezTo>
                  <a:pt x="1340" y="505"/>
                  <a:pt x="1362" y="463"/>
                  <a:pt x="1392" y="438"/>
                </a:cubicBezTo>
                <a:cubicBezTo>
                  <a:pt x="1410" y="423"/>
                  <a:pt x="1405" y="437"/>
                  <a:pt x="1414" y="431"/>
                </a:cubicBezTo>
                <a:cubicBezTo>
                  <a:pt x="1415" y="483"/>
                  <a:pt x="1398" y="572"/>
                  <a:pt x="1436" y="611"/>
                </a:cubicBezTo>
                <a:cubicBezTo>
                  <a:pt x="1499" y="674"/>
                  <a:pt x="1657" y="554"/>
                  <a:pt x="1697" y="519"/>
                </a:cubicBezTo>
                <a:cubicBezTo>
                  <a:pt x="1804" y="427"/>
                  <a:pt x="1872" y="316"/>
                  <a:pt x="1878" y="175"/>
                </a:cubicBezTo>
                <a:cubicBezTo>
                  <a:pt x="1879" y="144"/>
                  <a:pt x="1892" y="60"/>
                  <a:pt x="1870" y="32"/>
                </a:cubicBezTo>
                <a:cubicBezTo>
                  <a:pt x="1857" y="30"/>
                  <a:pt x="1852" y="29"/>
                  <a:pt x="1843" y="30"/>
                </a:cubicBezTo>
                <a:cubicBezTo>
                  <a:pt x="1795" y="88"/>
                  <a:pt x="1751" y="148"/>
                  <a:pt x="1743" y="225"/>
                </a:cubicBezTo>
                <a:cubicBezTo>
                  <a:pt x="1738" y="272"/>
                  <a:pt x="1741" y="296"/>
                  <a:pt x="1785" y="316"/>
                </a:cubicBezTo>
                <a:cubicBezTo>
                  <a:pt x="1829" y="336"/>
                  <a:pt x="1896" y="330"/>
                  <a:pt x="1943" y="334"/>
                </a:cubicBezTo>
                <a:cubicBezTo>
                  <a:pt x="2056" y="343"/>
                  <a:pt x="2254" y="359"/>
                  <a:pt x="2306" y="482"/>
                </a:cubicBezTo>
                <a:cubicBezTo>
                  <a:pt x="2332" y="544"/>
                  <a:pt x="2303" y="589"/>
                  <a:pt x="2249" y="619"/>
                </a:cubicBezTo>
                <a:cubicBezTo>
                  <a:pt x="2175" y="660"/>
                  <a:pt x="2035" y="674"/>
                  <a:pt x="1956" y="640"/>
                </a:cubicBezTo>
                <a:cubicBezTo>
                  <a:pt x="1919" y="624"/>
                  <a:pt x="1932" y="607"/>
                  <a:pt x="1924" y="577"/>
                </a:cubicBezTo>
                <a:moveTo>
                  <a:pt x="2344" y="179"/>
                </a:moveTo>
                <a:cubicBezTo>
                  <a:pt x="2366" y="166"/>
                  <a:pt x="2372" y="161"/>
                  <a:pt x="2389" y="165"/>
                </a:cubicBezTo>
                <a:cubicBezTo>
                  <a:pt x="2424" y="210"/>
                  <a:pt x="2418" y="263"/>
                  <a:pt x="2419" y="321"/>
                </a:cubicBezTo>
                <a:cubicBezTo>
                  <a:pt x="2420" y="379"/>
                  <a:pt x="2405" y="458"/>
                  <a:pt x="2428" y="514"/>
                </a:cubicBezTo>
                <a:cubicBezTo>
                  <a:pt x="2441" y="545"/>
                  <a:pt x="2463" y="544"/>
                  <a:pt x="2491" y="549"/>
                </a:cubicBezTo>
                <a:moveTo>
                  <a:pt x="2755" y="423"/>
                </a:moveTo>
                <a:cubicBezTo>
                  <a:pt x="2781" y="390"/>
                  <a:pt x="2802" y="352"/>
                  <a:pt x="2847" y="345"/>
                </a:cubicBezTo>
                <a:cubicBezTo>
                  <a:pt x="2889" y="338"/>
                  <a:pt x="2897" y="384"/>
                  <a:pt x="2910" y="413"/>
                </a:cubicBezTo>
                <a:cubicBezTo>
                  <a:pt x="2924" y="445"/>
                  <a:pt x="2935" y="481"/>
                  <a:pt x="2974" y="487"/>
                </a:cubicBezTo>
                <a:cubicBezTo>
                  <a:pt x="3045" y="497"/>
                  <a:pt x="3113" y="475"/>
                  <a:pt x="3177" y="447"/>
                </a:cubicBezTo>
                <a:cubicBezTo>
                  <a:pt x="3235" y="422"/>
                  <a:pt x="3292" y="390"/>
                  <a:pt x="3302" y="324"/>
                </a:cubicBezTo>
                <a:cubicBezTo>
                  <a:pt x="3310" y="272"/>
                  <a:pt x="3286" y="237"/>
                  <a:pt x="3233" y="229"/>
                </a:cubicBezTo>
                <a:cubicBezTo>
                  <a:pt x="3134" y="214"/>
                  <a:pt x="3046" y="248"/>
                  <a:pt x="2962" y="298"/>
                </a:cubicBezTo>
                <a:cubicBezTo>
                  <a:pt x="2887" y="343"/>
                  <a:pt x="2788" y="413"/>
                  <a:pt x="2762" y="502"/>
                </a:cubicBezTo>
                <a:cubicBezTo>
                  <a:pt x="2744" y="565"/>
                  <a:pt x="2781" y="588"/>
                  <a:pt x="2836" y="604"/>
                </a:cubicBezTo>
                <a:cubicBezTo>
                  <a:pt x="2929" y="631"/>
                  <a:pt x="3027" y="636"/>
                  <a:pt x="3123" y="64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4" name=""/>
          <p:cNvSpPr/>
          <p:nvPr/>
        </p:nvSpPr>
        <p:spPr>
          <a:xfrm>
            <a:off x="5967360" y="4782960"/>
            <a:ext cx="506160" cy="350640"/>
          </a:xfrm>
          <a:custGeom>
            <a:avLst/>
            <a:gdLst/>
            <a:ahLst/>
            <a:rect l="0" t="0" r="r" b="b"/>
            <a:pathLst>
              <a:path fill="none" w="1406" h="974">
                <a:moveTo>
                  <a:pt x="129" y="131"/>
                </a:moveTo>
                <a:cubicBezTo>
                  <a:pt x="88" y="136"/>
                  <a:pt x="98" y="118"/>
                  <a:pt x="59" y="166"/>
                </a:cubicBezTo>
                <a:cubicBezTo>
                  <a:pt x="20" y="213"/>
                  <a:pt x="7" y="251"/>
                  <a:pt x="0" y="308"/>
                </a:cubicBezTo>
                <a:cubicBezTo>
                  <a:pt x="24" y="319"/>
                  <a:pt x="54" y="332"/>
                  <a:pt x="91" y="324"/>
                </a:cubicBezTo>
                <a:cubicBezTo>
                  <a:pt x="127" y="316"/>
                  <a:pt x="173" y="290"/>
                  <a:pt x="185" y="253"/>
                </a:cubicBezTo>
                <a:cubicBezTo>
                  <a:pt x="196" y="218"/>
                  <a:pt x="179" y="175"/>
                  <a:pt x="150" y="153"/>
                </a:cubicBezTo>
                <a:cubicBezTo>
                  <a:pt x="120" y="131"/>
                  <a:pt x="68" y="131"/>
                  <a:pt x="41" y="156"/>
                </a:cubicBezTo>
                <a:cubicBezTo>
                  <a:pt x="16" y="180"/>
                  <a:pt x="-16" y="249"/>
                  <a:pt x="19" y="278"/>
                </a:cubicBezTo>
                <a:cubicBezTo>
                  <a:pt x="76" y="326"/>
                  <a:pt x="220" y="308"/>
                  <a:pt x="285" y="297"/>
                </a:cubicBezTo>
                <a:cubicBezTo>
                  <a:pt x="419" y="273"/>
                  <a:pt x="567" y="214"/>
                  <a:pt x="677" y="132"/>
                </a:cubicBezTo>
                <a:cubicBezTo>
                  <a:pt x="731" y="93"/>
                  <a:pt x="744" y="60"/>
                  <a:pt x="752" y="0"/>
                </a:cubicBezTo>
                <a:cubicBezTo>
                  <a:pt x="725" y="37"/>
                  <a:pt x="698" y="65"/>
                  <a:pt x="678" y="111"/>
                </a:cubicBezTo>
                <a:cubicBezTo>
                  <a:pt x="589" y="317"/>
                  <a:pt x="605" y="551"/>
                  <a:pt x="605" y="769"/>
                </a:cubicBezTo>
                <a:cubicBezTo>
                  <a:pt x="605" y="802"/>
                  <a:pt x="624" y="922"/>
                  <a:pt x="598" y="950"/>
                </a:cubicBezTo>
                <a:cubicBezTo>
                  <a:pt x="581" y="969"/>
                  <a:pt x="576" y="975"/>
                  <a:pt x="558" y="974"/>
                </a:cubicBezTo>
                <a:moveTo>
                  <a:pt x="320" y="713"/>
                </a:moveTo>
                <a:cubicBezTo>
                  <a:pt x="400" y="684"/>
                  <a:pt x="478" y="680"/>
                  <a:pt x="563" y="673"/>
                </a:cubicBezTo>
                <a:cubicBezTo>
                  <a:pt x="732" y="660"/>
                  <a:pt x="898" y="656"/>
                  <a:pt x="1067" y="656"/>
                </a:cubicBezTo>
                <a:cubicBezTo>
                  <a:pt x="1237" y="656"/>
                  <a:pt x="1293" y="656"/>
                  <a:pt x="1406" y="64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5" name=""/>
          <p:cNvSpPr/>
          <p:nvPr/>
        </p:nvSpPr>
        <p:spPr>
          <a:xfrm>
            <a:off x="6921360" y="4803480"/>
            <a:ext cx="1175760" cy="233280"/>
          </a:xfrm>
          <a:custGeom>
            <a:avLst/>
            <a:gdLst/>
            <a:ahLst/>
            <a:rect l="0" t="0" r="r" b="b"/>
            <a:pathLst>
              <a:path fill="none" w="3266" h="648">
                <a:moveTo>
                  <a:pt x="289" y="210"/>
                </a:moveTo>
                <a:cubicBezTo>
                  <a:pt x="255" y="211"/>
                  <a:pt x="216" y="231"/>
                  <a:pt x="179" y="259"/>
                </a:cubicBezTo>
                <a:cubicBezTo>
                  <a:pt x="102" y="317"/>
                  <a:pt x="25" y="392"/>
                  <a:pt x="2" y="488"/>
                </a:cubicBezTo>
                <a:cubicBezTo>
                  <a:pt x="0" y="528"/>
                  <a:pt x="-2" y="539"/>
                  <a:pt x="7" y="563"/>
                </a:cubicBezTo>
                <a:cubicBezTo>
                  <a:pt x="128" y="587"/>
                  <a:pt x="219" y="567"/>
                  <a:pt x="340" y="539"/>
                </a:cubicBezTo>
                <a:moveTo>
                  <a:pt x="980" y="184"/>
                </a:moveTo>
                <a:cubicBezTo>
                  <a:pt x="990" y="164"/>
                  <a:pt x="1001" y="141"/>
                  <a:pt x="1010" y="121"/>
                </a:cubicBezTo>
                <a:cubicBezTo>
                  <a:pt x="943" y="157"/>
                  <a:pt x="874" y="198"/>
                  <a:pt x="812" y="246"/>
                </a:cubicBezTo>
                <a:cubicBezTo>
                  <a:pt x="762" y="285"/>
                  <a:pt x="670" y="346"/>
                  <a:pt x="670" y="419"/>
                </a:cubicBezTo>
                <a:cubicBezTo>
                  <a:pt x="672" y="423"/>
                  <a:pt x="675" y="426"/>
                  <a:pt x="677" y="430"/>
                </a:cubicBezTo>
                <a:cubicBezTo>
                  <a:pt x="780" y="426"/>
                  <a:pt x="850" y="397"/>
                  <a:pt x="943" y="351"/>
                </a:cubicBezTo>
                <a:cubicBezTo>
                  <a:pt x="1033" y="308"/>
                  <a:pt x="1133" y="260"/>
                  <a:pt x="1198" y="181"/>
                </a:cubicBezTo>
                <a:cubicBezTo>
                  <a:pt x="1222" y="151"/>
                  <a:pt x="1267" y="34"/>
                  <a:pt x="1212" y="9"/>
                </a:cubicBezTo>
                <a:cubicBezTo>
                  <a:pt x="1181" y="-5"/>
                  <a:pt x="1145" y="-4"/>
                  <a:pt x="1121" y="23"/>
                </a:cubicBezTo>
                <a:cubicBezTo>
                  <a:pt x="1110" y="43"/>
                  <a:pt x="1106" y="49"/>
                  <a:pt x="1106" y="64"/>
                </a:cubicBezTo>
                <a:cubicBezTo>
                  <a:pt x="1135" y="95"/>
                  <a:pt x="1152" y="107"/>
                  <a:pt x="1210" y="111"/>
                </a:cubicBezTo>
                <a:cubicBezTo>
                  <a:pt x="1287" y="117"/>
                  <a:pt x="1375" y="120"/>
                  <a:pt x="1450" y="102"/>
                </a:cubicBezTo>
                <a:cubicBezTo>
                  <a:pt x="1470" y="97"/>
                  <a:pt x="1486" y="92"/>
                  <a:pt x="1506" y="92"/>
                </a:cubicBezTo>
                <a:cubicBezTo>
                  <a:pt x="1535" y="93"/>
                  <a:pt x="1551" y="128"/>
                  <a:pt x="1562" y="152"/>
                </a:cubicBezTo>
                <a:cubicBezTo>
                  <a:pt x="1614" y="266"/>
                  <a:pt x="1670" y="474"/>
                  <a:pt x="1637" y="599"/>
                </a:cubicBezTo>
                <a:cubicBezTo>
                  <a:pt x="1623" y="650"/>
                  <a:pt x="1558" y="647"/>
                  <a:pt x="1518" y="648"/>
                </a:cubicBezTo>
                <a:cubicBezTo>
                  <a:pt x="1465" y="649"/>
                  <a:pt x="1443" y="652"/>
                  <a:pt x="1421" y="604"/>
                </a:cubicBezTo>
                <a:moveTo>
                  <a:pt x="2186" y="207"/>
                </a:moveTo>
                <a:cubicBezTo>
                  <a:pt x="2123" y="223"/>
                  <a:pt x="2078" y="267"/>
                  <a:pt x="2032" y="316"/>
                </a:cubicBezTo>
                <a:cubicBezTo>
                  <a:pt x="2016" y="333"/>
                  <a:pt x="1954" y="409"/>
                  <a:pt x="1983" y="441"/>
                </a:cubicBezTo>
                <a:cubicBezTo>
                  <a:pt x="2017" y="458"/>
                  <a:pt x="2031" y="463"/>
                  <a:pt x="2059" y="457"/>
                </a:cubicBezTo>
                <a:moveTo>
                  <a:pt x="2380" y="273"/>
                </a:moveTo>
                <a:cubicBezTo>
                  <a:pt x="2415" y="253"/>
                  <a:pt x="2451" y="246"/>
                  <a:pt x="2493" y="253"/>
                </a:cubicBezTo>
                <a:cubicBezTo>
                  <a:pt x="2532" y="260"/>
                  <a:pt x="2572" y="294"/>
                  <a:pt x="2584" y="331"/>
                </a:cubicBezTo>
                <a:cubicBezTo>
                  <a:pt x="2597" y="374"/>
                  <a:pt x="2587" y="414"/>
                  <a:pt x="2549" y="437"/>
                </a:cubicBezTo>
                <a:cubicBezTo>
                  <a:pt x="2514" y="459"/>
                  <a:pt x="2474" y="458"/>
                  <a:pt x="2435" y="458"/>
                </a:cubicBezTo>
                <a:cubicBezTo>
                  <a:pt x="2474" y="429"/>
                  <a:pt x="2522" y="413"/>
                  <a:pt x="2567" y="392"/>
                </a:cubicBezTo>
                <a:cubicBezTo>
                  <a:pt x="2634" y="361"/>
                  <a:pt x="2695" y="325"/>
                  <a:pt x="2756" y="284"/>
                </a:cubicBezTo>
                <a:cubicBezTo>
                  <a:pt x="2777" y="270"/>
                  <a:pt x="2781" y="268"/>
                  <a:pt x="2792" y="257"/>
                </a:cubicBezTo>
                <a:cubicBezTo>
                  <a:pt x="2750" y="285"/>
                  <a:pt x="2705" y="313"/>
                  <a:pt x="2681" y="358"/>
                </a:cubicBezTo>
                <a:cubicBezTo>
                  <a:pt x="2659" y="401"/>
                  <a:pt x="2675" y="433"/>
                  <a:pt x="2719" y="447"/>
                </a:cubicBezTo>
                <a:cubicBezTo>
                  <a:pt x="2761" y="455"/>
                  <a:pt x="2778" y="457"/>
                  <a:pt x="2808" y="454"/>
                </a:cubicBezTo>
                <a:moveTo>
                  <a:pt x="3151" y="101"/>
                </a:moveTo>
                <a:cubicBezTo>
                  <a:pt x="3192" y="98"/>
                  <a:pt x="3210" y="109"/>
                  <a:pt x="3233" y="146"/>
                </a:cubicBezTo>
                <a:cubicBezTo>
                  <a:pt x="3265" y="197"/>
                  <a:pt x="3271" y="277"/>
                  <a:pt x="3262" y="334"/>
                </a:cubicBezTo>
                <a:cubicBezTo>
                  <a:pt x="3251" y="403"/>
                  <a:pt x="3201" y="456"/>
                  <a:pt x="3141" y="487"/>
                </a:cubicBezTo>
                <a:cubicBezTo>
                  <a:pt x="3100" y="502"/>
                  <a:pt x="3089" y="507"/>
                  <a:pt x="3062" y="51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6" name=""/>
          <p:cNvSpPr/>
          <p:nvPr/>
        </p:nvSpPr>
        <p:spPr>
          <a:xfrm>
            <a:off x="8418600" y="4701240"/>
            <a:ext cx="380520" cy="399240"/>
          </a:xfrm>
          <a:custGeom>
            <a:avLst/>
            <a:gdLst/>
            <a:ahLst/>
            <a:rect l="0" t="0" r="r" b="b"/>
            <a:pathLst>
              <a:path fill="none" w="1057" h="1109">
                <a:moveTo>
                  <a:pt x="431" y="129"/>
                </a:moveTo>
                <a:cubicBezTo>
                  <a:pt x="448" y="125"/>
                  <a:pt x="452" y="124"/>
                  <a:pt x="463" y="125"/>
                </a:cubicBezTo>
                <a:cubicBezTo>
                  <a:pt x="470" y="160"/>
                  <a:pt x="470" y="198"/>
                  <a:pt x="456" y="232"/>
                </a:cubicBezTo>
                <a:cubicBezTo>
                  <a:pt x="446" y="256"/>
                  <a:pt x="418" y="306"/>
                  <a:pt x="395" y="315"/>
                </a:cubicBezTo>
                <a:moveTo>
                  <a:pt x="530" y="188"/>
                </a:moveTo>
                <a:cubicBezTo>
                  <a:pt x="535" y="186"/>
                  <a:pt x="536" y="185"/>
                  <a:pt x="539" y="185"/>
                </a:cubicBezTo>
                <a:cubicBezTo>
                  <a:pt x="539" y="231"/>
                  <a:pt x="535" y="279"/>
                  <a:pt x="545" y="324"/>
                </a:cubicBezTo>
                <a:moveTo>
                  <a:pt x="1042" y="167"/>
                </a:moveTo>
                <a:cubicBezTo>
                  <a:pt x="1051" y="165"/>
                  <a:pt x="1052" y="164"/>
                  <a:pt x="1057" y="163"/>
                </a:cubicBezTo>
                <a:cubicBezTo>
                  <a:pt x="1041" y="163"/>
                  <a:pt x="1037" y="165"/>
                  <a:pt x="1021" y="171"/>
                </a:cubicBezTo>
                <a:moveTo>
                  <a:pt x="926" y="697"/>
                </a:moveTo>
                <a:cubicBezTo>
                  <a:pt x="893" y="795"/>
                  <a:pt x="858" y="880"/>
                  <a:pt x="778" y="949"/>
                </a:cubicBezTo>
                <a:cubicBezTo>
                  <a:pt x="696" y="1019"/>
                  <a:pt x="588" y="1067"/>
                  <a:pt x="484" y="1094"/>
                </a:cubicBezTo>
                <a:cubicBezTo>
                  <a:pt x="456" y="1099"/>
                  <a:pt x="427" y="1104"/>
                  <a:pt x="399" y="1109"/>
                </a:cubicBezTo>
                <a:moveTo>
                  <a:pt x="947" y="9"/>
                </a:moveTo>
                <a:cubicBezTo>
                  <a:pt x="955" y="9"/>
                  <a:pt x="983" y="-6"/>
                  <a:pt x="993" y="3"/>
                </a:cubicBezTo>
                <a:cubicBezTo>
                  <a:pt x="1030" y="36"/>
                  <a:pt x="1040" y="108"/>
                  <a:pt x="1047" y="153"/>
                </a:cubicBezTo>
                <a:cubicBezTo>
                  <a:pt x="1064" y="265"/>
                  <a:pt x="1062" y="373"/>
                  <a:pt x="1018" y="477"/>
                </a:cubicBezTo>
                <a:cubicBezTo>
                  <a:pt x="927" y="693"/>
                  <a:pt x="742" y="840"/>
                  <a:pt x="532" y="929"/>
                </a:cubicBezTo>
                <a:cubicBezTo>
                  <a:pt x="373" y="996"/>
                  <a:pt x="204" y="1024"/>
                  <a:pt x="37" y="1060"/>
                </a:cubicBezTo>
                <a:cubicBezTo>
                  <a:pt x="25" y="1063"/>
                  <a:pt x="12" y="1065"/>
                  <a:pt x="0" y="106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7" name=""/>
          <p:cNvSpPr/>
          <p:nvPr/>
        </p:nvSpPr>
        <p:spPr>
          <a:xfrm>
            <a:off x="9039240" y="4710240"/>
            <a:ext cx="23400" cy="7560"/>
          </a:xfrm>
          <a:custGeom>
            <a:avLst/>
            <a:gdLst/>
            <a:ahLst/>
            <a:rect l="0" t="0" r="r" b="b"/>
            <a:pathLst>
              <a:path fill="none" w="65" h="21">
                <a:moveTo>
                  <a:pt x="59" y="0"/>
                </a:moveTo>
                <a:cubicBezTo>
                  <a:pt x="61" y="0"/>
                  <a:pt x="63" y="0"/>
                  <a:pt x="65" y="0"/>
                </a:cubicBezTo>
                <a:cubicBezTo>
                  <a:pt x="49" y="8"/>
                  <a:pt x="33" y="16"/>
                  <a:pt x="15" y="20"/>
                </a:cubicBezTo>
                <a:cubicBezTo>
                  <a:pt x="10" y="21"/>
                  <a:pt x="5" y="21"/>
                  <a:pt x="0" y="2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8" name=""/>
          <p:cNvSpPr/>
          <p:nvPr/>
        </p:nvSpPr>
        <p:spPr>
          <a:xfrm>
            <a:off x="3507120" y="5205240"/>
            <a:ext cx="4591800" cy="441000"/>
          </a:xfrm>
          <a:custGeom>
            <a:avLst/>
            <a:gdLst/>
            <a:ahLst/>
            <a:rect l="0" t="0" r="r" b="b"/>
            <a:pathLst>
              <a:path fill="none" w="12755" h="1225">
                <a:moveTo>
                  <a:pt x="265" y="348"/>
                </a:moveTo>
                <a:cubicBezTo>
                  <a:pt x="150" y="395"/>
                  <a:pt x="91" y="478"/>
                  <a:pt x="42" y="598"/>
                </a:cubicBezTo>
                <a:cubicBezTo>
                  <a:pt x="-3" y="709"/>
                  <a:pt x="-30" y="850"/>
                  <a:pt x="57" y="944"/>
                </a:cubicBezTo>
                <a:cubicBezTo>
                  <a:pt x="170" y="1067"/>
                  <a:pt x="390" y="1085"/>
                  <a:pt x="544" y="1101"/>
                </a:cubicBezTo>
                <a:cubicBezTo>
                  <a:pt x="733" y="1113"/>
                  <a:pt x="798" y="1117"/>
                  <a:pt x="925" y="1115"/>
                </a:cubicBezTo>
                <a:moveTo>
                  <a:pt x="11873" y="0"/>
                </a:moveTo>
                <a:cubicBezTo>
                  <a:pt x="11944" y="56"/>
                  <a:pt x="11996" y="122"/>
                  <a:pt x="12041" y="202"/>
                </a:cubicBezTo>
                <a:cubicBezTo>
                  <a:pt x="12125" y="353"/>
                  <a:pt x="12196" y="551"/>
                  <a:pt x="12122" y="722"/>
                </a:cubicBezTo>
                <a:cubicBezTo>
                  <a:pt x="12032" y="929"/>
                  <a:pt x="11764" y="1036"/>
                  <a:pt x="11553" y="1049"/>
                </a:cubicBezTo>
                <a:cubicBezTo>
                  <a:pt x="11537" y="1049"/>
                  <a:pt x="11522" y="1049"/>
                  <a:pt x="11506" y="1049"/>
                </a:cubicBezTo>
                <a:moveTo>
                  <a:pt x="12755" y="736"/>
                </a:moveTo>
                <a:cubicBezTo>
                  <a:pt x="12675" y="893"/>
                  <a:pt x="12595" y="1018"/>
                  <a:pt x="12435" y="1105"/>
                </a:cubicBezTo>
                <a:cubicBezTo>
                  <a:pt x="12337" y="1158"/>
                  <a:pt x="12229" y="1190"/>
                  <a:pt x="12124" y="122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19" name=""/>
          <p:cNvSpPr/>
          <p:nvPr/>
        </p:nvSpPr>
        <p:spPr>
          <a:xfrm>
            <a:off x="2316600" y="5313240"/>
            <a:ext cx="1067760" cy="322560"/>
          </a:xfrm>
          <a:custGeom>
            <a:avLst/>
            <a:gdLst/>
            <a:ahLst/>
            <a:rect l="0" t="0" r="r" b="b"/>
            <a:pathLst>
              <a:path fill="none" w="2966" h="896">
                <a:moveTo>
                  <a:pt x="57" y="109"/>
                </a:moveTo>
                <a:cubicBezTo>
                  <a:pt x="54" y="144"/>
                  <a:pt x="70" y="147"/>
                  <a:pt x="75" y="181"/>
                </a:cubicBezTo>
                <a:cubicBezTo>
                  <a:pt x="90" y="273"/>
                  <a:pt x="88" y="377"/>
                  <a:pt x="82" y="469"/>
                </a:cubicBezTo>
                <a:cubicBezTo>
                  <a:pt x="75" y="569"/>
                  <a:pt x="5" y="750"/>
                  <a:pt x="55" y="847"/>
                </a:cubicBezTo>
                <a:cubicBezTo>
                  <a:pt x="86" y="906"/>
                  <a:pt x="187" y="896"/>
                  <a:pt x="239" y="894"/>
                </a:cubicBezTo>
                <a:cubicBezTo>
                  <a:pt x="349" y="889"/>
                  <a:pt x="446" y="853"/>
                  <a:pt x="546" y="810"/>
                </a:cubicBezTo>
                <a:moveTo>
                  <a:pt x="0" y="562"/>
                </a:moveTo>
                <a:cubicBezTo>
                  <a:pt x="25" y="561"/>
                  <a:pt x="36" y="567"/>
                  <a:pt x="60" y="564"/>
                </a:cubicBezTo>
                <a:cubicBezTo>
                  <a:pt x="259" y="536"/>
                  <a:pt x="473" y="468"/>
                  <a:pt x="662" y="401"/>
                </a:cubicBezTo>
                <a:cubicBezTo>
                  <a:pt x="709" y="384"/>
                  <a:pt x="748" y="360"/>
                  <a:pt x="791" y="338"/>
                </a:cubicBezTo>
                <a:cubicBezTo>
                  <a:pt x="743" y="386"/>
                  <a:pt x="691" y="432"/>
                  <a:pt x="652" y="487"/>
                </a:cubicBezTo>
                <a:cubicBezTo>
                  <a:pt x="635" y="512"/>
                  <a:pt x="573" y="627"/>
                  <a:pt x="606" y="661"/>
                </a:cubicBezTo>
                <a:cubicBezTo>
                  <a:pt x="645" y="701"/>
                  <a:pt x="747" y="679"/>
                  <a:pt x="791" y="665"/>
                </a:cubicBezTo>
                <a:cubicBezTo>
                  <a:pt x="894" y="633"/>
                  <a:pt x="964" y="569"/>
                  <a:pt x="1037" y="498"/>
                </a:cubicBezTo>
                <a:cubicBezTo>
                  <a:pt x="1038" y="498"/>
                  <a:pt x="1039" y="498"/>
                  <a:pt x="1040" y="498"/>
                </a:cubicBezTo>
                <a:cubicBezTo>
                  <a:pt x="1069" y="602"/>
                  <a:pt x="1095" y="667"/>
                  <a:pt x="1228" y="648"/>
                </a:cubicBezTo>
                <a:cubicBezTo>
                  <a:pt x="1328" y="634"/>
                  <a:pt x="1423" y="565"/>
                  <a:pt x="1486" y="489"/>
                </a:cubicBezTo>
                <a:cubicBezTo>
                  <a:pt x="1544" y="420"/>
                  <a:pt x="1558" y="329"/>
                  <a:pt x="1547" y="241"/>
                </a:cubicBezTo>
                <a:cubicBezTo>
                  <a:pt x="1539" y="175"/>
                  <a:pt x="1510" y="110"/>
                  <a:pt x="1473" y="55"/>
                </a:cubicBezTo>
                <a:cubicBezTo>
                  <a:pt x="1469" y="53"/>
                  <a:pt x="1465" y="51"/>
                  <a:pt x="1461" y="49"/>
                </a:cubicBezTo>
                <a:cubicBezTo>
                  <a:pt x="1448" y="107"/>
                  <a:pt x="1444" y="170"/>
                  <a:pt x="1444" y="235"/>
                </a:cubicBezTo>
                <a:cubicBezTo>
                  <a:pt x="1444" y="345"/>
                  <a:pt x="1446" y="538"/>
                  <a:pt x="1561" y="603"/>
                </a:cubicBezTo>
                <a:cubicBezTo>
                  <a:pt x="1611" y="631"/>
                  <a:pt x="1677" y="615"/>
                  <a:pt x="1723" y="591"/>
                </a:cubicBezTo>
                <a:cubicBezTo>
                  <a:pt x="1777" y="563"/>
                  <a:pt x="1926" y="428"/>
                  <a:pt x="1997" y="490"/>
                </a:cubicBezTo>
                <a:cubicBezTo>
                  <a:pt x="2045" y="532"/>
                  <a:pt x="2042" y="633"/>
                  <a:pt x="2021" y="687"/>
                </a:cubicBezTo>
                <a:cubicBezTo>
                  <a:pt x="1967" y="823"/>
                  <a:pt x="1828" y="872"/>
                  <a:pt x="1695" y="872"/>
                </a:cubicBezTo>
                <a:cubicBezTo>
                  <a:pt x="1617" y="872"/>
                  <a:pt x="1619" y="861"/>
                  <a:pt x="1599" y="798"/>
                </a:cubicBezTo>
                <a:moveTo>
                  <a:pt x="2160" y="0"/>
                </a:moveTo>
                <a:cubicBezTo>
                  <a:pt x="2168" y="142"/>
                  <a:pt x="2172" y="285"/>
                  <a:pt x="2187" y="427"/>
                </a:cubicBezTo>
                <a:cubicBezTo>
                  <a:pt x="2198" y="528"/>
                  <a:pt x="2217" y="639"/>
                  <a:pt x="2287" y="720"/>
                </a:cubicBezTo>
                <a:cubicBezTo>
                  <a:pt x="2300" y="730"/>
                  <a:pt x="2312" y="741"/>
                  <a:pt x="2325" y="751"/>
                </a:cubicBezTo>
                <a:moveTo>
                  <a:pt x="2573" y="458"/>
                </a:moveTo>
                <a:cubicBezTo>
                  <a:pt x="2604" y="435"/>
                  <a:pt x="2623" y="445"/>
                  <a:pt x="2648" y="480"/>
                </a:cubicBezTo>
                <a:cubicBezTo>
                  <a:pt x="2689" y="539"/>
                  <a:pt x="2704" y="617"/>
                  <a:pt x="2775" y="648"/>
                </a:cubicBezTo>
                <a:cubicBezTo>
                  <a:pt x="2814" y="665"/>
                  <a:pt x="2881" y="667"/>
                  <a:pt x="2919" y="647"/>
                </a:cubicBezTo>
                <a:cubicBezTo>
                  <a:pt x="2952" y="630"/>
                  <a:pt x="2977" y="581"/>
                  <a:pt x="2962" y="544"/>
                </a:cubicBezTo>
                <a:cubicBezTo>
                  <a:pt x="2941" y="492"/>
                  <a:pt x="2864" y="458"/>
                  <a:pt x="2813" y="451"/>
                </a:cubicBezTo>
                <a:cubicBezTo>
                  <a:pt x="2732" y="441"/>
                  <a:pt x="2682" y="462"/>
                  <a:pt x="2634" y="528"/>
                </a:cubicBezTo>
                <a:cubicBezTo>
                  <a:pt x="2593" y="585"/>
                  <a:pt x="2531" y="742"/>
                  <a:pt x="2603" y="798"/>
                </a:cubicBezTo>
                <a:cubicBezTo>
                  <a:pt x="2647" y="832"/>
                  <a:pt x="2744" y="824"/>
                  <a:pt x="2794" y="819"/>
                </a:cubicBezTo>
                <a:cubicBezTo>
                  <a:pt x="2879" y="805"/>
                  <a:pt x="2909" y="799"/>
                  <a:pt x="2965" y="78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0" name=""/>
          <p:cNvSpPr/>
          <p:nvPr/>
        </p:nvSpPr>
        <p:spPr>
          <a:xfrm>
            <a:off x="3889440" y="5321160"/>
            <a:ext cx="1794960" cy="414000"/>
          </a:xfrm>
          <a:custGeom>
            <a:avLst/>
            <a:gdLst/>
            <a:ahLst/>
            <a:rect l="0" t="0" r="r" b="b"/>
            <a:pathLst>
              <a:path fill="none" w="4986" h="1150">
                <a:moveTo>
                  <a:pt x="110" y="65"/>
                </a:moveTo>
                <a:cubicBezTo>
                  <a:pt x="114" y="56"/>
                  <a:pt x="109" y="52"/>
                  <a:pt x="117" y="48"/>
                </a:cubicBezTo>
                <a:cubicBezTo>
                  <a:pt x="123" y="45"/>
                  <a:pt x="128" y="47"/>
                  <a:pt x="134" y="46"/>
                </a:cubicBezTo>
                <a:cubicBezTo>
                  <a:pt x="138" y="45"/>
                  <a:pt x="142" y="46"/>
                  <a:pt x="146" y="46"/>
                </a:cubicBezTo>
                <a:cubicBezTo>
                  <a:pt x="131" y="56"/>
                  <a:pt x="107" y="65"/>
                  <a:pt x="98" y="81"/>
                </a:cubicBezTo>
                <a:cubicBezTo>
                  <a:pt x="97" y="84"/>
                  <a:pt x="98" y="86"/>
                  <a:pt x="97" y="89"/>
                </a:cubicBezTo>
                <a:cubicBezTo>
                  <a:pt x="96" y="95"/>
                  <a:pt x="98" y="99"/>
                  <a:pt x="98" y="105"/>
                </a:cubicBezTo>
                <a:cubicBezTo>
                  <a:pt x="98" y="108"/>
                  <a:pt x="117" y="79"/>
                  <a:pt x="97" y="116"/>
                </a:cubicBezTo>
                <a:cubicBezTo>
                  <a:pt x="65" y="173"/>
                  <a:pt x="29" y="223"/>
                  <a:pt x="12" y="288"/>
                </a:cubicBezTo>
                <a:cubicBezTo>
                  <a:pt x="-3" y="345"/>
                  <a:pt x="-9" y="421"/>
                  <a:pt x="26" y="472"/>
                </a:cubicBezTo>
                <a:cubicBezTo>
                  <a:pt x="69" y="535"/>
                  <a:pt x="149" y="552"/>
                  <a:pt x="219" y="558"/>
                </a:cubicBezTo>
                <a:cubicBezTo>
                  <a:pt x="304" y="565"/>
                  <a:pt x="395" y="563"/>
                  <a:pt x="480" y="552"/>
                </a:cubicBezTo>
                <a:cubicBezTo>
                  <a:pt x="496" y="549"/>
                  <a:pt x="513" y="547"/>
                  <a:pt x="529" y="544"/>
                </a:cubicBezTo>
                <a:moveTo>
                  <a:pt x="866" y="113"/>
                </a:moveTo>
                <a:cubicBezTo>
                  <a:pt x="904" y="92"/>
                  <a:pt x="865" y="139"/>
                  <a:pt x="851" y="160"/>
                </a:cubicBezTo>
                <a:cubicBezTo>
                  <a:pt x="809" y="222"/>
                  <a:pt x="754" y="275"/>
                  <a:pt x="713" y="338"/>
                </a:cubicBezTo>
                <a:cubicBezTo>
                  <a:pt x="699" y="361"/>
                  <a:pt x="701" y="366"/>
                  <a:pt x="696" y="387"/>
                </a:cubicBezTo>
                <a:cubicBezTo>
                  <a:pt x="743" y="386"/>
                  <a:pt x="768" y="366"/>
                  <a:pt x="805" y="338"/>
                </a:cubicBezTo>
                <a:cubicBezTo>
                  <a:pt x="847" y="306"/>
                  <a:pt x="893" y="267"/>
                  <a:pt x="905" y="213"/>
                </a:cubicBezTo>
                <a:cubicBezTo>
                  <a:pt x="913" y="177"/>
                  <a:pt x="911" y="130"/>
                  <a:pt x="878" y="109"/>
                </a:cubicBezTo>
                <a:cubicBezTo>
                  <a:pt x="849" y="91"/>
                  <a:pt x="792" y="92"/>
                  <a:pt x="765" y="112"/>
                </a:cubicBezTo>
                <a:cubicBezTo>
                  <a:pt x="760" y="119"/>
                  <a:pt x="755" y="125"/>
                  <a:pt x="750" y="132"/>
                </a:cubicBezTo>
                <a:cubicBezTo>
                  <a:pt x="746" y="191"/>
                  <a:pt x="771" y="203"/>
                  <a:pt x="834" y="209"/>
                </a:cubicBezTo>
                <a:cubicBezTo>
                  <a:pt x="858" y="209"/>
                  <a:pt x="881" y="209"/>
                  <a:pt x="905" y="209"/>
                </a:cubicBezTo>
                <a:moveTo>
                  <a:pt x="1375" y="107"/>
                </a:moveTo>
                <a:cubicBezTo>
                  <a:pt x="1415" y="91"/>
                  <a:pt x="1512" y="71"/>
                  <a:pt x="1536" y="27"/>
                </a:cubicBezTo>
                <a:cubicBezTo>
                  <a:pt x="1536" y="23"/>
                  <a:pt x="1536" y="18"/>
                  <a:pt x="1536" y="14"/>
                </a:cubicBezTo>
                <a:cubicBezTo>
                  <a:pt x="1496" y="3"/>
                  <a:pt x="1458" y="-9"/>
                  <a:pt x="1411" y="10"/>
                </a:cubicBezTo>
                <a:cubicBezTo>
                  <a:pt x="1340" y="38"/>
                  <a:pt x="1295" y="92"/>
                  <a:pt x="1287" y="168"/>
                </a:cubicBezTo>
                <a:cubicBezTo>
                  <a:pt x="1276" y="266"/>
                  <a:pt x="1335" y="329"/>
                  <a:pt x="1400" y="394"/>
                </a:cubicBezTo>
                <a:cubicBezTo>
                  <a:pt x="1480" y="474"/>
                  <a:pt x="1629" y="548"/>
                  <a:pt x="1654" y="669"/>
                </a:cubicBezTo>
                <a:cubicBezTo>
                  <a:pt x="1666" y="725"/>
                  <a:pt x="1628" y="737"/>
                  <a:pt x="1581" y="750"/>
                </a:cubicBezTo>
                <a:cubicBezTo>
                  <a:pt x="1534" y="763"/>
                  <a:pt x="1483" y="762"/>
                  <a:pt x="1458" y="748"/>
                </a:cubicBezTo>
                <a:moveTo>
                  <a:pt x="2246" y="585"/>
                </a:moveTo>
                <a:cubicBezTo>
                  <a:pt x="2273" y="583"/>
                  <a:pt x="2311" y="574"/>
                  <a:pt x="2335" y="589"/>
                </a:cubicBezTo>
                <a:cubicBezTo>
                  <a:pt x="2335" y="592"/>
                  <a:pt x="2335" y="596"/>
                  <a:pt x="2335" y="599"/>
                </a:cubicBezTo>
                <a:cubicBezTo>
                  <a:pt x="2325" y="621"/>
                  <a:pt x="2327" y="625"/>
                  <a:pt x="2296" y="627"/>
                </a:cubicBezTo>
                <a:cubicBezTo>
                  <a:pt x="2286" y="627"/>
                  <a:pt x="2283" y="627"/>
                  <a:pt x="2277" y="627"/>
                </a:cubicBezTo>
                <a:cubicBezTo>
                  <a:pt x="2328" y="677"/>
                  <a:pt x="2335" y="714"/>
                  <a:pt x="2337" y="789"/>
                </a:cubicBezTo>
                <a:cubicBezTo>
                  <a:pt x="2340" y="899"/>
                  <a:pt x="2277" y="973"/>
                  <a:pt x="2194" y="1042"/>
                </a:cubicBezTo>
                <a:cubicBezTo>
                  <a:pt x="2131" y="1094"/>
                  <a:pt x="2069" y="1121"/>
                  <a:pt x="1995" y="1150"/>
                </a:cubicBezTo>
                <a:moveTo>
                  <a:pt x="3123" y="257"/>
                </a:moveTo>
                <a:cubicBezTo>
                  <a:pt x="3126" y="245"/>
                  <a:pt x="3126" y="235"/>
                  <a:pt x="3127" y="223"/>
                </a:cubicBezTo>
                <a:cubicBezTo>
                  <a:pt x="3084" y="238"/>
                  <a:pt x="3069" y="257"/>
                  <a:pt x="3035" y="291"/>
                </a:cubicBezTo>
                <a:cubicBezTo>
                  <a:pt x="2991" y="337"/>
                  <a:pt x="2937" y="390"/>
                  <a:pt x="2923" y="455"/>
                </a:cubicBezTo>
                <a:cubicBezTo>
                  <a:pt x="2923" y="480"/>
                  <a:pt x="2922" y="486"/>
                  <a:pt x="2929" y="500"/>
                </a:cubicBezTo>
                <a:cubicBezTo>
                  <a:pt x="2996" y="510"/>
                  <a:pt x="3046" y="509"/>
                  <a:pt x="3111" y="486"/>
                </a:cubicBezTo>
                <a:cubicBezTo>
                  <a:pt x="3164" y="468"/>
                  <a:pt x="3249" y="442"/>
                  <a:pt x="3281" y="391"/>
                </a:cubicBezTo>
                <a:cubicBezTo>
                  <a:pt x="3306" y="351"/>
                  <a:pt x="3274" y="305"/>
                  <a:pt x="3250" y="277"/>
                </a:cubicBezTo>
                <a:cubicBezTo>
                  <a:pt x="3220" y="242"/>
                  <a:pt x="3187" y="203"/>
                  <a:pt x="3138" y="203"/>
                </a:cubicBezTo>
                <a:cubicBezTo>
                  <a:pt x="3132" y="204"/>
                  <a:pt x="3126" y="205"/>
                  <a:pt x="3120" y="206"/>
                </a:cubicBezTo>
                <a:cubicBezTo>
                  <a:pt x="3102" y="253"/>
                  <a:pt x="3102" y="288"/>
                  <a:pt x="3105" y="338"/>
                </a:cubicBezTo>
                <a:moveTo>
                  <a:pt x="3572" y="411"/>
                </a:moveTo>
                <a:cubicBezTo>
                  <a:pt x="3595" y="397"/>
                  <a:pt x="3617" y="400"/>
                  <a:pt x="3645" y="400"/>
                </a:cubicBezTo>
                <a:cubicBezTo>
                  <a:pt x="3675" y="400"/>
                  <a:pt x="3681" y="417"/>
                  <a:pt x="3682" y="444"/>
                </a:cubicBezTo>
                <a:cubicBezTo>
                  <a:pt x="3684" y="487"/>
                  <a:pt x="3630" y="488"/>
                  <a:pt x="3598" y="490"/>
                </a:cubicBezTo>
                <a:cubicBezTo>
                  <a:pt x="3571" y="492"/>
                  <a:pt x="3520" y="503"/>
                  <a:pt x="3514" y="468"/>
                </a:cubicBezTo>
                <a:cubicBezTo>
                  <a:pt x="3514" y="445"/>
                  <a:pt x="3519" y="436"/>
                  <a:pt x="3543" y="431"/>
                </a:cubicBezTo>
                <a:moveTo>
                  <a:pt x="4352" y="217"/>
                </a:moveTo>
                <a:cubicBezTo>
                  <a:pt x="4323" y="208"/>
                  <a:pt x="4304" y="218"/>
                  <a:pt x="4264" y="243"/>
                </a:cubicBezTo>
                <a:cubicBezTo>
                  <a:pt x="4191" y="289"/>
                  <a:pt x="4111" y="342"/>
                  <a:pt x="4061" y="414"/>
                </a:cubicBezTo>
                <a:cubicBezTo>
                  <a:pt x="4038" y="448"/>
                  <a:pt x="4040" y="463"/>
                  <a:pt x="4048" y="498"/>
                </a:cubicBezTo>
                <a:cubicBezTo>
                  <a:pt x="4126" y="505"/>
                  <a:pt x="4181" y="495"/>
                  <a:pt x="4254" y="465"/>
                </a:cubicBezTo>
                <a:cubicBezTo>
                  <a:pt x="4316" y="440"/>
                  <a:pt x="4395" y="406"/>
                  <a:pt x="4439" y="353"/>
                </a:cubicBezTo>
                <a:cubicBezTo>
                  <a:pt x="4455" y="334"/>
                  <a:pt x="4462" y="287"/>
                  <a:pt x="4442" y="267"/>
                </a:cubicBezTo>
                <a:cubicBezTo>
                  <a:pt x="4420" y="246"/>
                  <a:pt x="4363" y="246"/>
                  <a:pt x="4337" y="260"/>
                </a:cubicBezTo>
                <a:cubicBezTo>
                  <a:pt x="4313" y="273"/>
                  <a:pt x="4310" y="292"/>
                  <a:pt x="4306" y="315"/>
                </a:cubicBezTo>
                <a:moveTo>
                  <a:pt x="4907" y="565"/>
                </a:moveTo>
                <a:cubicBezTo>
                  <a:pt x="4973" y="644"/>
                  <a:pt x="4989" y="698"/>
                  <a:pt x="4986" y="804"/>
                </a:cubicBezTo>
                <a:cubicBezTo>
                  <a:pt x="4983" y="905"/>
                  <a:pt x="4938" y="988"/>
                  <a:pt x="4871" y="1064"/>
                </a:cubicBezTo>
                <a:cubicBezTo>
                  <a:pt x="4845" y="1093"/>
                  <a:pt x="4819" y="1113"/>
                  <a:pt x="4786" y="113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1" name=""/>
          <p:cNvSpPr/>
          <p:nvPr/>
        </p:nvSpPr>
        <p:spPr>
          <a:xfrm>
            <a:off x="5978520" y="5234760"/>
            <a:ext cx="1731600" cy="432000"/>
          </a:xfrm>
          <a:custGeom>
            <a:avLst/>
            <a:gdLst/>
            <a:ahLst/>
            <a:rect l="0" t="0" r="r" b="b"/>
            <a:pathLst>
              <a:path fill="none" w="4810" h="1200">
                <a:moveTo>
                  <a:pt x="16" y="330"/>
                </a:moveTo>
                <a:cubicBezTo>
                  <a:pt x="6" y="325"/>
                  <a:pt x="3" y="325"/>
                  <a:pt x="0" y="319"/>
                </a:cubicBezTo>
                <a:cubicBezTo>
                  <a:pt x="12" y="313"/>
                  <a:pt x="14" y="307"/>
                  <a:pt x="39" y="306"/>
                </a:cubicBezTo>
                <a:cubicBezTo>
                  <a:pt x="118" y="302"/>
                  <a:pt x="223" y="290"/>
                  <a:pt x="297" y="317"/>
                </a:cubicBezTo>
                <a:cubicBezTo>
                  <a:pt x="342" y="334"/>
                  <a:pt x="358" y="384"/>
                  <a:pt x="346" y="429"/>
                </a:cubicBezTo>
                <a:cubicBezTo>
                  <a:pt x="326" y="502"/>
                  <a:pt x="252" y="559"/>
                  <a:pt x="197" y="606"/>
                </a:cubicBezTo>
                <a:cubicBezTo>
                  <a:pt x="159" y="638"/>
                  <a:pt x="110" y="664"/>
                  <a:pt x="76" y="701"/>
                </a:cubicBezTo>
                <a:cubicBezTo>
                  <a:pt x="70" y="707"/>
                  <a:pt x="68" y="707"/>
                  <a:pt x="69" y="712"/>
                </a:cubicBezTo>
                <a:cubicBezTo>
                  <a:pt x="234" y="712"/>
                  <a:pt x="398" y="713"/>
                  <a:pt x="562" y="733"/>
                </a:cubicBezTo>
                <a:cubicBezTo>
                  <a:pt x="591" y="737"/>
                  <a:pt x="598" y="738"/>
                  <a:pt x="615" y="743"/>
                </a:cubicBezTo>
                <a:moveTo>
                  <a:pt x="899" y="682"/>
                </a:moveTo>
                <a:cubicBezTo>
                  <a:pt x="920" y="674"/>
                  <a:pt x="933" y="670"/>
                  <a:pt x="956" y="670"/>
                </a:cubicBezTo>
                <a:cubicBezTo>
                  <a:pt x="917" y="691"/>
                  <a:pt x="878" y="703"/>
                  <a:pt x="835" y="710"/>
                </a:cubicBezTo>
                <a:cubicBezTo>
                  <a:pt x="817" y="713"/>
                  <a:pt x="801" y="713"/>
                  <a:pt x="783" y="713"/>
                </a:cubicBezTo>
                <a:cubicBezTo>
                  <a:pt x="783" y="694"/>
                  <a:pt x="779" y="688"/>
                  <a:pt x="797" y="675"/>
                </a:cubicBezTo>
                <a:cubicBezTo>
                  <a:pt x="816" y="662"/>
                  <a:pt x="837" y="659"/>
                  <a:pt x="859" y="654"/>
                </a:cubicBezTo>
                <a:moveTo>
                  <a:pt x="1503" y="395"/>
                </a:moveTo>
                <a:cubicBezTo>
                  <a:pt x="1500" y="365"/>
                  <a:pt x="1506" y="361"/>
                  <a:pt x="1460" y="378"/>
                </a:cubicBezTo>
                <a:cubicBezTo>
                  <a:pt x="1386" y="406"/>
                  <a:pt x="1313" y="462"/>
                  <a:pt x="1256" y="516"/>
                </a:cubicBezTo>
                <a:cubicBezTo>
                  <a:pt x="1227" y="543"/>
                  <a:pt x="1217" y="559"/>
                  <a:pt x="1211" y="594"/>
                </a:cubicBezTo>
                <a:cubicBezTo>
                  <a:pt x="1250" y="613"/>
                  <a:pt x="1316" y="611"/>
                  <a:pt x="1359" y="605"/>
                </a:cubicBezTo>
                <a:cubicBezTo>
                  <a:pt x="1457" y="591"/>
                  <a:pt x="1580" y="558"/>
                  <a:pt x="1667" y="511"/>
                </a:cubicBezTo>
                <a:cubicBezTo>
                  <a:pt x="1706" y="490"/>
                  <a:pt x="1726" y="456"/>
                  <a:pt x="1715" y="412"/>
                </a:cubicBezTo>
                <a:cubicBezTo>
                  <a:pt x="1705" y="372"/>
                  <a:pt x="1640" y="374"/>
                  <a:pt x="1609" y="380"/>
                </a:cubicBezTo>
                <a:cubicBezTo>
                  <a:pt x="1576" y="392"/>
                  <a:pt x="1566" y="395"/>
                  <a:pt x="1550" y="413"/>
                </a:cubicBezTo>
                <a:moveTo>
                  <a:pt x="2130" y="728"/>
                </a:moveTo>
                <a:cubicBezTo>
                  <a:pt x="2115" y="791"/>
                  <a:pt x="2086" y="848"/>
                  <a:pt x="2061" y="909"/>
                </a:cubicBezTo>
                <a:cubicBezTo>
                  <a:pt x="2042" y="956"/>
                  <a:pt x="2028" y="1005"/>
                  <a:pt x="2006" y="1051"/>
                </a:cubicBezTo>
                <a:cubicBezTo>
                  <a:pt x="1998" y="1067"/>
                  <a:pt x="1996" y="1073"/>
                  <a:pt x="1984" y="1076"/>
                </a:cubicBezTo>
                <a:moveTo>
                  <a:pt x="201" y="201"/>
                </a:moveTo>
                <a:cubicBezTo>
                  <a:pt x="205" y="188"/>
                  <a:pt x="207" y="184"/>
                  <a:pt x="206" y="175"/>
                </a:cubicBezTo>
                <a:cubicBezTo>
                  <a:pt x="206" y="179"/>
                  <a:pt x="209" y="222"/>
                  <a:pt x="209" y="223"/>
                </a:cubicBezTo>
                <a:cubicBezTo>
                  <a:pt x="210" y="323"/>
                  <a:pt x="196" y="419"/>
                  <a:pt x="186" y="518"/>
                </a:cubicBezTo>
                <a:cubicBezTo>
                  <a:pt x="170" y="682"/>
                  <a:pt x="168" y="846"/>
                  <a:pt x="163" y="1010"/>
                </a:cubicBezTo>
                <a:cubicBezTo>
                  <a:pt x="162" y="1059"/>
                  <a:pt x="166" y="1111"/>
                  <a:pt x="157" y="1159"/>
                </a:cubicBezTo>
                <a:cubicBezTo>
                  <a:pt x="154" y="1172"/>
                  <a:pt x="148" y="1189"/>
                  <a:pt x="140" y="1200"/>
                </a:cubicBezTo>
                <a:cubicBezTo>
                  <a:pt x="138" y="1200"/>
                  <a:pt x="137" y="1200"/>
                  <a:pt x="135" y="1200"/>
                </a:cubicBezTo>
                <a:moveTo>
                  <a:pt x="122" y="633"/>
                </a:moveTo>
                <a:cubicBezTo>
                  <a:pt x="153" y="574"/>
                  <a:pt x="178" y="547"/>
                  <a:pt x="243" y="525"/>
                </a:cubicBezTo>
                <a:cubicBezTo>
                  <a:pt x="297" y="507"/>
                  <a:pt x="391" y="492"/>
                  <a:pt x="446" y="518"/>
                </a:cubicBezTo>
                <a:cubicBezTo>
                  <a:pt x="504" y="546"/>
                  <a:pt x="507" y="614"/>
                  <a:pt x="508" y="668"/>
                </a:cubicBezTo>
                <a:cubicBezTo>
                  <a:pt x="510" y="747"/>
                  <a:pt x="476" y="804"/>
                  <a:pt x="411" y="850"/>
                </a:cubicBezTo>
                <a:cubicBezTo>
                  <a:pt x="351" y="893"/>
                  <a:pt x="273" y="906"/>
                  <a:pt x="201" y="909"/>
                </a:cubicBezTo>
                <a:cubicBezTo>
                  <a:pt x="175" y="910"/>
                  <a:pt x="109" y="922"/>
                  <a:pt x="98" y="888"/>
                </a:cubicBezTo>
                <a:cubicBezTo>
                  <a:pt x="98" y="867"/>
                  <a:pt x="99" y="858"/>
                  <a:pt x="110" y="846"/>
                </a:cubicBezTo>
                <a:moveTo>
                  <a:pt x="638" y="499"/>
                </a:moveTo>
                <a:cubicBezTo>
                  <a:pt x="636" y="479"/>
                  <a:pt x="621" y="465"/>
                  <a:pt x="640" y="445"/>
                </a:cubicBezTo>
                <a:cubicBezTo>
                  <a:pt x="686" y="396"/>
                  <a:pt x="809" y="369"/>
                  <a:pt x="869" y="348"/>
                </a:cubicBezTo>
                <a:cubicBezTo>
                  <a:pt x="979" y="310"/>
                  <a:pt x="1094" y="284"/>
                  <a:pt x="1203" y="243"/>
                </a:cubicBezTo>
                <a:cubicBezTo>
                  <a:pt x="1220" y="237"/>
                  <a:pt x="1237" y="228"/>
                  <a:pt x="1253" y="220"/>
                </a:cubicBezTo>
                <a:cubicBezTo>
                  <a:pt x="1225" y="221"/>
                  <a:pt x="1197" y="222"/>
                  <a:pt x="1169" y="227"/>
                </a:cubicBezTo>
                <a:cubicBezTo>
                  <a:pt x="1150" y="231"/>
                  <a:pt x="1147" y="229"/>
                  <a:pt x="1134" y="248"/>
                </a:cubicBezTo>
                <a:cubicBezTo>
                  <a:pt x="1097" y="301"/>
                  <a:pt x="1092" y="398"/>
                  <a:pt x="1086" y="458"/>
                </a:cubicBezTo>
                <a:cubicBezTo>
                  <a:pt x="1075" y="561"/>
                  <a:pt x="1074" y="665"/>
                  <a:pt x="1074" y="768"/>
                </a:cubicBezTo>
                <a:cubicBezTo>
                  <a:pt x="1074" y="824"/>
                  <a:pt x="1105" y="1004"/>
                  <a:pt x="1050" y="1038"/>
                </a:cubicBezTo>
                <a:cubicBezTo>
                  <a:pt x="970" y="1087"/>
                  <a:pt x="842" y="1079"/>
                  <a:pt x="753" y="1087"/>
                </a:cubicBezTo>
                <a:cubicBezTo>
                  <a:pt x="707" y="1091"/>
                  <a:pt x="661" y="1096"/>
                  <a:pt x="615" y="1100"/>
                </a:cubicBezTo>
                <a:cubicBezTo>
                  <a:pt x="693" y="1086"/>
                  <a:pt x="770" y="1060"/>
                  <a:pt x="847" y="1039"/>
                </a:cubicBezTo>
                <a:cubicBezTo>
                  <a:pt x="977" y="1003"/>
                  <a:pt x="1200" y="1008"/>
                  <a:pt x="1314" y="945"/>
                </a:cubicBezTo>
                <a:cubicBezTo>
                  <a:pt x="1336" y="933"/>
                  <a:pt x="1314" y="918"/>
                  <a:pt x="1314" y="902"/>
                </a:cubicBezTo>
                <a:moveTo>
                  <a:pt x="986" y="350"/>
                </a:moveTo>
                <a:cubicBezTo>
                  <a:pt x="978" y="342"/>
                  <a:pt x="974" y="337"/>
                  <a:pt x="969" y="330"/>
                </a:cubicBezTo>
                <a:cubicBezTo>
                  <a:pt x="1017" y="321"/>
                  <a:pt x="1063" y="309"/>
                  <a:pt x="1109" y="294"/>
                </a:cubicBezTo>
                <a:cubicBezTo>
                  <a:pt x="1180" y="271"/>
                  <a:pt x="1252" y="248"/>
                  <a:pt x="1323" y="224"/>
                </a:cubicBezTo>
                <a:cubicBezTo>
                  <a:pt x="1370" y="209"/>
                  <a:pt x="1418" y="186"/>
                  <a:pt x="1468" y="183"/>
                </a:cubicBezTo>
                <a:cubicBezTo>
                  <a:pt x="1474" y="183"/>
                  <a:pt x="1475" y="183"/>
                  <a:pt x="1478" y="183"/>
                </a:cubicBezTo>
                <a:cubicBezTo>
                  <a:pt x="1478" y="188"/>
                  <a:pt x="1482" y="210"/>
                  <a:pt x="1475" y="213"/>
                </a:cubicBezTo>
                <a:cubicBezTo>
                  <a:pt x="1463" y="214"/>
                  <a:pt x="1458" y="214"/>
                  <a:pt x="1450" y="214"/>
                </a:cubicBezTo>
                <a:moveTo>
                  <a:pt x="1271" y="196"/>
                </a:moveTo>
                <a:cubicBezTo>
                  <a:pt x="1271" y="329"/>
                  <a:pt x="1258" y="461"/>
                  <a:pt x="1242" y="592"/>
                </a:cubicBezTo>
                <a:cubicBezTo>
                  <a:pt x="1229" y="697"/>
                  <a:pt x="1210" y="800"/>
                  <a:pt x="1181" y="901"/>
                </a:cubicBezTo>
                <a:cubicBezTo>
                  <a:pt x="1167" y="947"/>
                  <a:pt x="1151" y="993"/>
                  <a:pt x="1135" y="1038"/>
                </a:cubicBezTo>
                <a:cubicBezTo>
                  <a:pt x="1130" y="1054"/>
                  <a:pt x="1130" y="1060"/>
                  <a:pt x="1117" y="1069"/>
                </a:cubicBezTo>
                <a:cubicBezTo>
                  <a:pt x="1080" y="1095"/>
                  <a:pt x="953" y="1086"/>
                  <a:pt x="907" y="1091"/>
                </a:cubicBezTo>
                <a:cubicBezTo>
                  <a:pt x="873" y="1095"/>
                  <a:pt x="839" y="1093"/>
                  <a:pt x="808" y="1090"/>
                </a:cubicBezTo>
                <a:cubicBezTo>
                  <a:pt x="813" y="1087"/>
                  <a:pt x="801" y="1076"/>
                  <a:pt x="813" y="1071"/>
                </a:cubicBezTo>
                <a:cubicBezTo>
                  <a:pt x="935" y="1022"/>
                  <a:pt x="1079" y="999"/>
                  <a:pt x="1206" y="969"/>
                </a:cubicBezTo>
                <a:cubicBezTo>
                  <a:pt x="1293" y="948"/>
                  <a:pt x="1380" y="925"/>
                  <a:pt x="1468" y="906"/>
                </a:cubicBezTo>
                <a:cubicBezTo>
                  <a:pt x="1495" y="900"/>
                  <a:pt x="1521" y="897"/>
                  <a:pt x="1548" y="894"/>
                </a:cubicBezTo>
                <a:cubicBezTo>
                  <a:pt x="1530" y="886"/>
                  <a:pt x="1501" y="892"/>
                  <a:pt x="1505" y="863"/>
                </a:cubicBezTo>
                <a:cubicBezTo>
                  <a:pt x="1505" y="842"/>
                  <a:pt x="1507" y="834"/>
                  <a:pt x="1524" y="826"/>
                </a:cubicBezTo>
                <a:moveTo>
                  <a:pt x="2890" y="225"/>
                </a:moveTo>
                <a:cubicBezTo>
                  <a:pt x="2877" y="212"/>
                  <a:pt x="2886" y="209"/>
                  <a:pt x="2857" y="208"/>
                </a:cubicBezTo>
                <a:cubicBezTo>
                  <a:pt x="2801" y="206"/>
                  <a:pt x="2761" y="231"/>
                  <a:pt x="2720" y="269"/>
                </a:cubicBezTo>
                <a:cubicBezTo>
                  <a:pt x="2676" y="309"/>
                  <a:pt x="2595" y="423"/>
                  <a:pt x="2632" y="491"/>
                </a:cubicBezTo>
                <a:cubicBezTo>
                  <a:pt x="2661" y="543"/>
                  <a:pt x="2800" y="527"/>
                  <a:pt x="2844" y="520"/>
                </a:cubicBezTo>
                <a:cubicBezTo>
                  <a:pt x="2921" y="508"/>
                  <a:pt x="3012" y="469"/>
                  <a:pt x="3068" y="413"/>
                </a:cubicBezTo>
                <a:cubicBezTo>
                  <a:pt x="3091" y="390"/>
                  <a:pt x="3114" y="336"/>
                  <a:pt x="3096" y="303"/>
                </a:cubicBezTo>
                <a:cubicBezTo>
                  <a:pt x="3075" y="265"/>
                  <a:pt x="3031" y="258"/>
                  <a:pt x="2993" y="257"/>
                </a:cubicBezTo>
                <a:cubicBezTo>
                  <a:pt x="2947" y="256"/>
                  <a:pt x="2936" y="267"/>
                  <a:pt x="2926" y="309"/>
                </a:cubicBezTo>
                <a:moveTo>
                  <a:pt x="3481" y="434"/>
                </a:moveTo>
                <a:cubicBezTo>
                  <a:pt x="3487" y="423"/>
                  <a:pt x="3487" y="415"/>
                  <a:pt x="3500" y="415"/>
                </a:cubicBezTo>
                <a:cubicBezTo>
                  <a:pt x="3502" y="415"/>
                  <a:pt x="3504" y="415"/>
                  <a:pt x="3506" y="415"/>
                </a:cubicBezTo>
                <a:cubicBezTo>
                  <a:pt x="3508" y="423"/>
                  <a:pt x="3510" y="430"/>
                  <a:pt x="3510" y="439"/>
                </a:cubicBezTo>
                <a:lnTo>
                  <a:pt x="3510" y="440"/>
                </a:lnTo>
                <a:cubicBezTo>
                  <a:pt x="3485" y="438"/>
                  <a:pt x="3473" y="427"/>
                  <a:pt x="3454" y="410"/>
                </a:cubicBezTo>
                <a:cubicBezTo>
                  <a:pt x="3441" y="399"/>
                  <a:pt x="3426" y="387"/>
                  <a:pt x="3425" y="369"/>
                </a:cubicBezTo>
                <a:cubicBezTo>
                  <a:pt x="3425" y="366"/>
                  <a:pt x="3425" y="364"/>
                  <a:pt x="3425" y="361"/>
                </a:cubicBezTo>
                <a:moveTo>
                  <a:pt x="3924" y="135"/>
                </a:moveTo>
                <a:cubicBezTo>
                  <a:pt x="3882" y="131"/>
                  <a:pt x="3866" y="126"/>
                  <a:pt x="3827" y="152"/>
                </a:cubicBezTo>
                <a:cubicBezTo>
                  <a:pt x="3783" y="181"/>
                  <a:pt x="3748" y="221"/>
                  <a:pt x="3740" y="275"/>
                </a:cubicBezTo>
                <a:cubicBezTo>
                  <a:pt x="3730" y="344"/>
                  <a:pt x="3759" y="386"/>
                  <a:pt x="3797" y="440"/>
                </a:cubicBezTo>
                <a:cubicBezTo>
                  <a:pt x="3835" y="494"/>
                  <a:pt x="3888" y="547"/>
                  <a:pt x="3900" y="616"/>
                </a:cubicBezTo>
                <a:cubicBezTo>
                  <a:pt x="3911" y="675"/>
                  <a:pt x="3895" y="717"/>
                  <a:pt x="3840" y="744"/>
                </a:cubicBezTo>
                <a:cubicBezTo>
                  <a:pt x="3776" y="775"/>
                  <a:pt x="3703" y="771"/>
                  <a:pt x="3634" y="771"/>
                </a:cubicBezTo>
                <a:cubicBezTo>
                  <a:pt x="3576" y="771"/>
                  <a:pt x="3568" y="759"/>
                  <a:pt x="3529" y="720"/>
                </a:cubicBezTo>
                <a:moveTo>
                  <a:pt x="3870" y="211"/>
                </a:moveTo>
                <a:cubicBezTo>
                  <a:pt x="3952" y="203"/>
                  <a:pt x="4034" y="205"/>
                  <a:pt x="4116" y="205"/>
                </a:cubicBezTo>
                <a:cubicBezTo>
                  <a:pt x="4176" y="205"/>
                  <a:pt x="4236" y="205"/>
                  <a:pt x="4296" y="205"/>
                </a:cubicBezTo>
                <a:moveTo>
                  <a:pt x="3485" y="48"/>
                </a:moveTo>
                <a:cubicBezTo>
                  <a:pt x="3482" y="37"/>
                  <a:pt x="3480" y="28"/>
                  <a:pt x="3478" y="18"/>
                </a:cubicBezTo>
                <a:cubicBezTo>
                  <a:pt x="3546" y="10"/>
                  <a:pt x="3614" y="10"/>
                  <a:pt x="3682" y="7"/>
                </a:cubicBezTo>
                <a:cubicBezTo>
                  <a:pt x="3777" y="3"/>
                  <a:pt x="3877" y="-7"/>
                  <a:pt x="3971" y="7"/>
                </a:cubicBezTo>
                <a:cubicBezTo>
                  <a:pt x="3988" y="10"/>
                  <a:pt x="4021" y="9"/>
                  <a:pt x="4037" y="16"/>
                </a:cubicBezTo>
                <a:cubicBezTo>
                  <a:pt x="4059" y="25"/>
                  <a:pt x="4075" y="37"/>
                  <a:pt x="4088" y="58"/>
                </a:cubicBezTo>
                <a:cubicBezTo>
                  <a:pt x="4125" y="119"/>
                  <a:pt x="4119" y="196"/>
                  <a:pt x="4119" y="264"/>
                </a:cubicBezTo>
                <a:cubicBezTo>
                  <a:pt x="4120" y="379"/>
                  <a:pt x="4105" y="488"/>
                  <a:pt x="4089" y="602"/>
                </a:cubicBezTo>
                <a:cubicBezTo>
                  <a:pt x="4076" y="692"/>
                  <a:pt x="4063" y="784"/>
                  <a:pt x="4043" y="873"/>
                </a:cubicBezTo>
                <a:cubicBezTo>
                  <a:pt x="4029" y="936"/>
                  <a:pt x="4013" y="997"/>
                  <a:pt x="4015" y="1062"/>
                </a:cubicBezTo>
                <a:cubicBezTo>
                  <a:pt x="4016" y="1062"/>
                  <a:pt x="4017" y="1062"/>
                  <a:pt x="4018" y="1062"/>
                </a:cubicBezTo>
                <a:moveTo>
                  <a:pt x="3539" y="713"/>
                </a:moveTo>
                <a:cubicBezTo>
                  <a:pt x="3505" y="674"/>
                  <a:pt x="3521" y="698"/>
                  <a:pt x="3509" y="657"/>
                </a:cubicBezTo>
                <a:cubicBezTo>
                  <a:pt x="3585" y="616"/>
                  <a:pt x="3666" y="589"/>
                  <a:pt x="3750" y="565"/>
                </a:cubicBezTo>
                <a:cubicBezTo>
                  <a:pt x="4092" y="466"/>
                  <a:pt x="4483" y="456"/>
                  <a:pt x="4808" y="306"/>
                </a:cubicBezTo>
                <a:cubicBezTo>
                  <a:pt x="4822" y="300"/>
                  <a:pt x="4765" y="319"/>
                  <a:pt x="4756" y="32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2" name=""/>
          <p:cNvSpPr/>
          <p:nvPr/>
        </p:nvSpPr>
        <p:spPr>
          <a:xfrm>
            <a:off x="8089920" y="5225400"/>
            <a:ext cx="40320" cy="43200"/>
          </a:xfrm>
          <a:custGeom>
            <a:avLst/>
            <a:gdLst/>
            <a:ahLst/>
            <a:rect l="0" t="0" r="r" b="b"/>
            <a:pathLst>
              <a:path fill="none" w="112" h="120">
                <a:moveTo>
                  <a:pt x="0" y="12"/>
                </a:moveTo>
                <a:cubicBezTo>
                  <a:pt x="30" y="5"/>
                  <a:pt x="65" y="-10"/>
                  <a:pt x="92" y="12"/>
                </a:cubicBezTo>
                <a:cubicBezTo>
                  <a:pt x="112" y="28"/>
                  <a:pt x="116" y="72"/>
                  <a:pt x="109" y="95"/>
                </a:cubicBezTo>
                <a:cubicBezTo>
                  <a:pt x="104" y="103"/>
                  <a:pt x="100" y="112"/>
                  <a:pt x="95" y="12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3" name=""/>
          <p:cNvSpPr/>
          <p:nvPr/>
        </p:nvSpPr>
        <p:spPr>
          <a:xfrm>
            <a:off x="10088640" y="1455480"/>
            <a:ext cx="705960" cy="399960"/>
          </a:xfrm>
          <a:custGeom>
            <a:avLst/>
            <a:gdLst/>
            <a:ahLst/>
            <a:rect l="0" t="0" r="r" b="b"/>
            <a:pathLst>
              <a:path fill="none" w="1961" h="1111">
                <a:moveTo>
                  <a:pt x="1961" y="532"/>
                </a:moveTo>
                <a:cubicBezTo>
                  <a:pt x="1899" y="442"/>
                  <a:pt x="1828" y="358"/>
                  <a:pt x="1820" y="246"/>
                </a:cubicBezTo>
                <a:cubicBezTo>
                  <a:pt x="1815" y="172"/>
                  <a:pt x="1832" y="109"/>
                  <a:pt x="1842" y="37"/>
                </a:cubicBezTo>
                <a:cubicBezTo>
                  <a:pt x="1844" y="17"/>
                  <a:pt x="1844" y="12"/>
                  <a:pt x="1844" y="0"/>
                </a:cubicBezTo>
                <a:cubicBezTo>
                  <a:pt x="1738" y="4"/>
                  <a:pt x="1656" y="29"/>
                  <a:pt x="1551" y="63"/>
                </a:cubicBezTo>
                <a:cubicBezTo>
                  <a:pt x="1124" y="203"/>
                  <a:pt x="707" y="371"/>
                  <a:pt x="315" y="591"/>
                </a:cubicBezTo>
                <a:cubicBezTo>
                  <a:pt x="162" y="677"/>
                  <a:pt x="74" y="728"/>
                  <a:pt x="0" y="869"/>
                </a:cubicBezTo>
                <a:cubicBezTo>
                  <a:pt x="184" y="933"/>
                  <a:pt x="365" y="911"/>
                  <a:pt x="562" y="901"/>
                </a:cubicBezTo>
                <a:moveTo>
                  <a:pt x="1034" y="800"/>
                </a:moveTo>
                <a:cubicBezTo>
                  <a:pt x="1116" y="772"/>
                  <a:pt x="1197" y="746"/>
                  <a:pt x="1275" y="709"/>
                </a:cubicBezTo>
                <a:cubicBezTo>
                  <a:pt x="1173" y="744"/>
                  <a:pt x="1080" y="784"/>
                  <a:pt x="983" y="835"/>
                </a:cubicBezTo>
                <a:cubicBezTo>
                  <a:pt x="827" y="917"/>
                  <a:pt x="683" y="1012"/>
                  <a:pt x="536" y="111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4" name=""/>
          <p:cNvSpPr/>
          <p:nvPr/>
        </p:nvSpPr>
        <p:spPr>
          <a:xfrm>
            <a:off x="6997680" y="1765440"/>
            <a:ext cx="1750680" cy="174240"/>
          </a:xfrm>
          <a:custGeom>
            <a:avLst/>
            <a:gdLst/>
            <a:ahLst/>
            <a:rect l="0" t="0" r="r" b="b"/>
            <a:pathLst>
              <a:path fill="none" w="4863" h="484">
                <a:moveTo>
                  <a:pt x="80" y="329"/>
                </a:moveTo>
                <a:cubicBezTo>
                  <a:pt x="53" y="329"/>
                  <a:pt x="27" y="329"/>
                  <a:pt x="0" y="329"/>
                </a:cubicBezTo>
                <a:cubicBezTo>
                  <a:pt x="19" y="328"/>
                  <a:pt x="55" y="325"/>
                  <a:pt x="73" y="324"/>
                </a:cubicBezTo>
                <a:cubicBezTo>
                  <a:pt x="566" y="287"/>
                  <a:pt x="1060" y="307"/>
                  <a:pt x="1554" y="275"/>
                </a:cubicBezTo>
                <a:cubicBezTo>
                  <a:pt x="1923" y="251"/>
                  <a:pt x="2291" y="215"/>
                  <a:pt x="2662" y="213"/>
                </a:cubicBezTo>
                <a:cubicBezTo>
                  <a:pt x="2749" y="213"/>
                  <a:pt x="2831" y="198"/>
                  <a:pt x="2917" y="194"/>
                </a:cubicBezTo>
                <a:cubicBezTo>
                  <a:pt x="2955" y="192"/>
                  <a:pt x="3649" y="170"/>
                  <a:pt x="3654" y="192"/>
                </a:cubicBezTo>
                <a:cubicBezTo>
                  <a:pt x="3657" y="207"/>
                  <a:pt x="3624" y="197"/>
                  <a:pt x="3615" y="209"/>
                </a:cubicBezTo>
                <a:cubicBezTo>
                  <a:pt x="3610" y="213"/>
                  <a:pt x="3605" y="218"/>
                  <a:pt x="3600" y="222"/>
                </a:cubicBezTo>
                <a:moveTo>
                  <a:pt x="4607" y="263"/>
                </a:moveTo>
                <a:cubicBezTo>
                  <a:pt x="4681" y="263"/>
                  <a:pt x="4780" y="281"/>
                  <a:pt x="4847" y="251"/>
                </a:cubicBezTo>
                <a:cubicBezTo>
                  <a:pt x="4850" y="248"/>
                  <a:pt x="4853" y="245"/>
                  <a:pt x="4856" y="242"/>
                </a:cubicBezTo>
                <a:cubicBezTo>
                  <a:pt x="4833" y="226"/>
                  <a:pt x="4894" y="233"/>
                  <a:pt x="4841" y="223"/>
                </a:cubicBezTo>
                <a:cubicBezTo>
                  <a:pt x="4762" y="208"/>
                  <a:pt x="4668" y="246"/>
                  <a:pt x="4592" y="260"/>
                </a:cubicBezTo>
                <a:cubicBezTo>
                  <a:pt x="4398" y="296"/>
                  <a:pt x="4199" y="306"/>
                  <a:pt x="4007" y="347"/>
                </a:cubicBezTo>
                <a:cubicBezTo>
                  <a:pt x="3975" y="356"/>
                  <a:pt x="3968" y="357"/>
                  <a:pt x="3951" y="367"/>
                </a:cubicBezTo>
                <a:cubicBezTo>
                  <a:pt x="3994" y="367"/>
                  <a:pt x="4048" y="353"/>
                  <a:pt x="4097" y="338"/>
                </a:cubicBezTo>
                <a:cubicBezTo>
                  <a:pt x="4252" y="292"/>
                  <a:pt x="4406" y="245"/>
                  <a:pt x="4556" y="186"/>
                </a:cubicBezTo>
                <a:cubicBezTo>
                  <a:pt x="4618" y="161"/>
                  <a:pt x="4683" y="137"/>
                  <a:pt x="4737" y="97"/>
                </a:cubicBezTo>
                <a:cubicBezTo>
                  <a:pt x="4737" y="95"/>
                  <a:pt x="4737" y="93"/>
                  <a:pt x="4737" y="91"/>
                </a:cubicBezTo>
                <a:cubicBezTo>
                  <a:pt x="4648" y="93"/>
                  <a:pt x="4570" y="116"/>
                  <a:pt x="4483" y="137"/>
                </a:cubicBezTo>
                <a:cubicBezTo>
                  <a:pt x="4264" y="189"/>
                  <a:pt x="4042" y="223"/>
                  <a:pt x="3819" y="251"/>
                </a:cubicBezTo>
                <a:cubicBezTo>
                  <a:pt x="3712" y="265"/>
                  <a:pt x="3600" y="267"/>
                  <a:pt x="3494" y="288"/>
                </a:cubicBezTo>
                <a:cubicBezTo>
                  <a:pt x="3500" y="288"/>
                  <a:pt x="3506" y="288"/>
                  <a:pt x="3512" y="288"/>
                </a:cubicBezTo>
                <a:cubicBezTo>
                  <a:pt x="3630" y="283"/>
                  <a:pt x="3743" y="257"/>
                  <a:pt x="3858" y="233"/>
                </a:cubicBezTo>
                <a:cubicBezTo>
                  <a:pt x="4082" y="184"/>
                  <a:pt x="4315" y="128"/>
                  <a:pt x="4524" y="30"/>
                </a:cubicBezTo>
                <a:cubicBezTo>
                  <a:pt x="4550" y="18"/>
                  <a:pt x="4550" y="10"/>
                  <a:pt x="4566" y="0"/>
                </a:cubicBezTo>
                <a:cubicBezTo>
                  <a:pt x="4462" y="0"/>
                  <a:pt x="4367" y="11"/>
                  <a:pt x="4265" y="32"/>
                </a:cubicBezTo>
                <a:cubicBezTo>
                  <a:pt x="4089" y="68"/>
                  <a:pt x="3823" y="114"/>
                  <a:pt x="3683" y="241"/>
                </a:cubicBezTo>
                <a:cubicBezTo>
                  <a:pt x="3668" y="254"/>
                  <a:pt x="3661" y="255"/>
                  <a:pt x="3664" y="268"/>
                </a:cubicBezTo>
                <a:moveTo>
                  <a:pt x="1599" y="407"/>
                </a:moveTo>
                <a:cubicBezTo>
                  <a:pt x="1604" y="385"/>
                  <a:pt x="1566" y="396"/>
                  <a:pt x="1605" y="387"/>
                </a:cubicBezTo>
                <a:cubicBezTo>
                  <a:pt x="1659" y="374"/>
                  <a:pt x="1751" y="406"/>
                  <a:pt x="1805" y="411"/>
                </a:cubicBezTo>
                <a:cubicBezTo>
                  <a:pt x="2031" y="431"/>
                  <a:pt x="2269" y="440"/>
                  <a:pt x="2496" y="415"/>
                </a:cubicBezTo>
                <a:cubicBezTo>
                  <a:pt x="2560" y="408"/>
                  <a:pt x="2690" y="405"/>
                  <a:pt x="2739" y="350"/>
                </a:cubicBezTo>
                <a:cubicBezTo>
                  <a:pt x="2740" y="344"/>
                  <a:pt x="2741" y="339"/>
                  <a:pt x="2742" y="333"/>
                </a:cubicBezTo>
                <a:cubicBezTo>
                  <a:pt x="2701" y="298"/>
                  <a:pt x="2667" y="280"/>
                  <a:pt x="2596" y="271"/>
                </a:cubicBezTo>
                <a:cubicBezTo>
                  <a:pt x="2487" y="257"/>
                  <a:pt x="2362" y="254"/>
                  <a:pt x="2253" y="267"/>
                </a:cubicBezTo>
                <a:cubicBezTo>
                  <a:pt x="2178" y="276"/>
                  <a:pt x="2092" y="304"/>
                  <a:pt x="2032" y="353"/>
                </a:cubicBezTo>
                <a:cubicBezTo>
                  <a:pt x="1997" y="382"/>
                  <a:pt x="1995" y="409"/>
                  <a:pt x="2003" y="449"/>
                </a:cubicBezTo>
                <a:cubicBezTo>
                  <a:pt x="2101" y="484"/>
                  <a:pt x="2212" y="492"/>
                  <a:pt x="2316" y="477"/>
                </a:cubicBezTo>
                <a:cubicBezTo>
                  <a:pt x="2406" y="464"/>
                  <a:pt x="2507" y="434"/>
                  <a:pt x="2589" y="394"/>
                </a:cubicBezTo>
                <a:cubicBezTo>
                  <a:pt x="2621" y="378"/>
                  <a:pt x="2635" y="365"/>
                  <a:pt x="2644" y="335"/>
                </a:cubicBezTo>
                <a:cubicBezTo>
                  <a:pt x="2644" y="333"/>
                  <a:pt x="2644" y="331"/>
                  <a:pt x="2644" y="329"/>
                </a:cubicBezTo>
                <a:cubicBezTo>
                  <a:pt x="2600" y="332"/>
                  <a:pt x="2569" y="339"/>
                  <a:pt x="2526" y="353"/>
                </a:cubicBezTo>
                <a:cubicBezTo>
                  <a:pt x="2476" y="370"/>
                  <a:pt x="2426" y="390"/>
                  <a:pt x="2376" y="407"/>
                </a:cubicBezTo>
                <a:cubicBezTo>
                  <a:pt x="2357" y="413"/>
                  <a:pt x="2337" y="418"/>
                  <a:pt x="2319" y="424"/>
                </a:cubicBezTo>
                <a:lnTo>
                  <a:pt x="2319" y="425"/>
                </a:lnTo>
                <a:cubicBezTo>
                  <a:pt x="2357" y="429"/>
                  <a:pt x="2397" y="429"/>
                  <a:pt x="2438" y="429"/>
                </a:cubicBezTo>
                <a:cubicBezTo>
                  <a:pt x="2519" y="429"/>
                  <a:pt x="2593" y="416"/>
                  <a:pt x="2671" y="394"/>
                </a:cubicBezTo>
                <a:cubicBezTo>
                  <a:pt x="2702" y="385"/>
                  <a:pt x="2709" y="383"/>
                  <a:pt x="2726" y="373"/>
                </a:cubicBezTo>
                <a:cubicBezTo>
                  <a:pt x="2708" y="358"/>
                  <a:pt x="2735" y="350"/>
                  <a:pt x="2668" y="347"/>
                </a:cubicBezTo>
                <a:cubicBezTo>
                  <a:pt x="2558" y="342"/>
                  <a:pt x="2442" y="342"/>
                  <a:pt x="2331" y="353"/>
                </a:cubicBezTo>
                <a:cubicBezTo>
                  <a:pt x="2253" y="361"/>
                  <a:pt x="2171" y="373"/>
                  <a:pt x="2116" y="432"/>
                </a:cubicBezTo>
                <a:cubicBezTo>
                  <a:pt x="2127" y="472"/>
                  <a:pt x="2125" y="470"/>
                  <a:pt x="2178" y="472"/>
                </a:cubicBezTo>
                <a:cubicBezTo>
                  <a:pt x="2231" y="474"/>
                  <a:pt x="2275" y="469"/>
                  <a:pt x="2327" y="460"/>
                </a:cubicBezTo>
                <a:moveTo>
                  <a:pt x="2537" y="367"/>
                </a:moveTo>
                <a:cubicBezTo>
                  <a:pt x="2523" y="337"/>
                  <a:pt x="2485" y="343"/>
                  <a:pt x="2452" y="343"/>
                </a:cubicBezTo>
                <a:cubicBezTo>
                  <a:pt x="2392" y="342"/>
                  <a:pt x="2350" y="354"/>
                  <a:pt x="2300" y="386"/>
                </a:cubicBezTo>
                <a:cubicBezTo>
                  <a:pt x="2268" y="406"/>
                  <a:pt x="2250" y="420"/>
                  <a:pt x="2245" y="457"/>
                </a:cubicBezTo>
                <a:cubicBezTo>
                  <a:pt x="2281" y="462"/>
                  <a:pt x="2319" y="465"/>
                  <a:pt x="2361" y="452"/>
                </a:cubicBezTo>
                <a:cubicBezTo>
                  <a:pt x="2421" y="433"/>
                  <a:pt x="2499" y="399"/>
                  <a:pt x="2538" y="347"/>
                </a:cubicBezTo>
                <a:cubicBezTo>
                  <a:pt x="2556" y="324"/>
                  <a:pt x="2553" y="295"/>
                  <a:pt x="2553" y="268"/>
                </a:cubicBezTo>
                <a:cubicBezTo>
                  <a:pt x="2536" y="259"/>
                  <a:pt x="2510" y="256"/>
                  <a:pt x="2491" y="267"/>
                </a:cubicBezTo>
                <a:cubicBezTo>
                  <a:pt x="2455" y="289"/>
                  <a:pt x="2420" y="325"/>
                  <a:pt x="2388" y="35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5" name=""/>
          <p:cNvSpPr/>
          <p:nvPr/>
        </p:nvSpPr>
        <p:spPr>
          <a:xfrm>
            <a:off x="1007640" y="5625360"/>
            <a:ext cx="257400" cy="514440"/>
          </a:xfrm>
          <a:custGeom>
            <a:avLst/>
            <a:gdLst/>
            <a:ahLst/>
            <a:rect l="0" t="0" r="r" b="b"/>
            <a:pathLst>
              <a:path fill="none" w="715" h="1429">
                <a:moveTo>
                  <a:pt x="84" y="35"/>
                </a:moveTo>
                <a:cubicBezTo>
                  <a:pt x="55" y="43"/>
                  <a:pt x="33" y="48"/>
                  <a:pt x="4" y="52"/>
                </a:cubicBezTo>
                <a:cubicBezTo>
                  <a:pt x="22" y="35"/>
                  <a:pt x="-23" y="32"/>
                  <a:pt x="17" y="19"/>
                </a:cubicBezTo>
                <a:cubicBezTo>
                  <a:pt x="89" y="-5"/>
                  <a:pt x="217" y="-11"/>
                  <a:pt x="283" y="28"/>
                </a:cubicBezTo>
                <a:cubicBezTo>
                  <a:pt x="332" y="57"/>
                  <a:pt x="338" y="136"/>
                  <a:pt x="326" y="186"/>
                </a:cubicBezTo>
                <a:cubicBezTo>
                  <a:pt x="303" y="280"/>
                  <a:pt x="160" y="405"/>
                  <a:pt x="186" y="507"/>
                </a:cubicBezTo>
                <a:cubicBezTo>
                  <a:pt x="201" y="565"/>
                  <a:pt x="249" y="562"/>
                  <a:pt x="311" y="556"/>
                </a:cubicBezTo>
                <a:cubicBezTo>
                  <a:pt x="409" y="546"/>
                  <a:pt x="501" y="496"/>
                  <a:pt x="590" y="455"/>
                </a:cubicBezTo>
                <a:cubicBezTo>
                  <a:pt x="615" y="444"/>
                  <a:pt x="633" y="439"/>
                  <a:pt x="656" y="429"/>
                </a:cubicBezTo>
                <a:cubicBezTo>
                  <a:pt x="626" y="483"/>
                  <a:pt x="594" y="536"/>
                  <a:pt x="577" y="597"/>
                </a:cubicBezTo>
                <a:cubicBezTo>
                  <a:pt x="553" y="684"/>
                  <a:pt x="562" y="765"/>
                  <a:pt x="598" y="846"/>
                </a:cubicBezTo>
                <a:cubicBezTo>
                  <a:pt x="633" y="925"/>
                  <a:pt x="685" y="996"/>
                  <a:pt x="707" y="1081"/>
                </a:cubicBezTo>
                <a:cubicBezTo>
                  <a:pt x="724" y="1146"/>
                  <a:pt x="714" y="1189"/>
                  <a:pt x="659" y="1230"/>
                </a:cubicBezTo>
                <a:cubicBezTo>
                  <a:pt x="527" y="1327"/>
                  <a:pt x="338" y="1381"/>
                  <a:pt x="184" y="142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6" name=""/>
          <p:cNvSpPr/>
          <p:nvPr/>
        </p:nvSpPr>
        <p:spPr>
          <a:xfrm>
            <a:off x="10131480" y="5239080"/>
            <a:ext cx="897480" cy="480960"/>
          </a:xfrm>
          <a:custGeom>
            <a:avLst/>
            <a:gdLst/>
            <a:ahLst/>
            <a:rect l="0" t="0" r="r" b="b"/>
            <a:pathLst>
              <a:path fill="none" w="2493" h="1336">
                <a:moveTo>
                  <a:pt x="117" y="262"/>
                </a:moveTo>
                <a:cubicBezTo>
                  <a:pt x="93" y="243"/>
                  <a:pt x="78" y="234"/>
                  <a:pt x="51" y="225"/>
                </a:cubicBezTo>
                <a:cubicBezTo>
                  <a:pt x="62" y="265"/>
                  <a:pt x="77" y="279"/>
                  <a:pt x="111" y="310"/>
                </a:cubicBezTo>
                <a:cubicBezTo>
                  <a:pt x="168" y="362"/>
                  <a:pt x="236" y="407"/>
                  <a:pt x="303" y="447"/>
                </a:cubicBezTo>
                <a:cubicBezTo>
                  <a:pt x="326" y="462"/>
                  <a:pt x="404" y="487"/>
                  <a:pt x="418" y="515"/>
                </a:cubicBezTo>
                <a:cubicBezTo>
                  <a:pt x="432" y="544"/>
                  <a:pt x="406" y="564"/>
                  <a:pt x="387" y="581"/>
                </a:cubicBezTo>
                <a:cubicBezTo>
                  <a:pt x="317" y="643"/>
                  <a:pt x="238" y="693"/>
                  <a:pt x="155" y="735"/>
                </a:cubicBezTo>
                <a:cubicBezTo>
                  <a:pt x="105" y="760"/>
                  <a:pt x="54" y="781"/>
                  <a:pt x="0" y="797"/>
                </a:cubicBezTo>
                <a:moveTo>
                  <a:pt x="875" y="86"/>
                </a:moveTo>
                <a:cubicBezTo>
                  <a:pt x="885" y="61"/>
                  <a:pt x="889" y="58"/>
                  <a:pt x="888" y="43"/>
                </a:cubicBezTo>
                <a:cubicBezTo>
                  <a:pt x="837" y="38"/>
                  <a:pt x="813" y="36"/>
                  <a:pt x="773" y="72"/>
                </a:cubicBezTo>
                <a:cubicBezTo>
                  <a:pt x="702" y="136"/>
                  <a:pt x="644" y="235"/>
                  <a:pt x="633" y="330"/>
                </a:cubicBezTo>
                <a:cubicBezTo>
                  <a:pt x="625" y="402"/>
                  <a:pt x="652" y="438"/>
                  <a:pt x="717" y="465"/>
                </a:cubicBezTo>
                <a:cubicBezTo>
                  <a:pt x="779" y="491"/>
                  <a:pt x="848" y="487"/>
                  <a:pt x="909" y="515"/>
                </a:cubicBezTo>
                <a:cubicBezTo>
                  <a:pt x="959" y="538"/>
                  <a:pt x="959" y="597"/>
                  <a:pt x="927" y="638"/>
                </a:cubicBezTo>
                <a:cubicBezTo>
                  <a:pt x="871" y="708"/>
                  <a:pt x="772" y="756"/>
                  <a:pt x="696" y="800"/>
                </a:cubicBezTo>
                <a:cubicBezTo>
                  <a:pt x="674" y="813"/>
                  <a:pt x="455" y="954"/>
                  <a:pt x="429" y="921"/>
                </a:cubicBezTo>
                <a:cubicBezTo>
                  <a:pt x="414" y="915"/>
                  <a:pt x="413" y="904"/>
                  <a:pt x="424" y="882"/>
                </a:cubicBezTo>
                <a:moveTo>
                  <a:pt x="862" y="326"/>
                </a:moveTo>
                <a:cubicBezTo>
                  <a:pt x="861" y="368"/>
                  <a:pt x="856" y="409"/>
                  <a:pt x="853" y="451"/>
                </a:cubicBezTo>
                <a:cubicBezTo>
                  <a:pt x="849" y="512"/>
                  <a:pt x="840" y="589"/>
                  <a:pt x="857" y="648"/>
                </a:cubicBezTo>
                <a:cubicBezTo>
                  <a:pt x="868" y="688"/>
                  <a:pt x="894" y="735"/>
                  <a:pt x="931" y="756"/>
                </a:cubicBezTo>
                <a:cubicBezTo>
                  <a:pt x="945" y="764"/>
                  <a:pt x="961" y="762"/>
                  <a:pt x="977" y="762"/>
                </a:cubicBezTo>
                <a:moveTo>
                  <a:pt x="876" y="554"/>
                </a:moveTo>
                <a:cubicBezTo>
                  <a:pt x="876" y="549"/>
                  <a:pt x="840" y="539"/>
                  <a:pt x="853" y="523"/>
                </a:cubicBezTo>
                <a:cubicBezTo>
                  <a:pt x="918" y="443"/>
                  <a:pt x="1065" y="386"/>
                  <a:pt x="1153" y="343"/>
                </a:cubicBezTo>
                <a:cubicBezTo>
                  <a:pt x="1275" y="284"/>
                  <a:pt x="1407" y="226"/>
                  <a:pt x="1539" y="190"/>
                </a:cubicBezTo>
                <a:cubicBezTo>
                  <a:pt x="1576" y="180"/>
                  <a:pt x="1562" y="186"/>
                  <a:pt x="1581" y="195"/>
                </a:cubicBezTo>
                <a:cubicBezTo>
                  <a:pt x="1617" y="213"/>
                  <a:pt x="1609" y="246"/>
                  <a:pt x="1663" y="251"/>
                </a:cubicBezTo>
                <a:cubicBezTo>
                  <a:pt x="1715" y="256"/>
                  <a:pt x="1749" y="238"/>
                  <a:pt x="1789" y="205"/>
                </a:cubicBezTo>
                <a:cubicBezTo>
                  <a:pt x="1839" y="163"/>
                  <a:pt x="1865" y="126"/>
                  <a:pt x="1881" y="67"/>
                </a:cubicBezTo>
                <a:cubicBezTo>
                  <a:pt x="1881" y="60"/>
                  <a:pt x="1881" y="53"/>
                  <a:pt x="1881" y="46"/>
                </a:cubicBezTo>
                <a:cubicBezTo>
                  <a:pt x="1792" y="20"/>
                  <a:pt x="1725" y="2"/>
                  <a:pt x="1641" y="66"/>
                </a:cubicBezTo>
                <a:cubicBezTo>
                  <a:pt x="1546" y="140"/>
                  <a:pt x="1506" y="261"/>
                  <a:pt x="1515" y="377"/>
                </a:cubicBezTo>
                <a:cubicBezTo>
                  <a:pt x="1521" y="456"/>
                  <a:pt x="1595" y="476"/>
                  <a:pt x="1665" y="461"/>
                </a:cubicBezTo>
                <a:cubicBezTo>
                  <a:pt x="1751" y="443"/>
                  <a:pt x="1836" y="370"/>
                  <a:pt x="1902" y="317"/>
                </a:cubicBezTo>
                <a:cubicBezTo>
                  <a:pt x="1957" y="273"/>
                  <a:pt x="2001" y="234"/>
                  <a:pt x="2010" y="163"/>
                </a:cubicBezTo>
                <a:cubicBezTo>
                  <a:pt x="2012" y="146"/>
                  <a:pt x="2009" y="128"/>
                  <a:pt x="2010" y="111"/>
                </a:cubicBezTo>
                <a:cubicBezTo>
                  <a:pt x="2037" y="149"/>
                  <a:pt x="2068" y="189"/>
                  <a:pt x="2091" y="238"/>
                </a:cubicBezTo>
                <a:cubicBezTo>
                  <a:pt x="2161" y="387"/>
                  <a:pt x="2250" y="557"/>
                  <a:pt x="2295" y="716"/>
                </a:cubicBezTo>
                <a:cubicBezTo>
                  <a:pt x="2295" y="723"/>
                  <a:pt x="2296" y="725"/>
                  <a:pt x="2292" y="728"/>
                </a:cubicBezTo>
                <a:cubicBezTo>
                  <a:pt x="2243" y="723"/>
                  <a:pt x="2220" y="722"/>
                  <a:pt x="2180" y="684"/>
                </a:cubicBezTo>
                <a:cubicBezTo>
                  <a:pt x="2126" y="631"/>
                  <a:pt x="2120" y="574"/>
                  <a:pt x="2118" y="501"/>
                </a:cubicBezTo>
                <a:cubicBezTo>
                  <a:pt x="2115" y="402"/>
                  <a:pt x="2133" y="253"/>
                  <a:pt x="2241" y="210"/>
                </a:cubicBezTo>
                <a:cubicBezTo>
                  <a:pt x="2333" y="173"/>
                  <a:pt x="2410" y="235"/>
                  <a:pt x="2457" y="307"/>
                </a:cubicBezTo>
                <a:cubicBezTo>
                  <a:pt x="2505" y="380"/>
                  <a:pt x="2506" y="477"/>
                  <a:pt x="2451" y="546"/>
                </a:cubicBezTo>
                <a:cubicBezTo>
                  <a:pt x="2347" y="675"/>
                  <a:pt x="2152" y="712"/>
                  <a:pt x="2008" y="773"/>
                </a:cubicBezTo>
                <a:cubicBezTo>
                  <a:pt x="1955" y="798"/>
                  <a:pt x="1940" y="805"/>
                  <a:pt x="1905" y="821"/>
                </a:cubicBezTo>
                <a:moveTo>
                  <a:pt x="908" y="117"/>
                </a:moveTo>
                <a:cubicBezTo>
                  <a:pt x="884" y="97"/>
                  <a:pt x="856" y="79"/>
                  <a:pt x="836" y="55"/>
                </a:cubicBezTo>
                <a:cubicBezTo>
                  <a:pt x="821" y="36"/>
                  <a:pt x="827" y="21"/>
                  <a:pt x="820" y="2"/>
                </a:cubicBezTo>
                <a:cubicBezTo>
                  <a:pt x="821" y="10"/>
                  <a:pt x="819" y="-6"/>
                  <a:pt x="820" y="2"/>
                </a:cubicBezTo>
                <a:cubicBezTo>
                  <a:pt x="836" y="111"/>
                  <a:pt x="861" y="222"/>
                  <a:pt x="888" y="328"/>
                </a:cubicBezTo>
                <a:cubicBezTo>
                  <a:pt x="927" y="483"/>
                  <a:pt x="981" y="634"/>
                  <a:pt x="1037" y="783"/>
                </a:cubicBezTo>
                <a:cubicBezTo>
                  <a:pt x="1081" y="901"/>
                  <a:pt x="1124" y="1019"/>
                  <a:pt x="1172" y="1136"/>
                </a:cubicBezTo>
                <a:cubicBezTo>
                  <a:pt x="1199" y="1203"/>
                  <a:pt x="1230" y="1301"/>
                  <a:pt x="1305" y="1329"/>
                </a:cubicBezTo>
                <a:cubicBezTo>
                  <a:pt x="1345" y="1344"/>
                  <a:pt x="1395" y="1334"/>
                  <a:pt x="1433" y="1318"/>
                </a:cubicBezTo>
                <a:cubicBezTo>
                  <a:pt x="1486" y="1296"/>
                  <a:pt x="1534" y="1254"/>
                  <a:pt x="1572" y="1213"/>
                </a:cubicBezTo>
                <a:cubicBezTo>
                  <a:pt x="1599" y="1185"/>
                  <a:pt x="1591" y="1181"/>
                  <a:pt x="1598" y="1146"/>
                </a:cubicBezTo>
                <a:moveTo>
                  <a:pt x="971" y="1054"/>
                </a:moveTo>
                <a:cubicBezTo>
                  <a:pt x="986" y="989"/>
                  <a:pt x="1057" y="954"/>
                  <a:pt x="1114" y="919"/>
                </a:cubicBezTo>
                <a:cubicBezTo>
                  <a:pt x="1250" y="836"/>
                  <a:pt x="1400" y="763"/>
                  <a:pt x="1554" y="719"/>
                </a:cubicBezTo>
                <a:cubicBezTo>
                  <a:pt x="1567" y="716"/>
                  <a:pt x="1582" y="712"/>
                  <a:pt x="1596" y="70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7" name=""/>
          <p:cNvSpPr/>
          <p:nvPr/>
        </p:nvSpPr>
        <p:spPr>
          <a:xfrm>
            <a:off x="6111720" y="4429080"/>
            <a:ext cx="3936600" cy="236160"/>
          </a:xfrm>
          <a:custGeom>
            <a:avLst/>
            <a:gdLst/>
            <a:ahLst/>
            <a:rect l="0" t="0" r="r" b="b"/>
            <a:pathLst>
              <a:path fill="none" w="10935" h="656">
                <a:moveTo>
                  <a:pt x="66" y="33"/>
                </a:moveTo>
                <a:cubicBezTo>
                  <a:pt x="44" y="22"/>
                  <a:pt x="21" y="11"/>
                  <a:pt x="0" y="0"/>
                </a:cubicBezTo>
                <a:cubicBezTo>
                  <a:pt x="27" y="135"/>
                  <a:pt x="-9" y="268"/>
                  <a:pt x="127" y="346"/>
                </a:cubicBezTo>
                <a:cubicBezTo>
                  <a:pt x="279" y="434"/>
                  <a:pt x="645" y="360"/>
                  <a:pt x="808" y="355"/>
                </a:cubicBezTo>
                <a:cubicBezTo>
                  <a:pt x="1520" y="334"/>
                  <a:pt x="2216" y="371"/>
                  <a:pt x="2926" y="421"/>
                </a:cubicBezTo>
                <a:cubicBezTo>
                  <a:pt x="4158" y="508"/>
                  <a:pt x="5388" y="494"/>
                  <a:pt x="6620" y="524"/>
                </a:cubicBezTo>
                <a:cubicBezTo>
                  <a:pt x="7528" y="545"/>
                  <a:pt x="8478" y="725"/>
                  <a:pt x="9384" y="626"/>
                </a:cubicBezTo>
                <a:cubicBezTo>
                  <a:pt x="9695" y="592"/>
                  <a:pt x="10001" y="513"/>
                  <a:pt x="10312" y="479"/>
                </a:cubicBezTo>
                <a:cubicBezTo>
                  <a:pt x="10445" y="465"/>
                  <a:pt x="10575" y="443"/>
                  <a:pt x="10710" y="449"/>
                </a:cubicBezTo>
                <a:cubicBezTo>
                  <a:pt x="10769" y="451"/>
                  <a:pt x="10860" y="459"/>
                  <a:pt x="10916" y="472"/>
                </a:cubicBezTo>
                <a:cubicBezTo>
                  <a:pt x="10918" y="472"/>
                  <a:pt x="10927" y="495"/>
                  <a:pt x="10935" y="49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"/>
          <p:cNvSpPr/>
          <p:nvPr/>
        </p:nvSpPr>
        <p:spPr>
          <a:xfrm>
            <a:off x="2066040" y="685800"/>
            <a:ext cx="2100600" cy="526680"/>
          </a:xfrm>
          <a:custGeom>
            <a:avLst/>
            <a:gdLst/>
            <a:ahLst/>
            <a:rect l="0" t="0" r="r" b="b"/>
            <a:pathLst>
              <a:path fill="none" w="5835" h="1463">
                <a:moveTo>
                  <a:pt x="345" y="66"/>
                </a:moveTo>
                <a:cubicBezTo>
                  <a:pt x="345" y="110"/>
                  <a:pt x="345" y="140"/>
                  <a:pt x="345" y="184"/>
                </a:cubicBezTo>
                <a:cubicBezTo>
                  <a:pt x="345" y="427"/>
                  <a:pt x="358" y="669"/>
                  <a:pt x="314" y="909"/>
                </a:cubicBezTo>
                <a:cubicBezTo>
                  <a:pt x="285" y="1069"/>
                  <a:pt x="234" y="1226"/>
                  <a:pt x="148" y="1365"/>
                </a:cubicBezTo>
                <a:cubicBezTo>
                  <a:pt x="110" y="1427"/>
                  <a:pt x="79" y="1430"/>
                  <a:pt x="33" y="1463"/>
                </a:cubicBezTo>
                <a:cubicBezTo>
                  <a:pt x="9" y="1385"/>
                  <a:pt x="-5" y="1319"/>
                  <a:pt x="2" y="1231"/>
                </a:cubicBezTo>
                <a:cubicBezTo>
                  <a:pt x="15" y="1058"/>
                  <a:pt x="87" y="887"/>
                  <a:pt x="151" y="728"/>
                </a:cubicBezTo>
                <a:cubicBezTo>
                  <a:pt x="214" y="571"/>
                  <a:pt x="289" y="370"/>
                  <a:pt x="436" y="270"/>
                </a:cubicBezTo>
                <a:cubicBezTo>
                  <a:pt x="543" y="197"/>
                  <a:pt x="678" y="226"/>
                  <a:pt x="749" y="330"/>
                </a:cubicBezTo>
                <a:cubicBezTo>
                  <a:pt x="829" y="447"/>
                  <a:pt x="843" y="634"/>
                  <a:pt x="825" y="771"/>
                </a:cubicBezTo>
                <a:cubicBezTo>
                  <a:pt x="804" y="930"/>
                  <a:pt x="681" y="1065"/>
                  <a:pt x="531" y="1114"/>
                </a:cubicBezTo>
                <a:cubicBezTo>
                  <a:pt x="467" y="1135"/>
                  <a:pt x="387" y="1144"/>
                  <a:pt x="324" y="1125"/>
                </a:cubicBezTo>
                <a:cubicBezTo>
                  <a:pt x="322" y="1119"/>
                  <a:pt x="321" y="1114"/>
                  <a:pt x="319" y="1108"/>
                </a:cubicBezTo>
                <a:cubicBezTo>
                  <a:pt x="358" y="1098"/>
                  <a:pt x="396" y="1062"/>
                  <a:pt x="477" y="1090"/>
                </a:cubicBezTo>
                <a:cubicBezTo>
                  <a:pt x="707" y="1168"/>
                  <a:pt x="849" y="1328"/>
                  <a:pt x="1108" y="1320"/>
                </a:cubicBezTo>
                <a:cubicBezTo>
                  <a:pt x="1216" y="1317"/>
                  <a:pt x="1321" y="1281"/>
                  <a:pt x="1387" y="1190"/>
                </a:cubicBezTo>
                <a:cubicBezTo>
                  <a:pt x="1440" y="1117"/>
                  <a:pt x="1430" y="1012"/>
                  <a:pt x="1437" y="932"/>
                </a:cubicBezTo>
                <a:cubicBezTo>
                  <a:pt x="1475" y="953"/>
                  <a:pt x="1516" y="978"/>
                  <a:pt x="1556" y="1004"/>
                </a:cubicBezTo>
                <a:cubicBezTo>
                  <a:pt x="1618" y="1044"/>
                  <a:pt x="1667" y="1056"/>
                  <a:pt x="1740" y="1057"/>
                </a:cubicBezTo>
                <a:cubicBezTo>
                  <a:pt x="1802" y="1058"/>
                  <a:pt x="1827" y="1046"/>
                  <a:pt x="1863" y="1001"/>
                </a:cubicBezTo>
                <a:cubicBezTo>
                  <a:pt x="1863" y="994"/>
                  <a:pt x="1863" y="987"/>
                  <a:pt x="1863" y="980"/>
                </a:cubicBezTo>
                <a:cubicBezTo>
                  <a:pt x="1809" y="942"/>
                  <a:pt x="1774" y="920"/>
                  <a:pt x="1698" y="915"/>
                </a:cubicBezTo>
                <a:cubicBezTo>
                  <a:pt x="1590" y="908"/>
                  <a:pt x="1492" y="911"/>
                  <a:pt x="1407" y="988"/>
                </a:cubicBezTo>
                <a:cubicBezTo>
                  <a:pt x="1354" y="1037"/>
                  <a:pt x="1348" y="1085"/>
                  <a:pt x="1338" y="1150"/>
                </a:cubicBezTo>
                <a:cubicBezTo>
                  <a:pt x="1409" y="1212"/>
                  <a:pt x="1435" y="1240"/>
                  <a:pt x="1568" y="1227"/>
                </a:cubicBezTo>
                <a:cubicBezTo>
                  <a:pt x="1607" y="1220"/>
                  <a:pt x="1645" y="1213"/>
                  <a:pt x="1684" y="1206"/>
                </a:cubicBezTo>
                <a:moveTo>
                  <a:pt x="2211" y="991"/>
                </a:moveTo>
                <a:cubicBezTo>
                  <a:pt x="2274" y="953"/>
                  <a:pt x="2370" y="921"/>
                  <a:pt x="2382" y="839"/>
                </a:cubicBezTo>
                <a:cubicBezTo>
                  <a:pt x="2389" y="789"/>
                  <a:pt x="2332" y="778"/>
                  <a:pt x="2294" y="778"/>
                </a:cubicBezTo>
                <a:cubicBezTo>
                  <a:pt x="2234" y="777"/>
                  <a:pt x="2214" y="865"/>
                  <a:pt x="2202" y="911"/>
                </a:cubicBezTo>
                <a:cubicBezTo>
                  <a:pt x="2177" y="1006"/>
                  <a:pt x="2189" y="1089"/>
                  <a:pt x="2230" y="1177"/>
                </a:cubicBezTo>
                <a:cubicBezTo>
                  <a:pt x="2252" y="1225"/>
                  <a:pt x="2293" y="1267"/>
                  <a:pt x="2302" y="1320"/>
                </a:cubicBezTo>
                <a:cubicBezTo>
                  <a:pt x="2302" y="1323"/>
                  <a:pt x="2302" y="1327"/>
                  <a:pt x="2302" y="1330"/>
                </a:cubicBezTo>
                <a:cubicBezTo>
                  <a:pt x="2263" y="1333"/>
                  <a:pt x="2226" y="1340"/>
                  <a:pt x="2193" y="1313"/>
                </a:cubicBezTo>
                <a:cubicBezTo>
                  <a:pt x="2161" y="1287"/>
                  <a:pt x="2165" y="1254"/>
                  <a:pt x="2162" y="1218"/>
                </a:cubicBezTo>
                <a:moveTo>
                  <a:pt x="2588" y="921"/>
                </a:moveTo>
                <a:cubicBezTo>
                  <a:pt x="2672" y="931"/>
                  <a:pt x="2735" y="962"/>
                  <a:pt x="2812" y="997"/>
                </a:cubicBezTo>
                <a:cubicBezTo>
                  <a:pt x="2868" y="1022"/>
                  <a:pt x="2923" y="1047"/>
                  <a:pt x="2986" y="1041"/>
                </a:cubicBezTo>
                <a:cubicBezTo>
                  <a:pt x="3032" y="1037"/>
                  <a:pt x="3076" y="997"/>
                  <a:pt x="3095" y="955"/>
                </a:cubicBezTo>
                <a:cubicBezTo>
                  <a:pt x="3112" y="917"/>
                  <a:pt x="3106" y="867"/>
                  <a:pt x="3071" y="843"/>
                </a:cubicBezTo>
                <a:cubicBezTo>
                  <a:pt x="3004" y="797"/>
                  <a:pt x="2904" y="823"/>
                  <a:pt x="2840" y="856"/>
                </a:cubicBezTo>
                <a:cubicBezTo>
                  <a:pt x="2738" y="908"/>
                  <a:pt x="2654" y="997"/>
                  <a:pt x="2601" y="1098"/>
                </a:cubicBezTo>
                <a:cubicBezTo>
                  <a:pt x="2573" y="1151"/>
                  <a:pt x="2577" y="1175"/>
                  <a:pt x="2590" y="1227"/>
                </a:cubicBezTo>
                <a:moveTo>
                  <a:pt x="3934" y="817"/>
                </a:moveTo>
                <a:cubicBezTo>
                  <a:pt x="3822" y="809"/>
                  <a:pt x="3745" y="849"/>
                  <a:pt x="3642" y="896"/>
                </a:cubicBezTo>
                <a:cubicBezTo>
                  <a:pt x="3551" y="938"/>
                  <a:pt x="3381" y="989"/>
                  <a:pt x="3322" y="1080"/>
                </a:cubicBezTo>
                <a:cubicBezTo>
                  <a:pt x="3322" y="1087"/>
                  <a:pt x="3322" y="1093"/>
                  <a:pt x="3322" y="1100"/>
                </a:cubicBezTo>
                <a:cubicBezTo>
                  <a:pt x="3393" y="1103"/>
                  <a:pt x="3441" y="1098"/>
                  <a:pt x="3512" y="1074"/>
                </a:cubicBezTo>
                <a:cubicBezTo>
                  <a:pt x="3625" y="1036"/>
                  <a:pt x="3733" y="987"/>
                  <a:pt x="3838" y="935"/>
                </a:cubicBezTo>
                <a:cubicBezTo>
                  <a:pt x="3837" y="979"/>
                  <a:pt x="3826" y="1020"/>
                  <a:pt x="3823" y="1063"/>
                </a:cubicBezTo>
                <a:cubicBezTo>
                  <a:pt x="3823" y="1087"/>
                  <a:pt x="3823" y="1093"/>
                  <a:pt x="3824" y="1108"/>
                </a:cubicBezTo>
                <a:cubicBezTo>
                  <a:pt x="3876" y="1117"/>
                  <a:pt x="3913" y="1115"/>
                  <a:pt x="3959" y="1084"/>
                </a:cubicBezTo>
                <a:cubicBezTo>
                  <a:pt x="4011" y="1049"/>
                  <a:pt x="4048" y="999"/>
                  <a:pt x="4083" y="948"/>
                </a:cubicBezTo>
                <a:cubicBezTo>
                  <a:pt x="4109" y="909"/>
                  <a:pt x="4134" y="868"/>
                  <a:pt x="4167" y="835"/>
                </a:cubicBezTo>
                <a:cubicBezTo>
                  <a:pt x="4199" y="803"/>
                  <a:pt x="4224" y="794"/>
                  <a:pt x="4267" y="793"/>
                </a:cubicBezTo>
                <a:cubicBezTo>
                  <a:pt x="4288" y="844"/>
                  <a:pt x="4292" y="903"/>
                  <a:pt x="4285" y="960"/>
                </a:cubicBezTo>
                <a:cubicBezTo>
                  <a:pt x="4278" y="1015"/>
                  <a:pt x="4250" y="1068"/>
                  <a:pt x="4257" y="1125"/>
                </a:cubicBezTo>
                <a:cubicBezTo>
                  <a:pt x="4259" y="1131"/>
                  <a:pt x="4261" y="1136"/>
                  <a:pt x="4263" y="1142"/>
                </a:cubicBezTo>
                <a:moveTo>
                  <a:pt x="4931" y="793"/>
                </a:moveTo>
                <a:cubicBezTo>
                  <a:pt x="4863" y="799"/>
                  <a:pt x="4804" y="824"/>
                  <a:pt x="4743" y="855"/>
                </a:cubicBezTo>
                <a:cubicBezTo>
                  <a:pt x="4684" y="885"/>
                  <a:pt x="4619" y="928"/>
                  <a:pt x="4603" y="998"/>
                </a:cubicBezTo>
                <a:cubicBezTo>
                  <a:pt x="4603" y="1023"/>
                  <a:pt x="4603" y="1029"/>
                  <a:pt x="4604" y="1045"/>
                </a:cubicBezTo>
                <a:cubicBezTo>
                  <a:pt x="4687" y="1062"/>
                  <a:pt x="4755" y="1056"/>
                  <a:pt x="4837" y="1032"/>
                </a:cubicBezTo>
                <a:cubicBezTo>
                  <a:pt x="4981" y="991"/>
                  <a:pt x="5104" y="918"/>
                  <a:pt x="5232" y="843"/>
                </a:cubicBezTo>
                <a:moveTo>
                  <a:pt x="5396" y="57"/>
                </a:moveTo>
                <a:cubicBezTo>
                  <a:pt x="5376" y="25"/>
                  <a:pt x="5372" y="19"/>
                  <a:pt x="5360" y="0"/>
                </a:cubicBezTo>
                <a:cubicBezTo>
                  <a:pt x="5328" y="33"/>
                  <a:pt x="5302" y="72"/>
                  <a:pt x="5286" y="128"/>
                </a:cubicBezTo>
                <a:cubicBezTo>
                  <a:pt x="5250" y="251"/>
                  <a:pt x="5261" y="388"/>
                  <a:pt x="5277" y="513"/>
                </a:cubicBezTo>
                <a:cubicBezTo>
                  <a:pt x="5292" y="631"/>
                  <a:pt x="5304" y="766"/>
                  <a:pt x="5338" y="880"/>
                </a:cubicBezTo>
                <a:cubicBezTo>
                  <a:pt x="5352" y="911"/>
                  <a:pt x="5354" y="919"/>
                  <a:pt x="5371" y="931"/>
                </a:cubicBezTo>
                <a:cubicBezTo>
                  <a:pt x="5420" y="905"/>
                  <a:pt x="5444" y="882"/>
                  <a:pt x="5484" y="833"/>
                </a:cubicBezTo>
                <a:cubicBezTo>
                  <a:pt x="5567" y="732"/>
                  <a:pt x="5630" y="580"/>
                  <a:pt x="5736" y="503"/>
                </a:cubicBezTo>
                <a:cubicBezTo>
                  <a:pt x="5773" y="487"/>
                  <a:pt x="5783" y="481"/>
                  <a:pt x="5810" y="485"/>
                </a:cubicBezTo>
                <a:cubicBezTo>
                  <a:pt x="5845" y="564"/>
                  <a:pt x="5837" y="634"/>
                  <a:pt x="5821" y="720"/>
                </a:cubicBezTo>
                <a:cubicBezTo>
                  <a:pt x="5815" y="747"/>
                  <a:pt x="5810" y="773"/>
                  <a:pt x="5804" y="8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29" name=""/>
          <p:cNvSpPr/>
          <p:nvPr/>
        </p:nvSpPr>
        <p:spPr>
          <a:xfrm>
            <a:off x="1953360" y="1155960"/>
            <a:ext cx="8496720" cy="2034720"/>
          </a:xfrm>
          <a:custGeom>
            <a:avLst/>
            <a:gdLst/>
            <a:ahLst/>
            <a:rect l="0" t="0" r="r" b="b"/>
            <a:pathLst>
              <a:path fill="none" w="23602" h="5652">
                <a:moveTo>
                  <a:pt x="969" y="340"/>
                </a:moveTo>
                <a:cubicBezTo>
                  <a:pt x="897" y="339"/>
                  <a:pt x="822" y="338"/>
                  <a:pt x="750" y="337"/>
                </a:cubicBezTo>
                <a:cubicBezTo>
                  <a:pt x="902" y="311"/>
                  <a:pt x="1050" y="298"/>
                  <a:pt x="1205" y="290"/>
                </a:cubicBezTo>
                <a:cubicBezTo>
                  <a:pt x="2328" y="234"/>
                  <a:pt x="3453" y="243"/>
                  <a:pt x="4576" y="200"/>
                </a:cubicBezTo>
                <a:cubicBezTo>
                  <a:pt x="4655" y="197"/>
                  <a:pt x="6159" y="108"/>
                  <a:pt x="6151" y="24"/>
                </a:cubicBezTo>
                <a:cubicBezTo>
                  <a:pt x="6147" y="-15"/>
                  <a:pt x="6005" y="5"/>
                  <a:pt x="5927" y="4"/>
                </a:cubicBezTo>
                <a:moveTo>
                  <a:pt x="1706" y="769"/>
                </a:moveTo>
                <a:cubicBezTo>
                  <a:pt x="1967" y="740"/>
                  <a:pt x="2224" y="685"/>
                  <a:pt x="2484" y="647"/>
                </a:cubicBezTo>
                <a:cubicBezTo>
                  <a:pt x="3205" y="542"/>
                  <a:pt x="3936" y="525"/>
                  <a:pt x="4655" y="409"/>
                </a:cubicBezTo>
                <a:cubicBezTo>
                  <a:pt x="4700" y="402"/>
                  <a:pt x="4814" y="399"/>
                  <a:pt x="4728" y="372"/>
                </a:cubicBezTo>
                <a:cubicBezTo>
                  <a:pt x="4702" y="370"/>
                  <a:pt x="4676" y="369"/>
                  <a:pt x="4650" y="367"/>
                </a:cubicBezTo>
                <a:moveTo>
                  <a:pt x="6161" y="3061"/>
                </a:moveTo>
                <a:cubicBezTo>
                  <a:pt x="6158" y="3062"/>
                  <a:pt x="6259" y="2994"/>
                  <a:pt x="6127" y="3057"/>
                </a:cubicBezTo>
                <a:cubicBezTo>
                  <a:pt x="5049" y="3569"/>
                  <a:pt x="3925" y="3838"/>
                  <a:pt x="2769" y="4129"/>
                </a:cubicBezTo>
                <a:cubicBezTo>
                  <a:pt x="1916" y="4344"/>
                  <a:pt x="912" y="4503"/>
                  <a:pt x="122" y="4910"/>
                </a:cubicBezTo>
                <a:cubicBezTo>
                  <a:pt x="-48" y="4997"/>
                  <a:pt x="-4" y="4966"/>
                  <a:pt x="38" y="5020"/>
                </a:cubicBezTo>
                <a:cubicBezTo>
                  <a:pt x="64" y="5015"/>
                  <a:pt x="91" y="5011"/>
                  <a:pt x="117" y="5006"/>
                </a:cubicBezTo>
                <a:moveTo>
                  <a:pt x="9067" y="2444"/>
                </a:moveTo>
                <a:cubicBezTo>
                  <a:pt x="9092" y="2448"/>
                  <a:pt x="9088" y="2432"/>
                  <a:pt x="9113" y="2436"/>
                </a:cubicBezTo>
                <a:cubicBezTo>
                  <a:pt x="11134" y="2798"/>
                  <a:pt x="13189" y="2885"/>
                  <a:pt x="15233" y="3070"/>
                </a:cubicBezTo>
                <a:cubicBezTo>
                  <a:pt x="16675" y="3201"/>
                  <a:pt x="18099" y="3294"/>
                  <a:pt x="19546" y="3291"/>
                </a:cubicBezTo>
                <a:cubicBezTo>
                  <a:pt x="20032" y="3290"/>
                  <a:pt x="20522" y="3327"/>
                  <a:pt x="21005" y="3384"/>
                </a:cubicBezTo>
                <a:cubicBezTo>
                  <a:pt x="21861" y="3485"/>
                  <a:pt x="22737" y="3668"/>
                  <a:pt x="23598" y="3637"/>
                </a:cubicBezTo>
                <a:cubicBezTo>
                  <a:pt x="23599" y="3634"/>
                  <a:pt x="23601" y="3631"/>
                  <a:pt x="23602" y="3628"/>
                </a:cubicBezTo>
                <a:moveTo>
                  <a:pt x="9335" y="5475"/>
                </a:moveTo>
                <a:cubicBezTo>
                  <a:pt x="9406" y="5432"/>
                  <a:pt x="9442" y="5438"/>
                  <a:pt x="9491" y="5517"/>
                </a:cubicBezTo>
                <a:cubicBezTo>
                  <a:pt x="9523" y="5583"/>
                  <a:pt x="9534" y="5605"/>
                  <a:pt x="9549" y="565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0" name=""/>
          <p:cNvSpPr/>
          <p:nvPr/>
        </p:nvSpPr>
        <p:spPr>
          <a:xfrm>
            <a:off x="3840120" y="1604880"/>
            <a:ext cx="1631520" cy="417240"/>
          </a:xfrm>
          <a:custGeom>
            <a:avLst/>
            <a:gdLst/>
            <a:ahLst/>
            <a:rect l="0" t="0" r="r" b="b"/>
            <a:pathLst>
              <a:path fill="none" w="4532" h="1159">
                <a:moveTo>
                  <a:pt x="151" y="24"/>
                </a:moveTo>
                <a:cubicBezTo>
                  <a:pt x="151" y="51"/>
                  <a:pt x="152" y="45"/>
                  <a:pt x="151" y="72"/>
                </a:cubicBezTo>
                <a:cubicBezTo>
                  <a:pt x="147" y="194"/>
                  <a:pt x="111" y="310"/>
                  <a:pt x="77" y="427"/>
                </a:cubicBezTo>
                <a:cubicBezTo>
                  <a:pt x="46" y="535"/>
                  <a:pt x="7" y="638"/>
                  <a:pt x="0" y="751"/>
                </a:cubicBezTo>
                <a:cubicBezTo>
                  <a:pt x="-5" y="837"/>
                  <a:pt x="44" y="879"/>
                  <a:pt x="128" y="888"/>
                </a:cubicBezTo>
                <a:cubicBezTo>
                  <a:pt x="267" y="903"/>
                  <a:pt x="405" y="875"/>
                  <a:pt x="535" y="827"/>
                </a:cubicBezTo>
                <a:cubicBezTo>
                  <a:pt x="631" y="793"/>
                  <a:pt x="733" y="748"/>
                  <a:pt x="771" y="646"/>
                </a:cubicBezTo>
                <a:cubicBezTo>
                  <a:pt x="786" y="606"/>
                  <a:pt x="784" y="548"/>
                  <a:pt x="777" y="508"/>
                </a:cubicBezTo>
                <a:cubicBezTo>
                  <a:pt x="775" y="508"/>
                  <a:pt x="774" y="508"/>
                  <a:pt x="772" y="508"/>
                </a:cubicBezTo>
                <a:cubicBezTo>
                  <a:pt x="754" y="584"/>
                  <a:pt x="740" y="655"/>
                  <a:pt x="737" y="734"/>
                </a:cubicBezTo>
                <a:cubicBezTo>
                  <a:pt x="734" y="826"/>
                  <a:pt x="740" y="912"/>
                  <a:pt x="777" y="997"/>
                </a:cubicBezTo>
                <a:cubicBezTo>
                  <a:pt x="801" y="1052"/>
                  <a:pt x="804" y="1030"/>
                  <a:pt x="840" y="1051"/>
                </a:cubicBezTo>
                <a:moveTo>
                  <a:pt x="871" y="117"/>
                </a:moveTo>
                <a:cubicBezTo>
                  <a:pt x="873" y="101"/>
                  <a:pt x="877" y="-9"/>
                  <a:pt x="935" y="30"/>
                </a:cubicBezTo>
                <a:cubicBezTo>
                  <a:pt x="973" y="56"/>
                  <a:pt x="1005" y="131"/>
                  <a:pt x="1042" y="165"/>
                </a:cubicBezTo>
                <a:moveTo>
                  <a:pt x="1475" y="31"/>
                </a:moveTo>
                <a:cubicBezTo>
                  <a:pt x="1468" y="12"/>
                  <a:pt x="1468" y="8"/>
                  <a:pt x="1460" y="0"/>
                </a:cubicBezTo>
                <a:cubicBezTo>
                  <a:pt x="1439" y="43"/>
                  <a:pt x="1420" y="89"/>
                  <a:pt x="1405" y="136"/>
                </a:cubicBezTo>
                <a:cubicBezTo>
                  <a:pt x="1367" y="256"/>
                  <a:pt x="1353" y="375"/>
                  <a:pt x="1360" y="500"/>
                </a:cubicBezTo>
                <a:cubicBezTo>
                  <a:pt x="1363" y="565"/>
                  <a:pt x="1383" y="639"/>
                  <a:pt x="1448" y="669"/>
                </a:cubicBezTo>
                <a:cubicBezTo>
                  <a:pt x="1501" y="693"/>
                  <a:pt x="1564" y="651"/>
                  <a:pt x="1608" y="629"/>
                </a:cubicBezTo>
                <a:cubicBezTo>
                  <a:pt x="1657" y="604"/>
                  <a:pt x="1697" y="579"/>
                  <a:pt x="1753" y="576"/>
                </a:cubicBezTo>
                <a:cubicBezTo>
                  <a:pt x="1819" y="573"/>
                  <a:pt x="1819" y="624"/>
                  <a:pt x="1821" y="677"/>
                </a:cubicBezTo>
                <a:cubicBezTo>
                  <a:pt x="1823" y="746"/>
                  <a:pt x="1780" y="796"/>
                  <a:pt x="1715" y="821"/>
                </a:cubicBezTo>
                <a:cubicBezTo>
                  <a:pt x="1659" y="842"/>
                  <a:pt x="1575" y="841"/>
                  <a:pt x="1529" y="802"/>
                </a:cubicBezTo>
                <a:cubicBezTo>
                  <a:pt x="1506" y="769"/>
                  <a:pt x="1498" y="758"/>
                  <a:pt x="1506" y="729"/>
                </a:cubicBezTo>
                <a:moveTo>
                  <a:pt x="2076" y="607"/>
                </a:moveTo>
                <a:cubicBezTo>
                  <a:pt x="2074" y="634"/>
                  <a:pt x="2081" y="655"/>
                  <a:pt x="2064" y="677"/>
                </a:cubicBezTo>
                <a:cubicBezTo>
                  <a:pt x="2057" y="683"/>
                  <a:pt x="2055" y="683"/>
                  <a:pt x="2058" y="669"/>
                </a:cubicBezTo>
                <a:cubicBezTo>
                  <a:pt x="2084" y="607"/>
                  <a:pt x="2126" y="562"/>
                  <a:pt x="2179" y="518"/>
                </a:cubicBezTo>
                <a:cubicBezTo>
                  <a:pt x="2264" y="448"/>
                  <a:pt x="2450" y="335"/>
                  <a:pt x="2560" y="415"/>
                </a:cubicBezTo>
                <a:cubicBezTo>
                  <a:pt x="2619" y="458"/>
                  <a:pt x="2620" y="566"/>
                  <a:pt x="2615" y="630"/>
                </a:cubicBezTo>
                <a:cubicBezTo>
                  <a:pt x="2610" y="688"/>
                  <a:pt x="2595" y="743"/>
                  <a:pt x="2590" y="801"/>
                </a:cubicBezTo>
                <a:cubicBezTo>
                  <a:pt x="2649" y="818"/>
                  <a:pt x="2702" y="824"/>
                  <a:pt x="2776" y="810"/>
                </a:cubicBezTo>
                <a:cubicBezTo>
                  <a:pt x="2897" y="788"/>
                  <a:pt x="3040" y="754"/>
                  <a:pt x="3142" y="683"/>
                </a:cubicBezTo>
                <a:cubicBezTo>
                  <a:pt x="3190" y="649"/>
                  <a:pt x="3232" y="591"/>
                  <a:pt x="3228" y="530"/>
                </a:cubicBezTo>
                <a:cubicBezTo>
                  <a:pt x="3226" y="525"/>
                  <a:pt x="3225" y="519"/>
                  <a:pt x="3223" y="514"/>
                </a:cubicBezTo>
                <a:cubicBezTo>
                  <a:pt x="3140" y="509"/>
                  <a:pt x="3077" y="523"/>
                  <a:pt x="3000" y="556"/>
                </a:cubicBezTo>
                <a:cubicBezTo>
                  <a:pt x="2919" y="591"/>
                  <a:pt x="2905" y="606"/>
                  <a:pt x="2875" y="672"/>
                </a:cubicBezTo>
                <a:cubicBezTo>
                  <a:pt x="2947" y="697"/>
                  <a:pt x="3024" y="698"/>
                  <a:pt x="3100" y="683"/>
                </a:cubicBezTo>
                <a:cubicBezTo>
                  <a:pt x="3202" y="663"/>
                  <a:pt x="3298" y="607"/>
                  <a:pt x="3328" y="505"/>
                </a:cubicBezTo>
                <a:cubicBezTo>
                  <a:pt x="3328" y="502"/>
                  <a:pt x="3328" y="498"/>
                  <a:pt x="3328" y="495"/>
                </a:cubicBezTo>
                <a:cubicBezTo>
                  <a:pt x="3311" y="537"/>
                  <a:pt x="3294" y="574"/>
                  <a:pt x="3291" y="619"/>
                </a:cubicBezTo>
                <a:cubicBezTo>
                  <a:pt x="3291" y="648"/>
                  <a:pt x="3290" y="657"/>
                  <a:pt x="3307" y="670"/>
                </a:cubicBezTo>
                <a:moveTo>
                  <a:pt x="3558" y="530"/>
                </a:moveTo>
                <a:cubicBezTo>
                  <a:pt x="3562" y="507"/>
                  <a:pt x="3564" y="478"/>
                  <a:pt x="3577" y="457"/>
                </a:cubicBezTo>
                <a:cubicBezTo>
                  <a:pt x="3583" y="447"/>
                  <a:pt x="3593" y="451"/>
                  <a:pt x="3604" y="451"/>
                </a:cubicBezTo>
                <a:cubicBezTo>
                  <a:pt x="3636" y="451"/>
                  <a:pt x="3664" y="453"/>
                  <a:pt x="3695" y="441"/>
                </a:cubicBezTo>
                <a:cubicBezTo>
                  <a:pt x="3718" y="432"/>
                  <a:pt x="3734" y="418"/>
                  <a:pt x="3741" y="394"/>
                </a:cubicBezTo>
                <a:cubicBezTo>
                  <a:pt x="3746" y="377"/>
                  <a:pt x="3745" y="353"/>
                  <a:pt x="3743" y="336"/>
                </a:cubicBezTo>
                <a:cubicBezTo>
                  <a:pt x="3741" y="318"/>
                  <a:pt x="3736" y="316"/>
                  <a:pt x="3728" y="303"/>
                </a:cubicBezTo>
                <a:cubicBezTo>
                  <a:pt x="3719" y="329"/>
                  <a:pt x="3717" y="357"/>
                  <a:pt x="3717" y="388"/>
                </a:cubicBezTo>
                <a:cubicBezTo>
                  <a:pt x="3716" y="459"/>
                  <a:pt x="3730" y="524"/>
                  <a:pt x="3736" y="594"/>
                </a:cubicBezTo>
                <a:cubicBezTo>
                  <a:pt x="3743" y="666"/>
                  <a:pt x="3739" y="741"/>
                  <a:pt x="3736" y="814"/>
                </a:cubicBezTo>
                <a:cubicBezTo>
                  <a:pt x="3735" y="842"/>
                  <a:pt x="3737" y="825"/>
                  <a:pt x="3761" y="832"/>
                </a:cubicBezTo>
                <a:moveTo>
                  <a:pt x="4054" y="455"/>
                </a:moveTo>
                <a:cubicBezTo>
                  <a:pt x="4065" y="438"/>
                  <a:pt x="4072" y="426"/>
                  <a:pt x="4087" y="414"/>
                </a:cubicBezTo>
                <a:cubicBezTo>
                  <a:pt x="4090" y="414"/>
                  <a:pt x="4091" y="414"/>
                  <a:pt x="4093" y="414"/>
                </a:cubicBezTo>
                <a:cubicBezTo>
                  <a:pt x="4104" y="442"/>
                  <a:pt x="4112" y="480"/>
                  <a:pt x="4136" y="500"/>
                </a:cubicBezTo>
                <a:cubicBezTo>
                  <a:pt x="4174" y="532"/>
                  <a:pt x="4257" y="529"/>
                  <a:pt x="4302" y="522"/>
                </a:cubicBezTo>
                <a:cubicBezTo>
                  <a:pt x="4407" y="506"/>
                  <a:pt x="4502" y="427"/>
                  <a:pt x="4527" y="323"/>
                </a:cubicBezTo>
                <a:cubicBezTo>
                  <a:pt x="4534" y="293"/>
                  <a:pt x="4531" y="262"/>
                  <a:pt x="4532" y="232"/>
                </a:cubicBezTo>
                <a:cubicBezTo>
                  <a:pt x="4468" y="235"/>
                  <a:pt x="4461" y="241"/>
                  <a:pt x="4417" y="308"/>
                </a:cubicBezTo>
                <a:cubicBezTo>
                  <a:pt x="4346" y="415"/>
                  <a:pt x="4306" y="541"/>
                  <a:pt x="4269" y="663"/>
                </a:cubicBezTo>
                <a:cubicBezTo>
                  <a:pt x="4229" y="792"/>
                  <a:pt x="4203" y="918"/>
                  <a:pt x="4189" y="1052"/>
                </a:cubicBezTo>
                <a:cubicBezTo>
                  <a:pt x="4186" y="1082"/>
                  <a:pt x="4187" y="1134"/>
                  <a:pt x="4158" y="1155"/>
                </a:cubicBezTo>
                <a:cubicBezTo>
                  <a:pt x="4148" y="1162"/>
                  <a:pt x="4141" y="1155"/>
                  <a:pt x="4132" y="1159"/>
                </a:cubicBezTo>
                <a:cubicBezTo>
                  <a:pt x="4127" y="1125"/>
                  <a:pt x="4119" y="1094"/>
                  <a:pt x="4133" y="1058"/>
                </a:cubicBezTo>
                <a:cubicBezTo>
                  <a:pt x="4155" y="1002"/>
                  <a:pt x="4199" y="952"/>
                  <a:pt x="4233" y="90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1" name=""/>
          <p:cNvSpPr/>
          <p:nvPr/>
        </p:nvSpPr>
        <p:spPr>
          <a:xfrm>
            <a:off x="5843520" y="1547640"/>
            <a:ext cx="1765080" cy="433080"/>
          </a:xfrm>
          <a:custGeom>
            <a:avLst/>
            <a:gdLst/>
            <a:ahLst/>
            <a:rect l="0" t="0" r="r" b="b"/>
            <a:pathLst>
              <a:path fill="none" w="4903" h="1203">
                <a:moveTo>
                  <a:pt x="779" y="25"/>
                </a:moveTo>
                <a:cubicBezTo>
                  <a:pt x="761" y="-5"/>
                  <a:pt x="824" y="1"/>
                  <a:pt x="738" y="0"/>
                </a:cubicBezTo>
                <a:cubicBezTo>
                  <a:pt x="636" y="-1"/>
                  <a:pt x="546" y="67"/>
                  <a:pt x="489" y="147"/>
                </a:cubicBezTo>
                <a:cubicBezTo>
                  <a:pt x="407" y="262"/>
                  <a:pt x="397" y="415"/>
                  <a:pt x="392" y="551"/>
                </a:cubicBezTo>
                <a:cubicBezTo>
                  <a:pt x="387" y="689"/>
                  <a:pt x="401" y="814"/>
                  <a:pt x="423" y="950"/>
                </a:cubicBezTo>
                <a:cubicBezTo>
                  <a:pt x="434" y="1018"/>
                  <a:pt x="462" y="1122"/>
                  <a:pt x="401" y="1172"/>
                </a:cubicBezTo>
                <a:cubicBezTo>
                  <a:pt x="355" y="1195"/>
                  <a:pt x="339" y="1202"/>
                  <a:pt x="303" y="1203"/>
                </a:cubicBezTo>
                <a:moveTo>
                  <a:pt x="0" y="860"/>
                </a:moveTo>
                <a:cubicBezTo>
                  <a:pt x="146" y="778"/>
                  <a:pt x="288" y="751"/>
                  <a:pt x="453" y="726"/>
                </a:cubicBezTo>
                <a:cubicBezTo>
                  <a:pt x="605" y="703"/>
                  <a:pt x="787" y="700"/>
                  <a:pt x="925" y="626"/>
                </a:cubicBezTo>
                <a:cubicBezTo>
                  <a:pt x="947" y="614"/>
                  <a:pt x="945" y="606"/>
                  <a:pt x="959" y="585"/>
                </a:cubicBezTo>
                <a:cubicBezTo>
                  <a:pt x="937" y="629"/>
                  <a:pt x="908" y="672"/>
                  <a:pt x="900" y="722"/>
                </a:cubicBezTo>
                <a:cubicBezTo>
                  <a:pt x="893" y="766"/>
                  <a:pt x="899" y="802"/>
                  <a:pt x="947" y="815"/>
                </a:cubicBezTo>
                <a:cubicBezTo>
                  <a:pt x="1008" y="832"/>
                  <a:pt x="1081" y="819"/>
                  <a:pt x="1137" y="794"/>
                </a:cubicBezTo>
                <a:cubicBezTo>
                  <a:pt x="1205" y="763"/>
                  <a:pt x="1258" y="708"/>
                  <a:pt x="1313" y="659"/>
                </a:cubicBezTo>
                <a:cubicBezTo>
                  <a:pt x="1311" y="689"/>
                  <a:pt x="1296" y="710"/>
                  <a:pt x="1281" y="743"/>
                </a:cubicBezTo>
                <a:cubicBezTo>
                  <a:pt x="1270" y="774"/>
                  <a:pt x="1266" y="783"/>
                  <a:pt x="1269" y="805"/>
                </a:cubicBezTo>
                <a:moveTo>
                  <a:pt x="1446" y="696"/>
                </a:moveTo>
                <a:cubicBezTo>
                  <a:pt x="1476" y="660"/>
                  <a:pt x="1508" y="621"/>
                  <a:pt x="1557" y="610"/>
                </a:cubicBezTo>
                <a:cubicBezTo>
                  <a:pt x="1600" y="601"/>
                  <a:pt x="1610" y="632"/>
                  <a:pt x="1618" y="668"/>
                </a:cubicBezTo>
                <a:cubicBezTo>
                  <a:pt x="1628" y="716"/>
                  <a:pt x="1623" y="767"/>
                  <a:pt x="1623" y="816"/>
                </a:cubicBezTo>
                <a:cubicBezTo>
                  <a:pt x="1623" y="843"/>
                  <a:pt x="1628" y="843"/>
                  <a:pt x="1632" y="853"/>
                </a:cubicBezTo>
                <a:cubicBezTo>
                  <a:pt x="1673" y="842"/>
                  <a:pt x="1708" y="815"/>
                  <a:pt x="1745" y="791"/>
                </a:cubicBezTo>
                <a:cubicBezTo>
                  <a:pt x="1788" y="763"/>
                  <a:pt x="1832" y="733"/>
                  <a:pt x="1878" y="710"/>
                </a:cubicBezTo>
                <a:cubicBezTo>
                  <a:pt x="1894" y="702"/>
                  <a:pt x="1949" y="680"/>
                  <a:pt x="1962" y="706"/>
                </a:cubicBezTo>
                <a:cubicBezTo>
                  <a:pt x="1981" y="744"/>
                  <a:pt x="1964" y="805"/>
                  <a:pt x="1957" y="843"/>
                </a:cubicBezTo>
                <a:cubicBezTo>
                  <a:pt x="1953" y="868"/>
                  <a:pt x="1951" y="874"/>
                  <a:pt x="1952" y="890"/>
                </a:cubicBezTo>
                <a:moveTo>
                  <a:pt x="2758" y="528"/>
                </a:moveTo>
                <a:cubicBezTo>
                  <a:pt x="2743" y="473"/>
                  <a:pt x="2721" y="451"/>
                  <a:pt x="2654" y="471"/>
                </a:cubicBezTo>
                <a:cubicBezTo>
                  <a:pt x="2547" y="503"/>
                  <a:pt x="2441" y="586"/>
                  <a:pt x="2376" y="675"/>
                </a:cubicBezTo>
                <a:cubicBezTo>
                  <a:pt x="2342" y="721"/>
                  <a:pt x="2279" y="847"/>
                  <a:pt x="2346" y="895"/>
                </a:cubicBezTo>
                <a:cubicBezTo>
                  <a:pt x="2413" y="944"/>
                  <a:pt x="2553" y="914"/>
                  <a:pt x="2622" y="890"/>
                </a:cubicBezTo>
                <a:cubicBezTo>
                  <a:pt x="2652" y="878"/>
                  <a:pt x="2682" y="865"/>
                  <a:pt x="2712" y="853"/>
                </a:cubicBezTo>
                <a:moveTo>
                  <a:pt x="3120" y="216"/>
                </a:moveTo>
                <a:cubicBezTo>
                  <a:pt x="3139" y="163"/>
                  <a:pt x="3157" y="113"/>
                  <a:pt x="3180" y="62"/>
                </a:cubicBezTo>
                <a:cubicBezTo>
                  <a:pt x="3156" y="150"/>
                  <a:pt x="3106" y="232"/>
                  <a:pt x="3074" y="320"/>
                </a:cubicBezTo>
                <a:cubicBezTo>
                  <a:pt x="3026" y="449"/>
                  <a:pt x="3006" y="582"/>
                  <a:pt x="2980" y="716"/>
                </a:cubicBezTo>
                <a:cubicBezTo>
                  <a:pt x="2977" y="730"/>
                  <a:pt x="2974" y="743"/>
                  <a:pt x="2971" y="757"/>
                </a:cubicBezTo>
                <a:moveTo>
                  <a:pt x="2916" y="571"/>
                </a:moveTo>
                <a:cubicBezTo>
                  <a:pt x="2979" y="571"/>
                  <a:pt x="3039" y="577"/>
                  <a:pt x="3101" y="581"/>
                </a:cubicBezTo>
                <a:cubicBezTo>
                  <a:pt x="3161" y="585"/>
                  <a:pt x="3223" y="582"/>
                  <a:pt x="3283" y="582"/>
                </a:cubicBezTo>
                <a:cubicBezTo>
                  <a:pt x="3285" y="604"/>
                  <a:pt x="3288" y="627"/>
                  <a:pt x="3289" y="650"/>
                </a:cubicBezTo>
                <a:cubicBezTo>
                  <a:pt x="3291" y="691"/>
                  <a:pt x="3290" y="734"/>
                  <a:pt x="3294" y="773"/>
                </a:cubicBezTo>
                <a:moveTo>
                  <a:pt x="3544" y="147"/>
                </a:moveTo>
                <a:cubicBezTo>
                  <a:pt x="3628" y="148"/>
                  <a:pt x="3686" y="156"/>
                  <a:pt x="3762" y="195"/>
                </a:cubicBezTo>
                <a:cubicBezTo>
                  <a:pt x="3837" y="233"/>
                  <a:pt x="3894" y="280"/>
                  <a:pt x="3950" y="341"/>
                </a:cubicBezTo>
                <a:moveTo>
                  <a:pt x="3923" y="545"/>
                </a:moveTo>
                <a:cubicBezTo>
                  <a:pt x="3866" y="614"/>
                  <a:pt x="3805" y="679"/>
                  <a:pt x="3747" y="748"/>
                </a:cubicBezTo>
                <a:cubicBezTo>
                  <a:pt x="3722" y="777"/>
                  <a:pt x="3711" y="789"/>
                  <a:pt x="3705" y="824"/>
                </a:cubicBezTo>
                <a:cubicBezTo>
                  <a:pt x="3761" y="821"/>
                  <a:pt x="3800" y="810"/>
                  <a:pt x="3841" y="768"/>
                </a:cubicBezTo>
                <a:cubicBezTo>
                  <a:pt x="3889" y="719"/>
                  <a:pt x="3890" y="660"/>
                  <a:pt x="3891" y="596"/>
                </a:cubicBezTo>
                <a:cubicBezTo>
                  <a:pt x="3892" y="527"/>
                  <a:pt x="3870" y="468"/>
                  <a:pt x="3827" y="414"/>
                </a:cubicBezTo>
                <a:cubicBezTo>
                  <a:pt x="3813" y="396"/>
                  <a:pt x="3800" y="396"/>
                  <a:pt x="3791" y="393"/>
                </a:cubicBezTo>
                <a:moveTo>
                  <a:pt x="4469" y="488"/>
                </a:moveTo>
                <a:cubicBezTo>
                  <a:pt x="4503" y="488"/>
                  <a:pt x="4535" y="488"/>
                  <a:pt x="4569" y="484"/>
                </a:cubicBezTo>
                <a:cubicBezTo>
                  <a:pt x="4542" y="516"/>
                  <a:pt x="4509" y="549"/>
                  <a:pt x="4481" y="581"/>
                </a:cubicBezTo>
                <a:cubicBezTo>
                  <a:pt x="4444" y="624"/>
                  <a:pt x="4418" y="668"/>
                  <a:pt x="4406" y="723"/>
                </a:cubicBezTo>
                <a:cubicBezTo>
                  <a:pt x="4402" y="740"/>
                  <a:pt x="4405" y="739"/>
                  <a:pt x="4403" y="753"/>
                </a:cubicBezTo>
                <a:cubicBezTo>
                  <a:pt x="4480" y="672"/>
                  <a:pt x="4559" y="587"/>
                  <a:pt x="4643" y="513"/>
                </a:cubicBezTo>
                <a:cubicBezTo>
                  <a:pt x="4704" y="460"/>
                  <a:pt x="4766" y="416"/>
                  <a:pt x="4849" y="410"/>
                </a:cubicBezTo>
                <a:cubicBezTo>
                  <a:pt x="4860" y="411"/>
                  <a:pt x="4872" y="412"/>
                  <a:pt x="4883" y="413"/>
                </a:cubicBezTo>
                <a:cubicBezTo>
                  <a:pt x="4913" y="496"/>
                  <a:pt x="4911" y="559"/>
                  <a:pt x="4864" y="639"/>
                </a:cubicBezTo>
                <a:cubicBezTo>
                  <a:pt x="4815" y="722"/>
                  <a:pt x="4743" y="783"/>
                  <a:pt x="4674" y="84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2" name=""/>
          <p:cNvSpPr/>
          <p:nvPr/>
        </p:nvSpPr>
        <p:spPr>
          <a:xfrm>
            <a:off x="2816280" y="2584440"/>
            <a:ext cx="1026720" cy="281520"/>
          </a:xfrm>
          <a:custGeom>
            <a:avLst/>
            <a:gdLst/>
            <a:ahLst/>
            <a:rect l="0" t="0" r="r" b="b"/>
            <a:pathLst>
              <a:path fill="none" w="2852" h="782">
                <a:moveTo>
                  <a:pt x="7" y="304"/>
                </a:moveTo>
                <a:cubicBezTo>
                  <a:pt x="3" y="339"/>
                  <a:pt x="-1" y="397"/>
                  <a:pt x="0" y="441"/>
                </a:cubicBezTo>
                <a:cubicBezTo>
                  <a:pt x="1" y="499"/>
                  <a:pt x="40" y="506"/>
                  <a:pt x="92" y="509"/>
                </a:cubicBezTo>
                <a:cubicBezTo>
                  <a:pt x="172" y="513"/>
                  <a:pt x="242" y="490"/>
                  <a:pt x="313" y="454"/>
                </a:cubicBezTo>
                <a:cubicBezTo>
                  <a:pt x="354" y="433"/>
                  <a:pt x="426" y="395"/>
                  <a:pt x="413" y="337"/>
                </a:cubicBezTo>
                <a:cubicBezTo>
                  <a:pt x="413" y="317"/>
                  <a:pt x="413" y="311"/>
                  <a:pt x="398" y="306"/>
                </a:cubicBezTo>
                <a:cubicBezTo>
                  <a:pt x="299" y="312"/>
                  <a:pt x="224" y="342"/>
                  <a:pt x="140" y="399"/>
                </a:cubicBezTo>
                <a:cubicBezTo>
                  <a:pt x="68" y="448"/>
                  <a:pt x="-2" y="515"/>
                  <a:pt x="3" y="609"/>
                </a:cubicBezTo>
                <a:cubicBezTo>
                  <a:pt x="6" y="620"/>
                  <a:pt x="9" y="631"/>
                  <a:pt x="12" y="642"/>
                </a:cubicBezTo>
                <a:cubicBezTo>
                  <a:pt x="140" y="673"/>
                  <a:pt x="252" y="664"/>
                  <a:pt x="382" y="632"/>
                </a:cubicBezTo>
                <a:cubicBezTo>
                  <a:pt x="551" y="590"/>
                  <a:pt x="725" y="522"/>
                  <a:pt x="871" y="427"/>
                </a:cubicBezTo>
                <a:cubicBezTo>
                  <a:pt x="976" y="359"/>
                  <a:pt x="1043" y="254"/>
                  <a:pt x="1139" y="176"/>
                </a:cubicBezTo>
                <a:cubicBezTo>
                  <a:pt x="1144" y="174"/>
                  <a:pt x="1149" y="171"/>
                  <a:pt x="1154" y="169"/>
                </a:cubicBezTo>
                <a:cubicBezTo>
                  <a:pt x="1113" y="240"/>
                  <a:pt x="1070" y="297"/>
                  <a:pt x="1009" y="355"/>
                </a:cubicBezTo>
                <a:cubicBezTo>
                  <a:pt x="884" y="474"/>
                  <a:pt x="737" y="573"/>
                  <a:pt x="589" y="664"/>
                </a:cubicBezTo>
                <a:cubicBezTo>
                  <a:pt x="516" y="709"/>
                  <a:pt x="464" y="729"/>
                  <a:pt x="385" y="746"/>
                </a:cubicBezTo>
                <a:moveTo>
                  <a:pt x="589" y="369"/>
                </a:moveTo>
                <a:cubicBezTo>
                  <a:pt x="689" y="349"/>
                  <a:pt x="767" y="342"/>
                  <a:pt x="854" y="409"/>
                </a:cubicBezTo>
                <a:cubicBezTo>
                  <a:pt x="932" y="470"/>
                  <a:pt x="962" y="560"/>
                  <a:pt x="990" y="651"/>
                </a:cubicBezTo>
                <a:cubicBezTo>
                  <a:pt x="1003" y="693"/>
                  <a:pt x="1011" y="722"/>
                  <a:pt x="1036" y="757"/>
                </a:cubicBezTo>
                <a:moveTo>
                  <a:pt x="1366" y="280"/>
                </a:moveTo>
                <a:cubicBezTo>
                  <a:pt x="1371" y="342"/>
                  <a:pt x="1373" y="402"/>
                  <a:pt x="1373" y="464"/>
                </a:cubicBezTo>
                <a:cubicBezTo>
                  <a:pt x="1373" y="552"/>
                  <a:pt x="1358" y="638"/>
                  <a:pt x="1354" y="726"/>
                </a:cubicBezTo>
                <a:cubicBezTo>
                  <a:pt x="1353" y="738"/>
                  <a:pt x="1341" y="805"/>
                  <a:pt x="1357" y="774"/>
                </a:cubicBezTo>
                <a:moveTo>
                  <a:pt x="1376" y="652"/>
                </a:moveTo>
                <a:cubicBezTo>
                  <a:pt x="1408" y="508"/>
                  <a:pt x="1454" y="379"/>
                  <a:pt x="1560" y="273"/>
                </a:cubicBezTo>
                <a:cubicBezTo>
                  <a:pt x="1616" y="216"/>
                  <a:pt x="1707" y="145"/>
                  <a:pt x="1794" y="159"/>
                </a:cubicBezTo>
                <a:cubicBezTo>
                  <a:pt x="1852" y="168"/>
                  <a:pt x="1815" y="275"/>
                  <a:pt x="1800" y="301"/>
                </a:cubicBezTo>
                <a:cubicBezTo>
                  <a:pt x="1761" y="370"/>
                  <a:pt x="1689" y="416"/>
                  <a:pt x="1616" y="442"/>
                </a:cubicBezTo>
                <a:cubicBezTo>
                  <a:pt x="1590" y="452"/>
                  <a:pt x="1536" y="479"/>
                  <a:pt x="1539" y="451"/>
                </a:cubicBezTo>
                <a:cubicBezTo>
                  <a:pt x="1549" y="443"/>
                  <a:pt x="1560" y="435"/>
                  <a:pt x="1570" y="427"/>
                </a:cubicBezTo>
                <a:moveTo>
                  <a:pt x="2001" y="154"/>
                </a:moveTo>
                <a:cubicBezTo>
                  <a:pt x="2031" y="156"/>
                  <a:pt x="2049" y="158"/>
                  <a:pt x="2077" y="171"/>
                </a:cubicBezTo>
                <a:cubicBezTo>
                  <a:pt x="2112" y="188"/>
                  <a:pt x="2166" y="200"/>
                  <a:pt x="2202" y="177"/>
                </a:cubicBezTo>
                <a:cubicBezTo>
                  <a:pt x="2232" y="158"/>
                  <a:pt x="2251" y="118"/>
                  <a:pt x="2256" y="84"/>
                </a:cubicBezTo>
                <a:cubicBezTo>
                  <a:pt x="2260" y="57"/>
                  <a:pt x="2257" y="27"/>
                  <a:pt x="2257" y="0"/>
                </a:cubicBezTo>
                <a:cubicBezTo>
                  <a:pt x="2232" y="63"/>
                  <a:pt x="2204" y="125"/>
                  <a:pt x="2193" y="193"/>
                </a:cubicBezTo>
                <a:cubicBezTo>
                  <a:pt x="2181" y="268"/>
                  <a:pt x="2187" y="345"/>
                  <a:pt x="2187" y="420"/>
                </a:cubicBezTo>
                <a:cubicBezTo>
                  <a:pt x="2187" y="461"/>
                  <a:pt x="2193" y="507"/>
                  <a:pt x="2160" y="538"/>
                </a:cubicBezTo>
                <a:cubicBezTo>
                  <a:pt x="2137" y="559"/>
                  <a:pt x="2112" y="553"/>
                  <a:pt x="2085" y="557"/>
                </a:cubicBezTo>
                <a:cubicBezTo>
                  <a:pt x="2112" y="535"/>
                  <a:pt x="2120" y="520"/>
                  <a:pt x="2165" y="506"/>
                </a:cubicBezTo>
                <a:cubicBezTo>
                  <a:pt x="2335" y="450"/>
                  <a:pt x="2520" y="445"/>
                  <a:pt x="2696" y="422"/>
                </a:cubicBezTo>
                <a:cubicBezTo>
                  <a:pt x="2748" y="415"/>
                  <a:pt x="2800" y="407"/>
                  <a:pt x="2852" y="4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3" name=""/>
          <p:cNvSpPr/>
          <p:nvPr/>
        </p:nvSpPr>
        <p:spPr>
          <a:xfrm>
            <a:off x="5357520" y="2098080"/>
            <a:ext cx="409680" cy="816120"/>
          </a:xfrm>
          <a:custGeom>
            <a:avLst/>
            <a:gdLst/>
            <a:ahLst/>
            <a:rect l="0" t="0" r="r" b="b"/>
            <a:pathLst>
              <a:path fill="none" w="1138" h="2267">
                <a:moveTo>
                  <a:pt x="19" y="0"/>
                </a:moveTo>
                <a:cubicBezTo>
                  <a:pt x="13" y="30"/>
                  <a:pt x="2" y="36"/>
                  <a:pt x="1" y="66"/>
                </a:cubicBezTo>
                <a:cubicBezTo>
                  <a:pt x="-6" y="249"/>
                  <a:pt x="24" y="414"/>
                  <a:pt x="61" y="593"/>
                </a:cubicBezTo>
                <a:cubicBezTo>
                  <a:pt x="142" y="987"/>
                  <a:pt x="227" y="1372"/>
                  <a:pt x="404" y="1735"/>
                </a:cubicBezTo>
                <a:cubicBezTo>
                  <a:pt x="500" y="1931"/>
                  <a:pt x="619" y="2141"/>
                  <a:pt x="805" y="2265"/>
                </a:cubicBezTo>
                <a:cubicBezTo>
                  <a:pt x="812" y="2266"/>
                  <a:pt x="820" y="2266"/>
                  <a:pt x="827" y="2267"/>
                </a:cubicBezTo>
                <a:cubicBezTo>
                  <a:pt x="820" y="2218"/>
                  <a:pt x="819" y="2192"/>
                  <a:pt x="797" y="2140"/>
                </a:cubicBezTo>
                <a:cubicBezTo>
                  <a:pt x="787" y="2119"/>
                  <a:pt x="778" y="2098"/>
                  <a:pt x="768" y="2077"/>
                </a:cubicBezTo>
                <a:moveTo>
                  <a:pt x="1138" y="518"/>
                </a:moveTo>
                <a:cubicBezTo>
                  <a:pt x="1075" y="478"/>
                  <a:pt x="1011" y="470"/>
                  <a:pt x="941" y="442"/>
                </a:cubicBezTo>
                <a:cubicBezTo>
                  <a:pt x="924" y="434"/>
                  <a:pt x="908" y="427"/>
                  <a:pt x="891" y="41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4" name=""/>
          <p:cNvSpPr/>
          <p:nvPr/>
        </p:nvSpPr>
        <p:spPr>
          <a:xfrm>
            <a:off x="5630760" y="2219400"/>
            <a:ext cx="3221280" cy="1183320"/>
          </a:xfrm>
          <a:custGeom>
            <a:avLst/>
            <a:gdLst/>
            <a:ahLst/>
            <a:rect l="0" t="0" r="r" b="b"/>
            <a:pathLst>
              <a:path fill="none" w="8948" h="3287">
                <a:moveTo>
                  <a:pt x="0" y="14"/>
                </a:moveTo>
                <a:cubicBezTo>
                  <a:pt x="32" y="20"/>
                  <a:pt x="-5" y="-7"/>
                  <a:pt x="27" y="1"/>
                </a:cubicBezTo>
                <a:cubicBezTo>
                  <a:pt x="590" y="137"/>
                  <a:pt x="1147" y="216"/>
                  <a:pt x="1726" y="275"/>
                </a:cubicBezTo>
                <a:cubicBezTo>
                  <a:pt x="3047" y="411"/>
                  <a:pt x="4383" y="501"/>
                  <a:pt x="5694" y="721"/>
                </a:cubicBezTo>
                <a:cubicBezTo>
                  <a:pt x="5920" y="759"/>
                  <a:pt x="6493" y="784"/>
                  <a:pt x="6680" y="957"/>
                </a:cubicBezTo>
                <a:cubicBezTo>
                  <a:pt x="6707" y="982"/>
                  <a:pt x="6619" y="958"/>
                  <a:pt x="6624" y="974"/>
                </a:cubicBezTo>
                <a:cubicBezTo>
                  <a:pt x="6610" y="975"/>
                  <a:pt x="6597" y="975"/>
                  <a:pt x="6583" y="976"/>
                </a:cubicBezTo>
                <a:moveTo>
                  <a:pt x="7001" y="3232"/>
                </a:moveTo>
                <a:cubicBezTo>
                  <a:pt x="6994" y="3233"/>
                  <a:pt x="6992" y="3234"/>
                  <a:pt x="6986" y="3235"/>
                </a:cubicBezTo>
                <a:cubicBezTo>
                  <a:pt x="6980" y="3236"/>
                  <a:pt x="6974" y="3238"/>
                  <a:pt x="6968" y="3239"/>
                </a:cubicBezTo>
                <a:cubicBezTo>
                  <a:pt x="6955" y="3241"/>
                  <a:pt x="6953" y="3241"/>
                  <a:pt x="6940" y="3243"/>
                </a:cubicBezTo>
                <a:cubicBezTo>
                  <a:pt x="7254" y="3243"/>
                  <a:pt x="7567" y="3244"/>
                  <a:pt x="7881" y="3248"/>
                </a:cubicBezTo>
                <a:cubicBezTo>
                  <a:pt x="8143" y="3251"/>
                  <a:pt x="8705" y="3163"/>
                  <a:pt x="8947" y="3284"/>
                </a:cubicBezTo>
                <a:cubicBezTo>
                  <a:pt x="8958" y="3290"/>
                  <a:pt x="8905" y="3284"/>
                  <a:pt x="8889" y="3284"/>
                </a:cubicBezTo>
                <a:cubicBezTo>
                  <a:pt x="8887" y="3284"/>
                  <a:pt x="8884" y="3284"/>
                  <a:pt x="8882" y="328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5" name=""/>
          <p:cNvSpPr/>
          <p:nvPr/>
        </p:nvSpPr>
        <p:spPr>
          <a:xfrm>
            <a:off x="5619600" y="2700720"/>
            <a:ext cx="894960" cy="292680"/>
          </a:xfrm>
          <a:custGeom>
            <a:avLst/>
            <a:gdLst/>
            <a:ahLst/>
            <a:rect l="0" t="0" r="r" b="b"/>
            <a:pathLst>
              <a:path fill="none" w="2486" h="813">
                <a:moveTo>
                  <a:pt x="366" y="118"/>
                </a:moveTo>
                <a:cubicBezTo>
                  <a:pt x="371" y="114"/>
                  <a:pt x="360" y="104"/>
                  <a:pt x="369" y="102"/>
                </a:cubicBezTo>
                <a:cubicBezTo>
                  <a:pt x="421" y="89"/>
                  <a:pt x="465" y="96"/>
                  <a:pt x="519" y="73"/>
                </a:cubicBezTo>
                <a:cubicBezTo>
                  <a:pt x="559" y="56"/>
                  <a:pt x="571" y="49"/>
                  <a:pt x="580" y="10"/>
                </a:cubicBezTo>
                <a:cubicBezTo>
                  <a:pt x="580" y="7"/>
                  <a:pt x="579" y="3"/>
                  <a:pt x="579" y="0"/>
                </a:cubicBezTo>
                <a:cubicBezTo>
                  <a:pt x="492" y="-2"/>
                  <a:pt x="430" y="18"/>
                  <a:pt x="350" y="58"/>
                </a:cubicBezTo>
                <a:cubicBezTo>
                  <a:pt x="239" y="113"/>
                  <a:pt x="138" y="185"/>
                  <a:pt x="57" y="280"/>
                </a:cubicBezTo>
                <a:cubicBezTo>
                  <a:pt x="22" y="320"/>
                  <a:pt x="8" y="346"/>
                  <a:pt x="0" y="394"/>
                </a:cubicBezTo>
                <a:cubicBezTo>
                  <a:pt x="82" y="401"/>
                  <a:pt x="142" y="396"/>
                  <a:pt x="228" y="367"/>
                </a:cubicBezTo>
                <a:cubicBezTo>
                  <a:pt x="372" y="319"/>
                  <a:pt x="517" y="266"/>
                  <a:pt x="658" y="208"/>
                </a:cubicBezTo>
                <a:cubicBezTo>
                  <a:pt x="733" y="176"/>
                  <a:pt x="799" y="139"/>
                  <a:pt x="865" y="93"/>
                </a:cubicBezTo>
                <a:cubicBezTo>
                  <a:pt x="867" y="92"/>
                  <a:pt x="869" y="90"/>
                  <a:pt x="871" y="89"/>
                </a:cubicBezTo>
                <a:cubicBezTo>
                  <a:pt x="834" y="162"/>
                  <a:pt x="774" y="224"/>
                  <a:pt x="713" y="279"/>
                </a:cubicBezTo>
                <a:cubicBezTo>
                  <a:pt x="666" y="321"/>
                  <a:pt x="359" y="578"/>
                  <a:pt x="283" y="528"/>
                </a:cubicBezTo>
                <a:cubicBezTo>
                  <a:pt x="272" y="528"/>
                  <a:pt x="271" y="522"/>
                  <a:pt x="278" y="506"/>
                </a:cubicBezTo>
                <a:moveTo>
                  <a:pt x="452" y="165"/>
                </a:moveTo>
                <a:cubicBezTo>
                  <a:pt x="511" y="142"/>
                  <a:pt x="532" y="163"/>
                  <a:pt x="574" y="215"/>
                </a:cubicBezTo>
                <a:cubicBezTo>
                  <a:pt x="644" y="300"/>
                  <a:pt x="687" y="403"/>
                  <a:pt x="750" y="492"/>
                </a:cubicBezTo>
                <a:cubicBezTo>
                  <a:pt x="822" y="594"/>
                  <a:pt x="893" y="645"/>
                  <a:pt x="1005" y="692"/>
                </a:cubicBezTo>
                <a:moveTo>
                  <a:pt x="1243" y="330"/>
                </a:moveTo>
                <a:cubicBezTo>
                  <a:pt x="1231" y="296"/>
                  <a:pt x="1219" y="262"/>
                  <a:pt x="1207" y="228"/>
                </a:cubicBezTo>
                <a:cubicBezTo>
                  <a:pt x="1203" y="299"/>
                  <a:pt x="1202" y="371"/>
                  <a:pt x="1195" y="442"/>
                </a:cubicBezTo>
                <a:cubicBezTo>
                  <a:pt x="1184" y="555"/>
                  <a:pt x="1174" y="669"/>
                  <a:pt x="1172" y="783"/>
                </a:cubicBezTo>
                <a:cubicBezTo>
                  <a:pt x="1172" y="851"/>
                  <a:pt x="1168" y="787"/>
                  <a:pt x="1172" y="760"/>
                </a:cubicBezTo>
                <a:cubicBezTo>
                  <a:pt x="1185" y="671"/>
                  <a:pt x="1215" y="577"/>
                  <a:pt x="1244" y="492"/>
                </a:cubicBezTo>
                <a:cubicBezTo>
                  <a:pt x="1288" y="362"/>
                  <a:pt x="1353" y="207"/>
                  <a:pt x="1474" y="130"/>
                </a:cubicBezTo>
                <a:cubicBezTo>
                  <a:pt x="1500" y="120"/>
                  <a:pt x="1505" y="116"/>
                  <a:pt x="1522" y="118"/>
                </a:cubicBezTo>
                <a:cubicBezTo>
                  <a:pt x="1526" y="192"/>
                  <a:pt x="1509" y="237"/>
                  <a:pt x="1464" y="299"/>
                </a:cubicBezTo>
                <a:cubicBezTo>
                  <a:pt x="1417" y="364"/>
                  <a:pt x="1355" y="411"/>
                  <a:pt x="1286" y="450"/>
                </a:cubicBezTo>
                <a:cubicBezTo>
                  <a:pt x="1268" y="460"/>
                  <a:pt x="1268" y="459"/>
                  <a:pt x="1251" y="471"/>
                </a:cubicBezTo>
                <a:moveTo>
                  <a:pt x="1589" y="299"/>
                </a:moveTo>
                <a:cubicBezTo>
                  <a:pt x="1641" y="272"/>
                  <a:pt x="1706" y="241"/>
                  <a:pt x="1768" y="261"/>
                </a:cubicBezTo>
                <a:cubicBezTo>
                  <a:pt x="1835" y="282"/>
                  <a:pt x="1849" y="358"/>
                  <a:pt x="1843" y="419"/>
                </a:cubicBezTo>
                <a:cubicBezTo>
                  <a:pt x="1836" y="490"/>
                  <a:pt x="1784" y="534"/>
                  <a:pt x="1764" y="599"/>
                </a:cubicBezTo>
                <a:cubicBezTo>
                  <a:pt x="1762" y="620"/>
                  <a:pt x="1762" y="625"/>
                  <a:pt x="1762" y="637"/>
                </a:cubicBezTo>
                <a:cubicBezTo>
                  <a:pt x="1855" y="648"/>
                  <a:pt x="1947" y="642"/>
                  <a:pt x="2041" y="634"/>
                </a:cubicBezTo>
                <a:cubicBezTo>
                  <a:pt x="2190" y="621"/>
                  <a:pt x="2338" y="599"/>
                  <a:pt x="2486" y="57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6" name=""/>
          <p:cNvSpPr/>
          <p:nvPr/>
        </p:nvSpPr>
        <p:spPr>
          <a:xfrm>
            <a:off x="4998960" y="3267000"/>
            <a:ext cx="651960" cy="198000"/>
          </a:xfrm>
          <a:custGeom>
            <a:avLst/>
            <a:gdLst/>
            <a:ahLst/>
            <a:rect l="0" t="0" r="r" b="b"/>
            <a:pathLst>
              <a:path fill="none" w="1811" h="550">
                <a:moveTo>
                  <a:pt x="854" y="89"/>
                </a:moveTo>
                <a:cubicBezTo>
                  <a:pt x="817" y="48"/>
                  <a:pt x="796" y="62"/>
                  <a:pt x="723" y="86"/>
                </a:cubicBezTo>
                <a:cubicBezTo>
                  <a:pt x="608" y="124"/>
                  <a:pt x="499" y="185"/>
                  <a:pt x="410" y="268"/>
                </a:cubicBezTo>
                <a:cubicBezTo>
                  <a:pt x="369" y="306"/>
                  <a:pt x="364" y="326"/>
                  <a:pt x="358" y="375"/>
                </a:cubicBezTo>
                <a:cubicBezTo>
                  <a:pt x="423" y="407"/>
                  <a:pt x="478" y="412"/>
                  <a:pt x="550" y="413"/>
                </a:cubicBezTo>
                <a:cubicBezTo>
                  <a:pt x="585" y="414"/>
                  <a:pt x="646" y="401"/>
                  <a:pt x="672" y="425"/>
                </a:cubicBezTo>
                <a:cubicBezTo>
                  <a:pt x="671" y="429"/>
                  <a:pt x="671" y="434"/>
                  <a:pt x="670" y="438"/>
                </a:cubicBezTo>
                <a:cubicBezTo>
                  <a:pt x="550" y="485"/>
                  <a:pt x="429" y="511"/>
                  <a:pt x="301" y="526"/>
                </a:cubicBezTo>
                <a:cubicBezTo>
                  <a:pt x="206" y="537"/>
                  <a:pt x="109" y="541"/>
                  <a:pt x="13" y="538"/>
                </a:cubicBezTo>
                <a:cubicBezTo>
                  <a:pt x="9" y="537"/>
                  <a:pt x="4" y="537"/>
                  <a:pt x="0" y="536"/>
                </a:cubicBezTo>
                <a:moveTo>
                  <a:pt x="924" y="124"/>
                </a:moveTo>
                <a:cubicBezTo>
                  <a:pt x="927" y="150"/>
                  <a:pt x="928" y="201"/>
                  <a:pt x="927" y="231"/>
                </a:cubicBezTo>
                <a:cubicBezTo>
                  <a:pt x="924" y="310"/>
                  <a:pt x="907" y="385"/>
                  <a:pt x="884" y="460"/>
                </a:cubicBezTo>
                <a:cubicBezTo>
                  <a:pt x="874" y="492"/>
                  <a:pt x="864" y="520"/>
                  <a:pt x="849" y="550"/>
                </a:cubicBezTo>
                <a:moveTo>
                  <a:pt x="1260" y="0"/>
                </a:moveTo>
                <a:cubicBezTo>
                  <a:pt x="1279" y="33"/>
                  <a:pt x="1291" y="78"/>
                  <a:pt x="1302" y="120"/>
                </a:cubicBezTo>
                <a:cubicBezTo>
                  <a:pt x="1319" y="185"/>
                  <a:pt x="1326" y="289"/>
                  <a:pt x="1378" y="339"/>
                </a:cubicBezTo>
                <a:cubicBezTo>
                  <a:pt x="1382" y="341"/>
                  <a:pt x="1386" y="342"/>
                  <a:pt x="1390" y="344"/>
                </a:cubicBezTo>
                <a:cubicBezTo>
                  <a:pt x="1419" y="321"/>
                  <a:pt x="1429" y="300"/>
                  <a:pt x="1447" y="258"/>
                </a:cubicBezTo>
                <a:cubicBezTo>
                  <a:pt x="1476" y="193"/>
                  <a:pt x="1506" y="98"/>
                  <a:pt x="1585" y="79"/>
                </a:cubicBezTo>
                <a:cubicBezTo>
                  <a:pt x="1663" y="61"/>
                  <a:pt x="1703" y="142"/>
                  <a:pt x="1732" y="198"/>
                </a:cubicBezTo>
                <a:cubicBezTo>
                  <a:pt x="1774" y="280"/>
                  <a:pt x="1795" y="365"/>
                  <a:pt x="1806" y="455"/>
                </a:cubicBezTo>
                <a:cubicBezTo>
                  <a:pt x="1808" y="472"/>
                  <a:pt x="1809" y="490"/>
                  <a:pt x="1811" y="50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7" name=""/>
          <p:cNvSpPr/>
          <p:nvPr/>
        </p:nvSpPr>
        <p:spPr>
          <a:xfrm>
            <a:off x="7586640" y="2637000"/>
            <a:ext cx="826560" cy="232560"/>
          </a:xfrm>
          <a:custGeom>
            <a:avLst/>
            <a:gdLst/>
            <a:ahLst/>
            <a:rect l="0" t="0" r="r" b="b"/>
            <a:pathLst>
              <a:path fill="none" w="2296" h="646">
                <a:moveTo>
                  <a:pt x="179" y="100"/>
                </a:moveTo>
                <a:cubicBezTo>
                  <a:pt x="193" y="115"/>
                  <a:pt x="204" y="131"/>
                  <a:pt x="221" y="143"/>
                </a:cubicBezTo>
                <a:cubicBezTo>
                  <a:pt x="266" y="176"/>
                  <a:pt x="327" y="191"/>
                  <a:pt x="381" y="197"/>
                </a:cubicBezTo>
                <a:cubicBezTo>
                  <a:pt x="431" y="203"/>
                  <a:pt x="493" y="208"/>
                  <a:pt x="538" y="187"/>
                </a:cubicBezTo>
                <a:cubicBezTo>
                  <a:pt x="542" y="144"/>
                  <a:pt x="558" y="120"/>
                  <a:pt x="507" y="98"/>
                </a:cubicBezTo>
                <a:cubicBezTo>
                  <a:pt x="419" y="60"/>
                  <a:pt x="279" y="64"/>
                  <a:pt x="189" y="89"/>
                </a:cubicBezTo>
                <a:cubicBezTo>
                  <a:pt x="93" y="115"/>
                  <a:pt x="41" y="174"/>
                  <a:pt x="0" y="257"/>
                </a:cubicBezTo>
                <a:cubicBezTo>
                  <a:pt x="14" y="336"/>
                  <a:pt x="79" y="325"/>
                  <a:pt x="156" y="328"/>
                </a:cubicBezTo>
                <a:cubicBezTo>
                  <a:pt x="291" y="333"/>
                  <a:pt x="430" y="331"/>
                  <a:pt x="563" y="308"/>
                </a:cubicBezTo>
                <a:cubicBezTo>
                  <a:pt x="664" y="290"/>
                  <a:pt x="753" y="258"/>
                  <a:pt x="839" y="202"/>
                </a:cubicBezTo>
                <a:cubicBezTo>
                  <a:pt x="878" y="177"/>
                  <a:pt x="915" y="146"/>
                  <a:pt x="953" y="119"/>
                </a:cubicBezTo>
                <a:cubicBezTo>
                  <a:pt x="885" y="179"/>
                  <a:pt x="814" y="235"/>
                  <a:pt x="753" y="301"/>
                </a:cubicBezTo>
                <a:cubicBezTo>
                  <a:pt x="683" y="376"/>
                  <a:pt x="647" y="445"/>
                  <a:pt x="640" y="546"/>
                </a:cubicBezTo>
                <a:moveTo>
                  <a:pt x="643" y="276"/>
                </a:moveTo>
                <a:cubicBezTo>
                  <a:pt x="648" y="241"/>
                  <a:pt x="667" y="219"/>
                  <a:pt x="711" y="237"/>
                </a:cubicBezTo>
                <a:cubicBezTo>
                  <a:pt x="789" y="269"/>
                  <a:pt x="859" y="362"/>
                  <a:pt x="926" y="412"/>
                </a:cubicBezTo>
                <a:cubicBezTo>
                  <a:pt x="985" y="457"/>
                  <a:pt x="1040" y="482"/>
                  <a:pt x="1108" y="511"/>
                </a:cubicBezTo>
                <a:moveTo>
                  <a:pt x="1511" y="194"/>
                </a:moveTo>
                <a:cubicBezTo>
                  <a:pt x="1501" y="238"/>
                  <a:pt x="1488" y="290"/>
                  <a:pt x="1478" y="336"/>
                </a:cubicBezTo>
                <a:cubicBezTo>
                  <a:pt x="1457" y="437"/>
                  <a:pt x="1446" y="541"/>
                  <a:pt x="1427" y="642"/>
                </a:cubicBezTo>
                <a:cubicBezTo>
                  <a:pt x="1424" y="656"/>
                  <a:pt x="1426" y="634"/>
                  <a:pt x="1426" y="620"/>
                </a:cubicBezTo>
                <a:moveTo>
                  <a:pt x="1432" y="376"/>
                </a:moveTo>
                <a:cubicBezTo>
                  <a:pt x="1446" y="306"/>
                  <a:pt x="1459" y="232"/>
                  <a:pt x="1491" y="167"/>
                </a:cubicBezTo>
                <a:cubicBezTo>
                  <a:pt x="1516" y="116"/>
                  <a:pt x="1549" y="79"/>
                  <a:pt x="1605" y="76"/>
                </a:cubicBezTo>
                <a:cubicBezTo>
                  <a:pt x="1658" y="73"/>
                  <a:pt x="1652" y="167"/>
                  <a:pt x="1647" y="202"/>
                </a:cubicBezTo>
                <a:cubicBezTo>
                  <a:pt x="1638" y="274"/>
                  <a:pt x="1593" y="327"/>
                  <a:pt x="1534" y="366"/>
                </a:cubicBezTo>
                <a:cubicBezTo>
                  <a:pt x="1523" y="373"/>
                  <a:pt x="1460" y="409"/>
                  <a:pt x="1443" y="392"/>
                </a:cubicBezTo>
                <a:cubicBezTo>
                  <a:pt x="1443" y="389"/>
                  <a:pt x="1443" y="386"/>
                  <a:pt x="1443" y="383"/>
                </a:cubicBezTo>
                <a:moveTo>
                  <a:pt x="2122" y="0"/>
                </a:moveTo>
                <a:cubicBezTo>
                  <a:pt x="2175" y="0"/>
                  <a:pt x="2220" y="1"/>
                  <a:pt x="2261" y="41"/>
                </a:cubicBezTo>
                <a:cubicBezTo>
                  <a:pt x="2287" y="66"/>
                  <a:pt x="2308" y="128"/>
                  <a:pt x="2289" y="164"/>
                </a:cubicBezTo>
                <a:cubicBezTo>
                  <a:pt x="2260" y="217"/>
                  <a:pt x="2183" y="244"/>
                  <a:pt x="2135" y="276"/>
                </a:cubicBezTo>
                <a:cubicBezTo>
                  <a:pt x="2113" y="291"/>
                  <a:pt x="2083" y="317"/>
                  <a:pt x="2098" y="348"/>
                </a:cubicBezTo>
                <a:cubicBezTo>
                  <a:pt x="2121" y="396"/>
                  <a:pt x="2174" y="413"/>
                  <a:pt x="2182" y="470"/>
                </a:cubicBezTo>
                <a:cubicBezTo>
                  <a:pt x="2191" y="531"/>
                  <a:pt x="2048" y="548"/>
                  <a:pt x="2011" y="555"/>
                </a:cubicBezTo>
                <a:cubicBezTo>
                  <a:pt x="1981" y="559"/>
                  <a:pt x="1952" y="564"/>
                  <a:pt x="1922" y="56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8" name=""/>
          <p:cNvSpPr/>
          <p:nvPr/>
        </p:nvSpPr>
        <p:spPr>
          <a:xfrm>
            <a:off x="10036080" y="2491200"/>
            <a:ext cx="745920" cy="264240"/>
          </a:xfrm>
          <a:custGeom>
            <a:avLst/>
            <a:gdLst/>
            <a:ahLst/>
            <a:rect l="0" t="0" r="r" b="b"/>
            <a:pathLst>
              <a:path fill="none" w="2072" h="734">
                <a:moveTo>
                  <a:pt x="0" y="91"/>
                </a:moveTo>
                <a:cubicBezTo>
                  <a:pt x="138" y="130"/>
                  <a:pt x="276" y="163"/>
                  <a:pt x="421" y="170"/>
                </a:cubicBezTo>
                <a:cubicBezTo>
                  <a:pt x="477" y="173"/>
                  <a:pt x="549" y="182"/>
                  <a:pt x="595" y="142"/>
                </a:cubicBezTo>
                <a:cubicBezTo>
                  <a:pt x="626" y="115"/>
                  <a:pt x="619" y="74"/>
                  <a:pt x="619" y="37"/>
                </a:cubicBezTo>
                <a:cubicBezTo>
                  <a:pt x="583" y="7"/>
                  <a:pt x="567" y="-11"/>
                  <a:pt x="501" y="7"/>
                </a:cubicBezTo>
                <a:cubicBezTo>
                  <a:pt x="383" y="40"/>
                  <a:pt x="263" y="103"/>
                  <a:pt x="150" y="150"/>
                </a:cubicBezTo>
                <a:cubicBezTo>
                  <a:pt x="92" y="174"/>
                  <a:pt x="50" y="194"/>
                  <a:pt x="3" y="232"/>
                </a:cubicBezTo>
                <a:cubicBezTo>
                  <a:pt x="40" y="272"/>
                  <a:pt x="64" y="277"/>
                  <a:pt x="137" y="283"/>
                </a:cubicBezTo>
                <a:cubicBezTo>
                  <a:pt x="302" y="296"/>
                  <a:pt x="485" y="307"/>
                  <a:pt x="648" y="278"/>
                </a:cubicBezTo>
                <a:cubicBezTo>
                  <a:pt x="752" y="260"/>
                  <a:pt x="839" y="214"/>
                  <a:pt x="926" y="156"/>
                </a:cubicBezTo>
                <a:cubicBezTo>
                  <a:pt x="961" y="133"/>
                  <a:pt x="995" y="109"/>
                  <a:pt x="1029" y="85"/>
                </a:cubicBezTo>
                <a:cubicBezTo>
                  <a:pt x="950" y="135"/>
                  <a:pt x="873" y="185"/>
                  <a:pt x="798" y="241"/>
                </a:cubicBezTo>
                <a:cubicBezTo>
                  <a:pt x="710" y="307"/>
                  <a:pt x="644" y="376"/>
                  <a:pt x="583" y="467"/>
                </a:cubicBezTo>
                <a:cubicBezTo>
                  <a:pt x="565" y="494"/>
                  <a:pt x="552" y="520"/>
                  <a:pt x="537" y="548"/>
                </a:cubicBezTo>
                <a:moveTo>
                  <a:pt x="622" y="301"/>
                </a:moveTo>
                <a:cubicBezTo>
                  <a:pt x="658" y="289"/>
                  <a:pt x="707" y="272"/>
                  <a:pt x="744" y="296"/>
                </a:cubicBezTo>
                <a:cubicBezTo>
                  <a:pt x="805" y="336"/>
                  <a:pt x="834" y="426"/>
                  <a:pt x="882" y="479"/>
                </a:cubicBezTo>
                <a:cubicBezTo>
                  <a:pt x="911" y="507"/>
                  <a:pt x="920" y="516"/>
                  <a:pt x="947" y="524"/>
                </a:cubicBezTo>
                <a:moveTo>
                  <a:pt x="1255" y="256"/>
                </a:moveTo>
                <a:cubicBezTo>
                  <a:pt x="1269" y="238"/>
                  <a:pt x="1271" y="233"/>
                  <a:pt x="1283" y="227"/>
                </a:cubicBezTo>
                <a:cubicBezTo>
                  <a:pt x="1279" y="270"/>
                  <a:pt x="1262" y="312"/>
                  <a:pt x="1245" y="357"/>
                </a:cubicBezTo>
                <a:cubicBezTo>
                  <a:pt x="1212" y="449"/>
                  <a:pt x="1184" y="539"/>
                  <a:pt x="1164" y="634"/>
                </a:cubicBezTo>
                <a:cubicBezTo>
                  <a:pt x="1157" y="669"/>
                  <a:pt x="1154" y="699"/>
                  <a:pt x="1154" y="734"/>
                </a:cubicBezTo>
                <a:moveTo>
                  <a:pt x="1191" y="466"/>
                </a:moveTo>
                <a:cubicBezTo>
                  <a:pt x="1236" y="397"/>
                  <a:pt x="1279" y="320"/>
                  <a:pt x="1337" y="260"/>
                </a:cubicBezTo>
                <a:cubicBezTo>
                  <a:pt x="1364" y="232"/>
                  <a:pt x="1383" y="219"/>
                  <a:pt x="1418" y="212"/>
                </a:cubicBezTo>
                <a:cubicBezTo>
                  <a:pt x="1418" y="268"/>
                  <a:pt x="1412" y="289"/>
                  <a:pt x="1374" y="339"/>
                </a:cubicBezTo>
                <a:cubicBezTo>
                  <a:pt x="1328" y="400"/>
                  <a:pt x="1269" y="450"/>
                  <a:pt x="1201" y="484"/>
                </a:cubicBezTo>
                <a:cubicBezTo>
                  <a:pt x="1177" y="496"/>
                  <a:pt x="1159" y="497"/>
                  <a:pt x="1143" y="492"/>
                </a:cubicBezTo>
                <a:moveTo>
                  <a:pt x="1938" y="40"/>
                </a:moveTo>
                <a:cubicBezTo>
                  <a:pt x="1922" y="108"/>
                  <a:pt x="1904" y="137"/>
                  <a:pt x="1860" y="195"/>
                </a:cubicBezTo>
                <a:cubicBezTo>
                  <a:pt x="1817" y="252"/>
                  <a:pt x="1760" y="311"/>
                  <a:pt x="1771" y="390"/>
                </a:cubicBezTo>
                <a:cubicBezTo>
                  <a:pt x="1779" y="448"/>
                  <a:pt x="1839" y="449"/>
                  <a:pt x="1884" y="450"/>
                </a:cubicBezTo>
                <a:cubicBezTo>
                  <a:pt x="1939" y="451"/>
                  <a:pt x="2003" y="433"/>
                  <a:pt x="2056" y="440"/>
                </a:cubicBezTo>
                <a:cubicBezTo>
                  <a:pt x="2066" y="440"/>
                  <a:pt x="2069" y="440"/>
                  <a:pt x="2072" y="447"/>
                </a:cubicBezTo>
                <a:cubicBezTo>
                  <a:pt x="2064" y="523"/>
                  <a:pt x="2027" y="563"/>
                  <a:pt x="1968" y="614"/>
                </a:cubicBezTo>
                <a:cubicBezTo>
                  <a:pt x="1949" y="629"/>
                  <a:pt x="1929" y="644"/>
                  <a:pt x="1910" y="65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39" name=""/>
          <p:cNvSpPr/>
          <p:nvPr/>
        </p:nvSpPr>
        <p:spPr>
          <a:xfrm>
            <a:off x="1358280" y="3265200"/>
            <a:ext cx="448560" cy="353880"/>
          </a:xfrm>
          <a:custGeom>
            <a:avLst/>
            <a:gdLst/>
            <a:ahLst/>
            <a:rect l="0" t="0" r="r" b="b"/>
            <a:pathLst>
              <a:path fill="none" w="1246" h="983">
                <a:moveTo>
                  <a:pt x="337" y="46"/>
                </a:moveTo>
                <a:cubicBezTo>
                  <a:pt x="337" y="22"/>
                  <a:pt x="336" y="14"/>
                  <a:pt x="314" y="10"/>
                </a:cubicBezTo>
                <a:cubicBezTo>
                  <a:pt x="309" y="10"/>
                  <a:pt x="305" y="-5"/>
                  <a:pt x="297" y="1"/>
                </a:cubicBezTo>
                <a:cubicBezTo>
                  <a:pt x="243" y="40"/>
                  <a:pt x="204" y="142"/>
                  <a:pt x="175" y="197"/>
                </a:cubicBezTo>
                <a:cubicBezTo>
                  <a:pt x="103" y="335"/>
                  <a:pt x="34" y="477"/>
                  <a:pt x="9" y="632"/>
                </a:cubicBezTo>
                <a:cubicBezTo>
                  <a:pt x="-10" y="752"/>
                  <a:pt x="-3" y="799"/>
                  <a:pt x="84" y="876"/>
                </a:cubicBezTo>
                <a:moveTo>
                  <a:pt x="732" y="313"/>
                </a:moveTo>
                <a:cubicBezTo>
                  <a:pt x="674" y="346"/>
                  <a:pt x="641" y="421"/>
                  <a:pt x="604" y="481"/>
                </a:cubicBezTo>
                <a:cubicBezTo>
                  <a:pt x="581" y="518"/>
                  <a:pt x="495" y="620"/>
                  <a:pt x="516" y="672"/>
                </a:cubicBezTo>
                <a:cubicBezTo>
                  <a:pt x="522" y="675"/>
                  <a:pt x="528" y="678"/>
                  <a:pt x="534" y="681"/>
                </a:cubicBezTo>
                <a:cubicBezTo>
                  <a:pt x="620" y="668"/>
                  <a:pt x="672" y="627"/>
                  <a:pt x="734" y="563"/>
                </a:cubicBezTo>
                <a:cubicBezTo>
                  <a:pt x="780" y="516"/>
                  <a:pt x="820" y="465"/>
                  <a:pt x="811" y="395"/>
                </a:cubicBezTo>
                <a:cubicBezTo>
                  <a:pt x="804" y="345"/>
                  <a:pt x="761" y="342"/>
                  <a:pt x="720" y="341"/>
                </a:cubicBezTo>
                <a:cubicBezTo>
                  <a:pt x="684" y="340"/>
                  <a:pt x="656" y="361"/>
                  <a:pt x="659" y="400"/>
                </a:cubicBezTo>
                <a:cubicBezTo>
                  <a:pt x="667" y="421"/>
                  <a:pt x="676" y="426"/>
                  <a:pt x="701" y="418"/>
                </a:cubicBezTo>
                <a:moveTo>
                  <a:pt x="1015" y="332"/>
                </a:moveTo>
                <a:cubicBezTo>
                  <a:pt x="1065" y="302"/>
                  <a:pt x="1162" y="262"/>
                  <a:pt x="1187" y="200"/>
                </a:cubicBezTo>
                <a:cubicBezTo>
                  <a:pt x="1187" y="189"/>
                  <a:pt x="1187" y="187"/>
                  <a:pt x="1187" y="180"/>
                </a:cubicBezTo>
                <a:cubicBezTo>
                  <a:pt x="1140" y="180"/>
                  <a:pt x="1115" y="176"/>
                  <a:pt x="1076" y="211"/>
                </a:cubicBezTo>
                <a:cubicBezTo>
                  <a:pt x="1026" y="256"/>
                  <a:pt x="998" y="324"/>
                  <a:pt x="1012" y="392"/>
                </a:cubicBezTo>
                <a:cubicBezTo>
                  <a:pt x="1030" y="481"/>
                  <a:pt x="1117" y="541"/>
                  <a:pt x="1173" y="605"/>
                </a:cubicBezTo>
                <a:cubicBezTo>
                  <a:pt x="1215" y="654"/>
                  <a:pt x="1273" y="734"/>
                  <a:pt x="1231" y="804"/>
                </a:cubicBezTo>
                <a:cubicBezTo>
                  <a:pt x="1182" y="885"/>
                  <a:pt x="1061" y="938"/>
                  <a:pt x="982" y="98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0" name=""/>
          <p:cNvSpPr/>
          <p:nvPr/>
        </p:nvSpPr>
        <p:spPr>
          <a:xfrm>
            <a:off x="11366640" y="3355920"/>
            <a:ext cx="634680" cy="112320"/>
          </a:xfrm>
          <a:custGeom>
            <a:avLst/>
            <a:gdLst/>
            <a:ahLst/>
            <a:rect l="0" t="0" r="r" b="b"/>
            <a:pathLst>
              <a:path fill="none" w="1763" h="312">
                <a:moveTo>
                  <a:pt x="0" y="0"/>
                </a:moveTo>
                <a:cubicBezTo>
                  <a:pt x="21" y="18"/>
                  <a:pt x="12" y="31"/>
                  <a:pt x="99" y="51"/>
                </a:cubicBezTo>
                <a:cubicBezTo>
                  <a:pt x="332" y="105"/>
                  <a:pt x="568" y="137"/>
                  <a:pt x="804" y="175"/>
                </a:cubicBezTo>
                <a:cubicBezTo>
                  <a:pt x="1124" y="227"/>
                  <a:pt x="1442" y="273"/>
                  <a:pt x="1763" y="31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"/>
          <p:cNvSpPr/>
          <p:nvPr/>
        </p:nvSpPr>
        <p:spPr>
          <a:xfrm>
            <a:off x="2803680" y="703440"/>
            <a:ext cx="4320" cy="0"/>
          </a:xfrm>
          <a:custGeom>
            <a:avLst/>
            <a:gdLst/>
            <a:ahLst/>
            <a:rect l="0" t="0" r="r" b="b"/>
            <a:pathLst>
              <a:path fill="none" w="12" h="0">
                <a:moveTo>
                  <a:pt x="0" y="0"/>
                </a:moveTo>
                <a:cubicBezTo>
                  <a:pt x="4" y="0"/>
                  <a:pt x="8" y="0"/>
                  <a:pt x="12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2" name=""/>
          <p:cNvSpPr/>
          <p:nvPr/>
        </p:nvSpPr>
        <p:spPr>
          <a:xfrm>
            <a:off x="1852560" y="343080"/>
            <a:ext cx="3460320" cy="631440"/>
          </a:xfrm>
          <a:custGeom>
            <a:avLst/>
            <a:gdLst/>
            <a:ahLst/>
            <a:rect l="0" t="0" r="r" b="b"/>
            <a:pathLst>
              <a:path fill="none" w="9612" h="1754">
                <a:moveTo>
                  <a:pt x="33" y="1033"/>
                </a:moveTo>
                <a:cubicBezTo>
                  <a:pt x="41" y="1020"/>
                  <a:pt x="49" y="980"/>
                  <a:pt x="47" y="995"/>
                </a:cubicBezTo>
                <a:cubicBezTo>
                  <a:pt x="29" y="1140"/>
                  <a:pt x="13" y="1281"/>
                  <a:pt x="11" y="1427"/>
                </a:cubicBezTo>
                <a:cubicBezTo>
                  <a:pt x="9" y="1534"/>
                  <a:pt x="12" y="1642"/>
                  <a:pt x="8" y="1749"/>
                </a:cubicBezTo>
                <a:cubicBezTo>
                  <a:pt x="8" y="1751"/>
                  <a:pt x="8" y="1752"/>
                  <a:pt x="8" y="1754"/>
                </a:cubicBezTo>
                <a:cubicBezTo>
                  <a:pt x="2" y="1689"/>
                  <a:pt x="0" y="1625"/>
                  <a:pt x="0" y="1560"/>
                </a:cubicBezTo>
                <a:cubicBezTo>
                  <a:pt x="0" y="1434"/>
                  <a:pt x="10" y="1327"/>
                  <a:pt x="48" y="1207"/>
                </a:cubicBezTo>
                <a:cubicBezTo>
                  <a:pt x="72" y="1131"/>
                  <a:pt x="109" y="985"/>
                  <a:pt x="196" y="953"/>
                </a:cubicBezTo>
                <a:cubicBezTo>
                  <a:pt x="210" y="953"/>
                  <a:pt x="224" y="953"/>
                  <a:pt x="238" y="953"/>
                </a:cubicBezTo>
                <a:cubicBezTo>
                  <a:pt x="322" y="1023"/>
                  <a:pt x="355" y="1106"/>
                  <a:pt x="372" y="1218"/>
                </a:cubicBezTo>
                <a:cubicBezTo>
                  <a:pt x="386" y="1310"/>
                  <a:pt x="386" y="1414"/>
                  <a:pt x="378" y="1506"/>
                </a:cubicBezTo>
                <a:cubicBezTo>
                  <a:pt x="378" y="1495"/>
                  <a:pt x="378" y="1487"/>
                  <a:pt x="378" y="1477"/>
                </a:cubicBezTo>
                <a:cubicBezTo>
                  <a:pt x="378" y="1402"/>
                  <a:pt x="384" y="1350"/>
                  <a:pt x="420" y="1283"/>
                </a:cubicBezTo>
                <a:cubicBezTo>
                  <a:pt x="454" y="1220"/>
                  <a:pt x="506" y="1123"/>
                  <a:pt x="581" y="1102"/>
                </a:cubicBezTo>
                <a:cubicBezTo>
                  <a:pt x="678" y="1075"/>
                  <a:pt x="749" y="1161"/>
                  <a:pt x="791" y="1235"/>
                </a:cubicBezTo>
                <a:cubicBezTo>
                  <a:pt x="872" y="1378"/>
                  <a:pt x="861" y="1542"/>
                  <a:pt x="870" y="1700"/>
                </a:cubicBezTo>
                <a:moveTo>
                  <a:pt x="1139" y="1245"/>
                </a:moveTo>
                <a:cubicBezTo>
                  <a:pt x="1154" y="1272"/>
                  <a:pt x="1162" y="1271"/>
                  <a:pt x="1167" y="1301"/>
                </a:cubicBezTo>
                <a:cubicBezTo>
                  <a:pt x="1182" y="1385"/>
                  <a:pt x="1155" y="1556"/>
                  <a:pt x="1246" y="1606"/>
                </a:cubicBezTo>
                <a:cubicBezTo>
                  <a:pt x="1306" y="1639"/>
                  <a:pt x="1353" y="1584"/>
                  <a:pt x="1392" y="1550"/>
                </a:cubicBezTo>
                <a:cubicBezTo>
                  <a:pt x="1462" y="1489"/>
                  <a:pt x="1490" y="1414"/>
                  <a:pt x="1523" y="1331"/>
                </a:cubicBezTo>
                <a:cubicBezTo>
                  <a:pt x="1549" y="1347"/>
                  <a:pt x="1559" y="1349"/>
                  <a:pt x="1589" y="1379"/>
                </a:cubicBezTo>
                <a:cubicBezTo>
                  <a:pt x="1658" y="1448"/>
                  <a:pt x="1738" y="1528"/>
                  <a:pt x="1847" y="1508"/>
                </a:cubicBezTo>
                <a:cubicBezTo>
                  <a:pt x="1976" y="1484"/>
                  <a:pt x="2092" y="1336"/>
                  <a:pt x="2159" y="1235"/>
                </a:cubicBezTo>
                <a:cubicBezTo>
                  <a:pt x="2251" y="1095"/>
                  <a:pt x="2261" y="952"/>
                  <a:pt x="2262" y="790"/>
                </a:cubicBezTo>
                <a:cubicBezTo>
                  <a:pt x="2263" y="623"/>
                  <a:pt x="2256" y="466"/>
                  <a:pt x="2226" y="303"/>
                </a:cubicBezTo>
                <a:cubicBezTo>
                  <a:pt x="2216" y="391"/>
                  <a:pt x="2208" y="480"/>
                  <a:pt x="2201" y="569"/>
                </a:cubicBezTo>
                <a:cubicBezTo>
                  <a:pt x="2181" y="807"/>
                  <a:pt x="2139" y="1087"/>
                  <a:pt x="2207" y="1317"/>
                </a:cubicBezTo>
                <a:cubicBezTo>
                  <a:pt x="2238" y="1422"/>
                  <a:pt x="2292" y="1516"/>
                  <a:pt x="2408" y="1520"/>
                </a:cubicBezTo>
                <a:cubicBezTo>
                  <a:pt x="2493" y="1523"/>
                  <a:pt x="2562" y="1449"/>
                  <a:pt x="2609" y="1385"/>
                </a:cubicBezTo>
                <a:cubicBezTo>
                  <a:pt x="2685" y="1282"/>
                  <a:pt x="2722" y="1152"/>
                  <a:pt x="2750" y="1028"/>
                </a:cubicBezTo>
                <a:cubicBezTo>
                  <a:pt x="2784" y="880"/>
                  <a:pt x="2798" y="725"/>
                  <a:pt x="2806" y="573"/>
                </a:cubicBezTo>
                <a:cubicBezTo>
                  <a:pt x="2809" y="523"/>
                  <a:pt x="2808" y="472"/>
                  <a:pt x="2808" y="423"/>
                </a:cubicBezTo>
                <a:cubicBezTo>
                  <a:pt x="2754" y="634"/>
                  <a:pt x="2727" y="852"/>
                  <a:pt x="2739" y="1071"/>
                </a:cubicBezTo>
                <a:cubicBezTo>
                  <a:pt x="2744" y="1173"/>
                  <a:pt x="2778" y="1286"/>
                  <a:pt x="2869" y="1343"/>
                </a:cubicBezTo>
                <a:cubicBezTo>
                  <a:pt x="2923" y="1378"/>
                  <a:pt x="2948" y="1350"/>
                  <a:pt x="2985" y="1343"/>
                </a:cubicBezTo>
                <a:moveTo>
                  <a:pt x="3316" y="778"/>
                </a:moveTo>
                <a:cubicBezTo>
                  <a:pt x="3307" y="814"/>
                  <a:pt x="3290" y="884"/>
                  <a:pt x="3283" y="930"/>
                </a:cubicBezTo>
                <a:cubicBezTo>
                  <a:pt x="3264" y="1059"/>
                  <a:pt x="3256" y="1203"/>
                  <a:pt x="3285" y="1330"/>
                </a:cubicBezTo>
                <a:cubicBezTo>
                  <a:pt x="3295" y="1372"/>
                  <a:pt x="3314" y="1446"/>
                  <a:pt x="3351" y="1474"/>
                </a:cubicBezTo>
                <a:cubicBezTo>
                  <a:pt x="3387" y="1501"/>
                  <a:pt x="3399" y="1417"/>
                  <a:pt x="3403" y="1404"/>
                </a:cubicBezTo>
                <a:moveTo>
                  <a:pt x="3310" y="493"/>
                </a:moveTo>
                <a:cubicBezTo>
                  <a:pt x="3302" y="460"/>
                  <a:pt x="3293" y="419"/>
                  <a:pt x="3282" y="388"/>
                </a:cubicBezTo>
                <a:cubicBezTo>
                  <a:pt x="3271" y="428"/>
                  <a:pt x="3272" y="465"/>
                  <a:pt x="3272" y="507"/>
                </a:cubicBezTo>
                <a:moveTo>
                  <a:pt x="3434" y="290"/>
                </a:moveTo>
                <a:cubicBezTo>
                  <a:pt x="3390" y="321"/>
                  <a:pt x="3405" y="390"/>
                  <a:pt x="3406" y="446"/>
                </a:cubicBezTo>
                <a:cubicBezTo>
                  <a:pt x="3409" y="590"/>
                  <a:pt x="3443" y="730"/>
                  <a:pt x="3468" y="871"/>
                </a:cubicBezTo>
                <a:cubicBezTo>
                  <a:pt x="3491" y="1004"/>
                  <a:pt x="3505" y="1139"/>
                  <a:pt x="3528" y="1272"/>
                </a:cubicBezTo>
                <a:cubicBezTo>
                  <a:pt x="3535" y="1310"/>
                  <a:pt x="3545" y="1346"/>
                  <a:pt x="3558" y="1382"/>
                </a:cubicBezTo>
                <a:moveTo>
                  <a:pt x="3385" y="1004"/>
                </a:moveTo>
                <a:cubicBezTo>
                  <a:pt x="3434" y="1018"/>
                  <a:pt x="3483" y="1033"/>
                  <a:pt x="3536" y="1036"/>
                </a:cubicBezTo>
                <a:cubicBezTo>
                  <a:pt x="3678" y="1043"/>
                  <a:pt x="3801" y="1020"/>
                  <a:pt x="3937" y="978"/>
                </a:cubicBezTo>
                <a:cubicBezTo>
                  <a:pt x="4095" y="929"/>
                  <a:pt x="4230" y="859"/>
                  <a:pt x="4367" y="769"/>
                </a:cubicBezTo>
                <a:moveTo>
                  <a:pt x="4459" y="371"/>
                </a:moveTo>
                <a:cubicBezTo>
                  <a:pt x="4426" y="310"/>
                  <a:pt x="4410" y="280"/>
                  <a:pt x="4359" y="236"/>
                </a:cubicBezTo>
                <a:cubicBezTo>
                  <a:pt x="4285" y="242"/>
                  <a:pt x="4279" y="295"/>
                  <a:pt x="4262" y="366"/>
                </a:cubicBezTo>
                <a:cubicBezTo>
                  <a:pt x="4223" y="530"/>
                  <a:pt x="4227" y="721"/>
                  <a:pt x="4262" y="886"/>
                </a:cubicBezTo>
                <a:cubicBezTo>
                  <a:pt x="4292" y="1031"/>
                  <a:pt x="4342" y="1172"/>
                  <a:pt x="4375" y="1316"/>
                </a:cubicBezTo>
                <a:cubicBezTo>
                  <a:pt x="4378" y="1328"/>
                  <a:pt x="4381" y="1338"/>
                  <a:pt x="4384" y="1350"/>
                </a:cubicBezTo>
                <a:cubicBezTo>
                  <a:pt x="4396" y="1313"/>
                  <a:pt x="4408" y="1276"/>
                  <a:pt x="4425" y="1239"/>
                </a:cubicBezTo>
                <a:cubicBezTo>
                  <a:pt x="4470" y="1140"/>
                  <a:pt x="4536" y="1044"/>
                  <a:pt x="4612" y="967"/>
                </a:cubicBezTo>
                <a:cubicBezTo>
                  <a:pt x="4640" y="938"/>
                  <a:pt x="4705" y="890"/>
                  <a:pt x="4750" y="919"/>
                </a:cubicBezTo>
                <a:cubicBezTo>
                  <a:pt x="4802" y="952"/>
                  <a:pt x="4793" y="1041"/>
                  <a:pt x="4793" y="1092"/>
                </a:cubicBezTo>
                <a:cubicBezTo>
                  <a:pt x="4792" y="1142"/>
                  <a:pt x="4792" y="1158"/>
                  <a:pt x="4772" y="1186"/>
                </a:cubicBezTo>
                <a:moveTo>
                  <a:pt x="4681" y="1196"/>
                </a:moveTo>
                <a:cubicBezTo>
                  <a:pt x="4723" y="1192"/>
                  <a:pt x="4751" y="1188"/>
                  <a:pt x="4789" y="1166"/>
                </a:cubicBezTo>
                <a:cubicBezTo>
                  <a:pt x="4881" y="1114"/>
                  <a:pt x="4968" y="1020"/>
                  <a:pt x="5014" y="926"/>
                </a:cubicBezTo>
                <a:cubicBezTo>
                  <a:pt x="5057" y="838"/>
                  <a:pt x="5057" y="746"/>
                  <a:pt x="5057" y="651"/>
                </a:cubicBezTo>
                <a:cubicBezTo>
                  <a:pt x="5057" y="628"/>
                  <a:pt x="5051" y="596"/>
                  <a:pt x="5048" y="583"/>
                </a:cubicBezTo>
                <a:cubicBezTo>
                  <a:pt x="5045" y="596"/>
                  <a:pt x="5040" y="623"/>
                  <a:pt x="5040" y="641"/>
                </a:cubicBezTo>
                <a:cubicBezTo>
                  <a:pt x="5039" y="716"/>
                  <a:pt x="5057" y="749"/>
                  <a:pt x="5114" y="799"/>
                </a:cubicBezTo>
                <a:cubicBezTo>
                  <a:pt x="5200" y="874"/>
                  <a:pt x="5332" y="928"/>
                  <a:pt x="5357" y="1051"/>
                </a:cubicBezTo>
                <a:cubicBezTo>
                  <a:pt x="5375" y="1137"/>
                  <a:pt x="5349" y="1213"/>
                  <a:pt x="5327" y="1294"/>
                </a:cubicBezTo>
                <a:cubicBezTo>
                  <a:pt x="5316" y="1332"/>
                  <a:pt x="5314" y="1367"/>
                  <a:pt x="5309" y="1406"/>
                </a:cubicBezTo>
                <a:cubicBezTo>
                  <a:pt x="5375" y="1417"/>
                  <a:pt x="5419" y="1416"/>
                  <a:pt x="5494" y="1386"/>
                </a:cubicBezTo>
                <a:cubicBezTo>
                  <a:pt x="5523" y="1372"/>
                  <a:pt x="5553" y="1359"/>
                  <a:pt x="5582" y="1345"/>
                </a:cubicBezTo>
                <a:moveTo>
                  <a:pt x="5959" y="969"/>
                </a:moveTo>
                <a:cubicBezTo>
                  <a:pt x="5961" y="931"/>
                  <a:pt x="5978" y="867"/>
                  <a:pt x="5946" y="854"/>
                </a:cubicBezTo>
                <a:cubicBezTo>
                  <a:pt x="5902" y="878"/>
                  <a:pt x="5882" y="925"/>
                  <a:pt x="5870" y="976"/>
                </a:cubicBezTo>
                <a:cubicBezTo>
                  <a:pt x="5858" y="1027"/>
                  <a:pt x="5854" y="1071"/>
                  <a:pt x="5912" y="1088"/>
                </a:cubicBezTo>
                <a:cubicBezTo>
                  <a:pt x="6008" y="1116"/>
                  <a:pt x="6115" y="1074"/>
                  <a:pt x="6198" y="1028"/>
                </a:cubicBezTo>
                <a:cubicBezTo>
                  <a:pt x="6261" y="993"/>
                  <a:pt x="6307" y="956"/>
                  <a:pt x="6314" y="882"/>
                </a:cubicBezTo>
                <a:cubicBezTo>
                  <a:pt x="6320" y="820"/>
                  <a:pt x="6269" y="766"/>
                  <a:pt x="6209" y="754"/>
                </a:cubicBezTo>
                <a:cubicBezTo>
                  <a:pt x="6108" y="733"/>
                  <a:pt x="6043" y="808"/>
                  <a:pt x="5982" y="875"/>
                </a:cubicBezTo>
                <a:cubicBezTo>
                  <a:pt x="5911" y="953"/>
                  <a:pt x="5828" y="1050"/>
                  <a:pt x="5807" y="1156"/>
                </a:cubicBezTo>
                <a:cubicBezTo>
                  <a:pt x="5788" y="1254"/>
                  <a:pt x="5888" y="1244"/>
                  <a:pt x="5953" y="1250"/>
                </a:cubicBezTo>
                <a:moveTo>
                  <a:pt x="6890" y="755"/>
                </a:moveTo>
                <a:cubicBezTo>
                  <a:pt x="6804" y="681"/>
                  <a:pt x="6752" y="661"/>
                  <a:pt x="6637" y="661"/>
                </a:cubicBezTo>
                <a:cubicBezTo>
                  <a:pt x="6524" y="661"/>
                  <a:pt x="6442" y="712"/>
                  <a:pt x="6365" y="792"/>
                </a:cubicBezTo>
                <a:cubicBezTo>
                  <a:pt x="6303" y="856"/>
                  <a:pt x="6258" y="931"/>
                  <a:pt x="6265" y="1022"/>
                </a:cubicBezTo>
                <a:cubicBezTo>
                  <a:pt x="6271" y="1103"/>
                  <a:pt x="6370" y="1101"/>
                  <a:pt x="6431" y="1098"/>
                </a:cubicBezTo>
                <a:cubicBezTo>
                  <a:pt x="6530" y="1093"/>
                  <a:pt x="6619" y="1041"/>
                  <a:pt x="6696" y="982"/>
                </a:cubicBezTo>
                <a:cubicBezTo>
                  <a:pt x="6755" y="937"/>
                  <a:pt x="6784" y="893"/>
                  <a:pt x="6789" y="820"/>
                </a:cubicBezTo>
                <a:cubicBezTo>
                  <a:pt x="6789" y="803"/>
                  <a:pt x="6789" y="802"/>
                  <a:pt x="6789" y="793"/>
                </a:cubicBezTo>
                <a:cubicBezTo>
                  <a:pt x="6757" y="840"/>
                  <a:pt x="6730" y="887"/>
                  <a:pt x="6714" y="949"/>
                </a:cubicBezTo>
                <a:cubicBezTo>
                  <a:pt x="6703" y="1006"/>
                  <a:pt x="6699" y="1022"/>
                  <a:pt x="6702" y="1060"/>
                </a:cubicBezTo>
                <a:moveTo>
                  <a:pt x="7721" y="779"/>
                </a:moveTo>
                <a:cubicBezTo>
                  <a:pt x="7721" y="723"/>
                  <a:pt x="7731" y="667"/>
                  <a:pt x="7676" y="632"/>
                </a:cubicBezTo>
                <a:cubicBezTo>
                  <a:pt x="7616" y="594"/>
                  <a:pt x="7519" y="613"/>
                  <a:pt x="7460" y="639"/>
                </a:cubicBezTo>
                <a:cubicBezTo>
                  <a:pt x="7344" y="691"/>
                  <a:pt x="7129" y="877"/>
                  <a:pt x="7150" y="1025"/>
                </a:cubicBezTo>
                <a:cubicBezTo>
                  <a:pt x="7150" y="1055"/>
                  <a:pt x="7149" y="1065"/>
                  <a:pt x="7170" y="1075"/>
                </a:cubicBezTo>
                <a:cubicBezTo>
                  <a:pt x="7280" y="1078"/>
                  <a:pt x="7343" y="1043"/>
                  <a:pt x="7432" y="976"/>
                </a:cubicBezTo>
                <a:cubicBezTo>
                  <a:pt x="7602" y="847"/>
                  <a:pt x="7710" y="698"/>
                  <a:pt x="7767" y="493"/>
                </a:cubicBezTo>
                <a:cubicBezTo>
                  <a:pt x="7812" y="333"/>
                  <a:pt x="7839" y="165"/>
                  <a:pt x="7855" y="0"/>
                </a:cubicBezTo>
                <a:cubicBezTo>
                  <a:pt x="7805" y="94"/>
                  <a:pt x="7755" y="189"/>
                  <a:pt x="7715" y="288"/>
                </a:cubicBezTo>
                <a:cubicBezTo>
                  <a:pt x="7657" y="432"/>
                  <a:pt x="7587" y="622"/>
                  <a:pt x="7627" y="781"/>
                </a:cubicBezTo>
                <a:cubicBezTo>
                  <a:pt x="7657" y="899"/>
                  <a:pt x="7773" y="979"/>
                  <a:pt x="7884" y="1005"/>
                </a:cubicBezTo>
                <a:cubicBezTo>
                  <a:pt x="7982" y="1028"/>
                  <a:pt x="8084" y="1024"/>
                  <a:pt x="8158" y="949"/>
                </a:cubicBezTo>
                <a:cubicBezTo>
                  <a:pt x="8222" y="885"/>
                  <a:pt x="8237" y="791"/>
                  <a:pt x="8252" y="706"/>
                </a:cubicBezTo>
                <a:cubicBezTo>
                  <a:pt x="8258" y="673"/>
                  <a:pt x="8262" y="640"/>
                  <a:pt x="8267" y="606"/>
                </a:cubicBezTo>
                <a:cubicBezTo>
                  <a:pt x="8264" y="693"/>
                  <a:pt x="8243" y="769"/>
                  <a:pt x="8221" y="853"/>
                </a:cubicBezTo>
                <a:cubicBezTo>
                  <a:pt x="8205" y="917"/>
                  <a:pt x="8195" y="978"/>
                  <a:pt x="8188" y="1043"/>
                </a:cubicBezTo>
                <a:moveTo>
                  <a:pt x="8225" y="612"/>
                </a:moveTo>
                <a:cubicBezTo>
                  <a:pt x="8213" y="527"/>
                  <a:pt x="8201" y="443"/>
                  <a:pt x="8206" y="357"/>
                </a:cubicBezTo>
                <a:cubicBezTo>
                  <a:pt x="8209" y="342"/>
                  <a:pt x="8211" y="337"/>
                  <a:pt x="8226" y="343"/>
                </a:cubicBezTo>
                <a:cubicBezTo>
                  <a:pt x="8280" y="386"/>
                  <a:pt x="8312" y="443"/>
                  <a:pt x="8347" y="504"/>
                </a:cubicBezTo>
                <a:cubicBezTo>
                  <a:pt x="8376" y="558"/>
                  <a:pt x="8385" y="575"/>
                  <a:pt x="8408" y="607"/>
                </a:cubicBezTo>
                <a:moveTo>
                  <a:pt x="8504" y="671"/>
                </a:moveTo>
                <a:cubicBezTo>
                  <a:pt x="8528" y="669"/>
                  <a:pt x="8540" y="670"/>
                  <a:pt x="8559" y="664"/>
                </a:cubicBezTo>
                <a:cubicBezTo>
                  <a:pt x="8563" y="663"/>
                  <a:pt x="8569" y="658"/>
                  <a:pt x="8574" y="656"/>
                </a:cubicBezTo>
                <a:cubicBezTo>
                  <a:pt x="8581" y="691"/>
                  <a:pt x="8579" y="740"/>
                  <a:pt x="8604" y="769"/>
                </a:cubicBezTo>
                <a:cubicBezTo>
                  <a:pt x="8631" y="800"/>
                  <a:pt x="8681" y="805"/>
                  <a:pt x="8719" y="797"/>
                </a:cubicBezTo>
                <a:cubicBezTo>
                  <a:pt x="8785" y="783"/>
                  <a:pt x="8846" y="720"/>
                  <a:pt x="8886" y="669"/>
                </a:cubicBezTo>
                <a:cubicBezTo>
                  <a:pt x="8915" y="631"/>
                  <a:pt x="8933" y="574"/>
                  <a:pt x="8989" y="578"/>
                </a:cubicBezTo>
                <a:cubicBezTo>
                  <a:pt x="9044" y="582"/>
                  <a:pt x="9093" y="622"/>
                  <a:pt x="9151" y="629"/>
                </a:cubicBezTo>
                <a:cubicBezTo>
                  <a:pt x="9252" y="642"/>
                  <a:pt x="9361" y="642"/>
                  <a:pt x="9460" y="618"/>
                </a:cubicBezTo>
                <a:cubicBezTo>
                  <a:pt x="9514" y="605"/>
                  <a:pt x="9580" y="582"/>
                  <a:pt x="9603" y="526"/>
                </a:cubicBezTo>
                <a:cubicBezTo>
                  <a:pt x="9620" y="484"/>
                  <a:pt x="9604" y="452"/>
                  <a:pt x="9587" y="419"/>
                </a:cubicBezTo>
                <a:cubicBezTo>
                  <a:pt x="9582" y="415"/>
                  <a:pt x="9578" y="412"/>
                  <a:pt x="9573" y="408"/>
                </a:cubicBezTo>
                <a:cubicBezTo>
                  <a:pt x="9536" y="438"/>
                  <a:pt x="9519" y="470"/>
                  <a:pt x="9495" y="521"/>
                </a:cubicBezTo>
                <a:cubicBezTo>
                  <a:pt x="9466" y="582"/>
                  <a:pt x="9425" y="657"/>
                  <a:pt x="9433" y="728"/>
                </a:cubicBezTo>
                <a:cubicBezTo>
                  <a:pt x="9438" y="771"/>
                  <a:pt x="9450" y="800"/>
                  <a:pt x="9502" y="794"/>
                </a:cubicBezTo>
                <a:cubicBezTo>
                  <a:pt x="9528" y="791"/>
                  <a:pt x="9556" y="764"/>
                  <a:pt x="9583" y="755"/>
                </a:cubicBezTo>
                <a:cubicBezTo>
                  <a:pt x="9607" y="799"/>
                  <a:pt x="9611" y="828"/>
                  <a:pt x="9612" y="888"/>
                </a:cubicBezTo>
                <a:cubicBezTo>
                  <a:pt x="9613" y="996"/>
                  <a:pt x="9584" y="1101"/>
                  <a:pt x="9538" y="1199"/>
                </a:cubicBezTo>
                <a:cubicBezTo>
                  <a:pt x="9503" y="1272"/>
                  <a:pt x="9452" y="1345"/>
                  <a:pt x="9385" y="1392"/>
                </a:cubicBezTo>
                <a:cubicBezTo>
                  <a:pt x="9355" y="1413"/>
                  <a:pt x="9298" y="1439"/>
                  <a:pt x="9260" y="1426"/>
                </a:cubicBezTo>
                <a:cubicBezTo>
                  <a:pt x="9223" y="1413"/>
                  <a:pt x="9221" y="1363"/>
                  <a:pt x="9230" y="1327"/>
                </a:cubicBezTo>
                <a:cubicBezTo>
                  <a:pt x="9257" y="1223"/>
                  <a:pt x="9360" y="1123"/>
                  <a:pt x="9442" y="106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3" name=""/>
          <p:cNvSpPr/>
          <p:nvPr/>
        </p:nvSpPr>
        <p:spPr>
          <a:xfrm>
            <a:off x="2699280" y="1577880"/>
            <a:ext cx="1977120" cy="715680"/>
          </a:xfrm>
          <a:custGeom>
            <a:avLst/>
            <a:gdLst/>
            <a:ahLst/>
            <a:rect l="0" t="0" r="r" b="b"/>
            <a:pathLst>
              <a:path fill="none" w="5492" h="1988">
                <a:moveTo>
                  <a:pt x="454" y="577"/>
                </a:moveTo>
                <a:cubicBezTo>
                  <a:pt x="447" y="588"/>
                  <a:pt x="437" y="565"/>
                  <a:pt x="436" y="646"/>
                </a:cubicBezTo>
                <a:cubicBezTo>
                  <a:pt x="432" y="903"/>
                  <a:pt x="429" y="1156"/>
                  <a:pt x="406" y="1412"/>
                </a:cubicBezTo>
                <a:cubicBezTo>
                  <a:pt x="392" y="1562"/>
                  <a:pt x="368" y="1712"/>
                  <a:pt x="361" y="1862"/>
                </a:cubicBezTo>
                <a:cubicBezTo>
                  <a:pt x="359" y="1905"/>
                  <a:pt x="363" y="1947"/>
                  <a:pt x="366" y="1988"/>
                </a:cubicBezTo>
                <a:moveTo>
                  <a:pt x="0" y="1336"/>
                </a:moveTo>
                <a:cubicBezTo>
                  <a:pt x="30" y="1357"/>
                  <a:pt x="49" y="1373"/>
                  <a:pt x="85" y="1380"/>
                </a:cubicBezTo>
                <a:cubicBezTo>
                  <a:pt x="242" y="1412"/>
                  <a:pt x="417" y="1387"/>
                  <a:pt x="570" y="1356"/>
                </a:cubicBezTo>
                <a:cubicBezTo>
                  <a:pt x="737" y="1322"/>
                  <a:pt x="890" y="1266"/>
                  <a:pt x="1047" y="1206"/>
                </a:cubicBezTo>
                <a:moveTo>
                  <a:pt x="1267" y="999"/>
                </a:moveTo>
                <a:cubicBezTo>
                  <a:pt x="1280" y="881"/>
                  <a:pt x="1278" y="805"/>
                  <a:pt x="1224" y="697"/>
                </a:cubicBezTo>
                <a:cubicBezTo>
                  <a:pt x="1198" y="644"/>
                  <a:pt x="1165" y="600"/>
                  <a:pt x="1119" y="563"/>
                </a:cubicBezTo>
                <a:cubicBezTo>
                  <a:pt x="1117" y="563"/>
                  <a:pt x="1115" y="563"/>
                  <a:pt x="1113" y="563"/>
                </a:cubicBezTo>
                <a:cubicBezTo>
                  <a:pt x="1113" y="771"/>
                  <a:pt x="1126" y="971"/>
                  <a:pt x="1155" y="1178"/>
                </a:cubicBezTo>
                <a:cubicBezTo>
                  <a:pt x="1169" y="1278"/>
                  <a:pt x="1191" y="1374"/>
                  <a:pt x="1212" y="1473"/>
                </a:cubicBezTo>
                <a:cubicBezTo>
                  <a:pt x="1215" y="1489"/>
                  <a:pt x="1225" y="1514"/>
                  <a:pt x="1229" y="1524"/>
                </a:cubicBezTo>
                <a:cubicBezTo>
                  <a:pt x="1240" y="1466"/>
                  <a:pt x="1250" y="1409"/>
                  <a:pt x="1270" y="1353"/>
                </a:cubicBezTo>
                <a:cubicBezTo>
                  <a:pt x="1289" y="1298"/>
                  <a:pt x="1317" y="1222"/>
                  <a:pt x="1381" y="1205"/>
                </a:cubicBezTo>
                <a:cubicBezTo>
                  <a:pt x="1451" y="1187"/>
                  <a:pt x="1497" y="1258"/>
                  <a:pt x="1524" y="1310"/>
                </a:cubicBezTo>
                <a:cubicBezTo>
                  <a:pt x="1583" y="1424"/>
                  <a:pt x="1585" y="1557"/>
                  <a:pt x="1640" y="1672"/>
                </a:cubicBezTo>
                <a:moveTo>
                  <a:pt x="1785" y="1428"/>
                </a:moveTo>
                <a:cubicBezTo>
                  <a:pt x="1777" y="1413"/>
                  <a:pt x="1769" y="1396"/>
                  <a:pt x="1762" y="1381"/>
                </a:cubicBezTo>
                <a:cubicBezTo>
                  <a:pt x="1863" y="1369"/>
                  <a:pt x="1949" y="1328"/>
                  <a:pt x="2007" y="1240"/>
                </a:cubicBezTo>
                <a:cubicBezTo>
                  <a:pt x="2055" y="1167"/>
                  <a:pt x="2026" y="1089"/>
                  <a:pt x="2044" y="1010"/>
                </a:cubicBezTo>
                <a:cubicBezTo>
                  <a:pt x="2051" y="979"/>
                  <a:pt x="2060" y="988"/>
                  <a:pt x="2067" y="975"/>
                </a:cubicBezTo>
                <a:cubicBezTo>
                  <a:pt x="2106" y="1005"/>
                  <a:pt x="2135" y="1036"/>
                  <a:pt x="2165" y="1086"/>
                </a:cubicBezTo>
                <a:cubicBezTo>
                  <a:pt x="2208" y="1158"/>
                  <a:pt x="2237" y="1235"/>
                  <a:pt x="2275" y="1309"/>
                </a:cubicBezTo>
                <a:cubicBezTo>
                  <a:pt x="2292" y="1341"/>
                  <a:pt x="2329" y="1430"/>
                  <a:pt x="2377" y="1428"/>
                </a:cubicBezTo>
                <a:cubicBezTo>
                  <a:pt x="2428" y="1426"/>
                  <a:pt x="2459" y="1370"/>
                  <a:pt x="2489" y="1334"/>
                </a:cubicBezTo>
                <a:cubicBezTo>
                  <a:pt x="2540" y="1272"/>
                  <a:pt x="2580" y="1203"/>
                  <a:pt x="2626" y="1137"/>
                </a:cubicBezTo>
                <a:cubicBezTo>
                  <a:pt x="2651" y="1101"/>
                  <a:pt x="2672" y="1064"/>
                  <a:pt x="2710" y="1045"/>
                </a:cubicBezTo>
                <a:cubicBezTo>
                  <a:pt x="2714" y="1045"/>
                  <a:pt x="2719" y="1045"/>
                  <a:pt x="2723" y="1045"/>
                </a:cubicBezTo>
                <a:cubicBezTo>
                  <a:pt x="2746" y="1068"/>
                  <a:pt x="2771" y="1101"/>
                  <a:pt x="2798" y="1123"/>
                </a:cubicBezTo>
                <a:cubicBezTo>
                  <a:pt x="2854" y="1167"/>
                  <a:pt x="2926" y="1164"/>
                  <a:pt x="2993" y="1162"/>
                </a:cubicBezTo>
                <a:cubicBezTo>
                  <a:pt x="3066" y="1159"/>
                  <a:pt x="3158" y="1141"/>
                  <a:pt x="3213" y="1088"/>
                </a:cubicBezTo>
                <a:cubicBezTo>
                  <a:pt x="3242" y="1060"/>
                  <a:pt x="3243" y="1011"/>
                  <a:pt x="3217" y="982"/>
                </a:cubicBezTo>
                <a:cubicBezTo>
                  <a:pt x="3148" y="907"/>
                  <a:pt x="3022" y="955"/>
                  <a:pt x="2962" y="1010"/>
                </a:cubicBezTo>
                <a:cubicBezTo>
                  <a:pt x="2885" y="1079"/>
                  <a:pt x="2813" y="1188"/>
                  <a:pt x="2795" y="1291"/>
                </a:cubicBezTo>
                <a:cubicBezTo>
                  <a:pt x="2782" y="1366"/>
                  <a:pt x="2802" y="1424"/>
                  <a:pt x="2878" y="1450"/>
                </a:cubicBezTo>
                <a:cubicBezTo>
                  <a:pt x="3001" y="1491"/>
                  <a:pt x="3147" y="1455"/>
                  <a:pt x="3268" y="1435"/>
                </a:cubicBezTo>
                <a:moveTo>
                  <a:pt x="4236" y="875"/>
                </a:moveTo>
                <a:cubicBezTo>
                  <a:pt x="4228" y="841"/>
                  <a:pt x="4236" y="836"/>
                  <a:pt x="4191" y="826"/>
                </a:cubicBezTo>
                <a:cubicBezTo>
                  <a:pt x="4109" y="808"/>
                  <a:pt x="4020" y="816"/>
                  <a:pt x="3942" y="843"/>
                </a:cubicBezTo>
                <a:cubicBezTo>
                  <a:pt x="3851" y="874"/>
                  <a:pt x="3752" y="929"/>
                  <a:pt x="3694" y="1010"/>
                </a:cubicBezTo>
                <a:cubicBezTo>
                  <a:pt x="3679" y="1042"/>
                  <a:pt x="3673" y="1050"/>
                  <a:pt x="3677" y="1073"/>
                </a:cubicBezTo>
                <a:cubicBezTo>
                  <a:pt x="3723" y="1107"/>
                  <a:pt x="3784" y="1086"/>
                  <a:pt x="3839" y="1063"/>
                </a:cubicBezTo>
                <a:cubicBezTo>
                  <a:pt x="3951" y="1016"/>
                  <a:pt x="4052" y="949"/>
                  <a:pt x="4155" y="886"/>
                </a:cubicBezTo>
                <a:cubicBezTo>
                  <a:pt x="4184" y="868"/>
                  <a:pt x="4178" y="874"/>
                  <a:pt x="4203" y="869"/>
                </a:cubicBezTo>
                <a:cubicBezTo>
                  <a:pt x="4203" y="931"/>
                  <a:pt x="4201" y="991"/>
                  <a:pt x="4197" y="1053"/>
                </a:cubicBezTo>
                <a:cubicBezTo>
                  <a:pt x="4194" y="1103"/>
                  <a:pt x="4193" y="1116"/>
                  <a:pt x="4194" y="1148"/>
                </a:cubicBezTo>
                <a:moveTo>
                  <a:pt x="5492" y="877"/>
                </a:moveTo>
                <a:cubicBezTo>
                  <a:pt x="5475" y="811"/>
                  <a:pt x="5490" y="807"/>
                  <a:pt x="5403" y="804"/>
                </a:cubicBezTo>
                <a:cubicBezTo>
                  <a:pt x="5222" y="797"/>
                  <a:pt x="5035" y="849"/>
                  <a:pt x="4864" y="902"/>
                </a:cubicBezTo>
                <a:cubicBezTo>
                  <a:pt x="4776" y="930"/>
                  <a:pt x="4663" y="967"/>
                  <a:pt x="4608" y="1049"/>
                </a:cubicBezTo>
                <a:cubicBezTo>
                  <a:pt x="4597" y="1077"/>
                  <a:pt x="4593" y="1084"/>
                  <a:pt x="4596" y="1103"/>
                </a:cubicBezTo>
                <a:cubicBezTo>
                  <a:pt x="4684" y="1110"/>
                  <a:pt x="4727" y="1103"/>
                  <a:pt x="4815" y="1059"/>
                </a:cubicBezTo>
                <a:cubicBezTo>
                  <a:pt x="5002" y="964"/>
                  <a:pt x="5208" y="826"/>
                  <a:pt x="5316" y="642"/>
                </a:cubicBezTo>
                <a:cubicBezTo>
                  <a:pt x="5411" y="481"/>
                  <a:pt x="5404" y="290"/>
                  <a:pt x="5404" y="110"/>
                </a:cubicBezTo>
                <a:cubicBezTo>
                  <a:pt x="5404" y="55"/>
                  <a:pt x="5397" y="43"/>
                  <a:pt x="5385" y="0"/>
                </a:cubicBezTo>
                <a:cubicBezTo>
                  <a:pt x="5342" y="72"/>
                  <a:pt x="5299" y="166"/>
                  <a:pt x="5270" y="255"/>
                </a:cubicBezTo>
                <a:cubicBezTo>
                  <a:pt x="5211" y="433"/>
                  <a:pt x="5180" y="623"/>
                  <a:pt x="5199" y="811"/>
                </a:cubicBezTo>
                <a:cubicBezTo>
                  <a:pt x="5210" y="918"/>
                  <a:pt x="5250" y="997"/>
                  <a:pt x="5298" y="108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4" name=""/>
          <p:cNvSpPr/>
          <p:nvPr/>
        </p:nvSpPr>
        <p:spPr>
          <a:xfrm>
            <a:off x="5325480" y="1341000"/>
            <a:ext cx="1742400" cy="508680"/>
          </a:xfrm>
          <a:custGeom>
            <a:avLst/>
            <a:gdLst/>
            <a:ahLst/>
            <a:rect l="0" t="0" r="r" b="b"/>
            <a:pathLst>
              <a:path fill="none" w="4840" h="1413">
                <a:moveTo>
                  <a:pt x="12" y="203"/>
                </a:moveTo>
                <a:cubicBezTo>
                  <a:pt x="22" y="246"/>
                  <a:pt x="19" y="264"/>
                  <a:pt x="19" y="308"/>
                </a:cubicBezTo>
                <a:cubicBezTo>
                  <a:pt x="20" y="437"/>
                  <a:pt x="11" y="565"/>
                  <a:pt x="7" y="694"/>
                </a:cubicBezTo>
                <a:cubicBezTo>
                  <a:pt x="4" y="811"/>
                  <a:pt x="-9" y="943"/>
                  <a:pt x="12" y="1059"/>
                </a:cubicBezTo>
                <a:cubicBezTo>
                  <a:pt x="21" y="1112"/>
                  <a:pt x="34" y="1128"/>
                  <a:pt x="73" y="1153"/>
                </a:cubicBezTo>
                <a:moveTo>
                  <a:pt x="340" y="648"/>
                </a:moveTo>
                <a:cubicBezTo>
                  <a:pt x="340" y="715"/>
                  <a:pt x="337" y="781"/>
                  <a:pt x="334" y="847"/>
                </a:cubicBezTo>
                <a:cubicBezTo>
                  <a:pt x="334" y="880"/>
                  <a:pt x="334" y="888"/>
                  <a:pt x="334" y="908"/>
                </a:cubicBezTo>
                <a:moveTo>
                  <a:pt x="410" y="101"/>
                </a:moveTo>
                <a:cubicBezTo>
                  <a:pt x="410" y="47"/>
                  <a:pt x="410" y="36"/>
                  <a:pt x="410" y="4"/>
                </a:cubicBezTo>
                <a:cubicBezTo>
                  <a:pt x="453" y="-15"/>
                  <a:pt x="460" y="40"/>
                  <a:pt x="477" y="74"/>
                </a:cubicBezTo>
                <a:cubicBezTo>
                  <a:pt x="510" y="142"/>
                  <a:pt x="544" y="202"/>
                  <a:pt x="585" y="265"/>
                </a:cubicBezTo>
                <a:moveTo>
                  <a:pt x="873" y="330"/>
                </a:moveTo>
                <a:cubicBezTo>
                  <a:pt x="900" y="300"/>
                  <a:pt x="909" y="284"/>
                  <a:pt x="917" y="246"/>
                </a:cubicBezTo>
                <a:cubicBezTo>
                  <a:pt x="917" y="243"/>
                  <a:pt x="917" y="241"/>
                  <a:pt x="917" y="238"/>
                </a:cubicBezTo>
                <a:cubicBezTo>
                  <a:pt x="896" y="301"/>
                  <a:pt x="871" y="365"/>
                  <a:pt x="858" y="431"/>
                </a:cubicBezTo>
                <a:cubicBezTo>
                  <a:pt x="841" y="514"/>
                  <a:pt x="825" y="632"/>
                  <a:pt x="850" y="715"/>
                </a:cubicBezTo>
                <a:cubicBezTo>
                  <a:pt x="867" y="770"/>
                  <a:pt x="908" y="800"/>
                  <a:pt x="962" y="804"/>
                </a:cubicBezTo>
                <a:cubicBezTo>
                  <a:pt x="1014" y="807"/>
                  <a:pt x="1046" y="778"/>
                  <a:pt x="1084" y="746"/>
                </a:cubicBezTo>
                <a:cubicBezTo>
                  <a:pt x="1127" y="709"/>
                  <a:pt x="1170" y="668"/>
                  <a:pt x="1223" y="646"/>
                </a:cubicBezTo>
                <a:cubicBezTo>
                  <a:pt x="1267" y="628"/>
                  <a:pt x="1332" y="617"/>
                  <a:pt x="1354" y="667"/>
                </a:cubicBezTo>
                <a:cubicBezTo>
                  <a:pt x="1391" y="753"/>
                  <a:pt x="1342" y="849"/>
                  <a:pt x="1277" y="903"/>
                </a:cubicBezTo>
                <a:cubicBezTo>
                  <a:pt x="1233" y="939"/>
                  <a:pt x="1146" y="972"/>
                  <a:pt x="1088" y="952"/>
                </a:cubicBezTo>
                <a:cubicBezTo>
                  <a:pt x="1052" y="926"/>
                  <a:pt x="1039" y="916"/>
                  <a:pt x="1035" y="883"/>
                </a:cubicBezTo>
                <a:moveTo>
                  <a:pt x="1641" y="555"/>
                </a:moveTo>
                <a:cubicBezTo>
                  <a:pt x="1652" y="578"/>
                  <a:pt x="1661" y="614"/>
                  <a:pt x="1678" y="633"/>
                </a:cubicBezTo>
                <a:cubicBezTo>
                  <a:pt x="1696" y="653"/>
                  <a:pt x="1704" y="656"/>
                  <a:pt x="1738" y="651"/>
                </a:cubicBezTo>
                <a:cubicBezTo>
                  <a:pt x="1791" y="643"/>
                  <a:pt x="1853" y="572"/>
                  <a:pt x="1884" y="534"/>
                </a:cubicBezTo>
                <a:cubicBezTo>
                  <a:pt x="1949" y="454"/>
                  <a:pt x="1963" y="361"/>
                  <a:pt x="1985" y="264"/>
                </a:cubicBezTo>
                <a:cubicBezTo>
                  <a:pt x="1993" y="227"/>
                  <a:pt x="2001" y="223"/>
                  <a:pt x="2017" y="196"/>
                </a:cubicBezTo>
                <a:cubicBezTo>
                  <a:pt x="2043" y="228"/>
                  <a:pt x="2068" y="246"/>
                  <a:pt x="2087" y="298"/>
                </a:cubicBezTo>
                <a:cubicBezTo>
                  <a:pt x="2128" y="408"/>
                  <a:pt x="2117" y="538"/>
                  <a:pt x="2160" y="644"/>
                </a:cubicBezTo>
                <a:cubicBezTo>
                  <a:pt x="2177" y="685"/>
                  <a:pt x="2189" y="710"/>
                  <a:pt x="2237" y="707"/>
                </a:cubicBezTo>
                <a:cubicBezTo>
                  <a:pt x="2291" y="703"/>
                  <a:pt x="2339" y="662"/>
                  <a:pt x="2376" y="623"/>
                </a:cubicBezTo>
                <a:cubicBezTo>
                  <a:pt x="2421" y="576"/>
                  <a:pt x="2441" y="518"/>
                  <a:pt x="2461" y="458"/>
                </a:cubicBezTo>
                <a:cubicBezTo>
                  <a:pt x="2479" y="466"/>
                  <a:pt x="2504" y="484"/>
                  <a:pt x="2522" y="489"/>
                </a:cubicBezTo>
                <a:cubicBezTo>
                  <a:pt x="2578" y="506"/>
                  <a:pt x="2642" y="507"/>
                  <a:pt x="2699" y="488"/>
                </a:cubicBezTo>
                <a:cubicBezTo>
                  <a:pt x="2776" y="462"/>
                  <a:pt x="2857" y="404"/>
                  <a:pt x="2896" y="331"/>
                </a:cubicBezTo>
                <a:cubicBezTo>
                  <a:pt x="2925" y="276"/>
                  <a:pt x="2934" y="186"/>
                  <a:pt x="2923" y="125"/>
                </a:cubicBezTo>
                <a:cubicBezTo>
                  <a:pt x="2915" y="83"/>
                  <a:pt x="2890" y="43"/>
                  <a:pt x="2858" y="16"/>
                </a:cubicBezTo>
                <a:cubicBezTo>
                  <a:pt x="2855" y="16"/>
                  <a:pt x="2853" y="16"/>
                  <a:pt x="2850" y="16"/>
                </a:cubicBezTo>
                <a:cubicBezTo>
                  <a:pt x="2843" y="52"/>
                  <a:pt x="2836" y="83"/>
                  <a:pt x="2836" y="122"/>
                </a:cubicBezTo>
                <a:cubicBezTo>
                  <a:pt x="2836" y="194"/>
                  <a:pt x="2885" y="250"/>
                  <a:pt x="2927" y="305"/>
                </a:cubicBezTo>
                <a:cubicBezTo>
                  <a:pt x="3008" y="412"/>
                  <a:pt x="3102" y="492"/>
                  <a:pt x="3117" y="632"/>
                </a:cubicBezTo>
                <a:cubicBezTo>
                  <a:pt x="3120" y="658"/>
                  <a:pt x="3111" y="706"/>
                  <a:pt x="3125" y="730"/>
                </a:cubicBezTo>
                <a:cubicBezTo>
                  <a:pt x="3135" y="748"/>
                  <a:pt x="3136" y="743"/>
                  <a:pt x="3157" y="749"/>
                </a:cubicBezTo>
                <a:cubicBezTo>
                  <a:pt x="3198" y="761"/>
                  <a:pt x="3258" y="747"/>
                  <a:pt x="3299" y="741"/>
                </a:cubicBezTo>
                <a:moveTo>
                  <a:pt x="2911" y="351"/>
                </a:moveTo>
                <a:cubicBezTo>
                  <a:pt x="2893" y="246"/>
                  <a:pt x="2875" y="164"/>
                  <a:pt x="2744" y="175"/>
                </a:cubicBezTo>
                <a:cubicBezTo>
                  <a:pt x="2620" y="185"/>
                  <a:pt x="2473" y="350"/>
                  <a:pt x="2410" y="446"/>
                </a:cubicBezTo>
                <a:cubicBezTo>
                  <a:pt x="2375" y="500"/>
                  <a:pt x="2385" y="531"/>
                  <a:pt x="2377" y="588"/>
                </a:cubicBezTo>
                <a:cubicBezTo>
                  <a:pt x="2462" y="613"/>
                  <a:pt x="2520" y="635"/>
                  <a:pt x="2616" y="609"/>
                </a:cubicBezTo>
                <a:cubicBezTo>
                  <a:pt x="2719" y="582"/>
                  <a:pt x="2858" y="516"/>
                  <a:pt x="2914" y="420"/>
                </a:cubicBezTo>
                <a:cubicBezTo>
                  <a:pt x="2940" y="375"/>
                  <a:pt x="2927" y="334"/>
                  <a:pt x="2935" y="287"/>
                </a:cubicBezTo>
                <a:cubicBezTo>
                  <a:pt x="2935" y="288"/>
                  <a:pt x="2902" y="367"/>
                  <a:pt x="2898" y="382"/>
                </a:cubicBezTo>
                <a:cubicBezTo>
                  <a:pt x="2875" y="477"/>
                  <a:pt x="2889" y="517"/>
                  <a:pt x="2949" y="584"/>
                </a:cubicBezTo>
                <a:cubicBezTo>
                  <a:pt x="3014" y="657"/>
                  <a:pt x="3203" y="633"/>
                  <a:pt x="3281" y="606"/>
                </a:cubicBezTo>
                <a:cubicBezTo>
                  <a:pt x="3422" y="556"/>
                  <a:pt x="3487" y="485"/>
                  <a:pt x="3515" y="348"/>
                </a:cubicBezTo>
                <a:cubicBezTo>
                  <a:pt x="3533" y="260"/>
                  <a:pt x="3476" y="182"/>
                  <a:pt x="3436" y="110"/>
                </a:cubicBezTo>
                <a:cubicBezTo>
                  <a:pt x="3443" y="125"/>
                  <a:pt x="3416" y="114"/>
                  <a:pt x="3424" y="129"/>
                </a:cubicBezTo>
                <a:cubicBezTo>
                  <a:pt x="3518" y="303"/>
                  <a:pt x="3773" y="364"/>
                  <a:pt x="3829" y="554"/>
                </a:cubicBezTo>
                <a:cubicBezTo>
                  <a:pt x="3841" y="593"/>
                  <a:pt x="3832" y="637"/>
                  <a:pt x="3834" y="677"/>
                </a:cubicBezTo>
                <a:cubicBezTo>
                  <a:pt x="3877" y="650"/>
                  <a:pt x="3926" y="621"/>
                  <a:pt x="3970" y="588"/>
                </a:cubicBezTo>
                <a:cubicBezTo>
                  <a:pt x="4116" y="480"/>
                  <a:pt x="4220" y="374"/>
                  <a:pt x="4278" y="198"/>
                </a:cubicBezTo>
                <a:cubicBezTo>
                  <a:pt x="4290" y="161"/>
                  <a:pt x="4296" y="123"/>
                  <a:pt x="4306" y="86"/>
                </a:cubicBezTo>
                <a:cubicBezTo>
                  <a:pt x="4283" y="143"/>
                  <a:pt x="4250" y="204"/>
                  <a:pt x="4237" y="265"/>
                </a:cubicBezTo>
                <a:cubicBezTo>
                  <a:pt x="4233" y="306"/>
                  <a:pt x="4232" y="317"/>
                  <a:pt x="4233" y="343"/>
                </a:cubicBezTo>
                <a:cubicBezTo>
                  <a:pt x="4290" y="362"/>
                  <a:pt x="4320" y="383"/>
                  <a:pt x="4394" y="372"/>
                </a:cubicBezTo>
                <a:cubicBezTo>
                  <a:pt x="4504" y="356"/>
                  <a:pt x="4649" y="238"/>
                  <a:pt x="4697" y="140"/>
                </a:cubicBezTo>
                <a:cubicBezTo>
                  <a:pt x="4717" y="99"/>
                  <a:pt x="4707" y="73"/>
                  <a:pt x="4713" y="32"/>
                </a:cubicBezTo>
                <a:cubicBezTo>
                  <a:pt x="4655" y="84"/>
                  <a:pt x="4611" y="138"/>
                  <a:pt x="4577" y="225"/>
                </a:cubicBezTo>
                <a:cubicBezTo>
                  <a:pt x="4513" y="387"/>
                  <a:pt x="4499" y="566"/>
                  <a:pt x="4512" y="739"/>
                </a:cubicBezTo>
                <a:cubicBezTo>
                  <a:pt x="4526" y="917"/>
                  <a:pt x="4646" y="1104"/>
                  <a:pt x="4638" y="1279"/>
                </a:cubicBezTo>
                <a:cubicBezTo>
                  <a:pt x="4634" y="1369"/>
                  <a:pt x="4601" y="1385"/>
                  <a:pt x="4513" y="1404"/>
                </a:cubicBezTo>
                <a:cubicBezTo>
                  <a:pt x="4464" y="1415"/>
                  <a:pt x="4355" y="1424"/>
                  <a:pt x="4322" y="1375"/>
                </a:cubicBezTo>
                <a:cubicBezTo>
                  <a:pt x="4273" y="1302"/>
                  <a:pt x="4315" y="1199"/>
                  <a:pt x="4349" y="1131"/>
                </a:cubicBezTo>
                <a:cubicBezTo>
                  <a:pt x="4397" y="1036"/>
                  <a:pt x="4658" y="629"/>
                  <a:pt x="4807" y="684"/>
                </a:cubicBezTo>
                <a:cubicBezTo>
                  <a:pt x="4896" y="717"/>
                  <a:pt x="4785" y="744"/>
                  <a:pt x="4726" y="79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5" name=""/>
          <p:cNvSpPr/>
          <p:nvPr/>
        </p:nvSpPr>
        <p:spPr>
          <a:xfrm>
            <a:off x="5409720" y="2321640"/>
            <a:ext cx="135000" cy="143280"/>
          </a:xfrm>
          <a:custGeom>
            <a:avLst/>
            <a:gdLst/>
            <a:ahLst/>
            <a:rect l="0" t="0" r="r" b="b"/>
            <a:pathLst>
              <a:path fill="none" w="375" h="398">
                <a:moveTo>
                  <a:pt x="375" y="128"/>
                </a:moveTo>
                <a:cubicBezTo>
                  <a:pt x="372" y="80"/>
                  <a:pt x="380" y="14"/>
                  <a:pt x="317" y="2"/>
                </a:cubicBezTo>
                <a:cubicBezTo>
                  <a:pt x="241" y="-12"/>
                  <a:pt x="152" y="72"/>
                  <a:pt x="104" y="119"/>
                </a:cubicBezTo>
                <a:cubicBezTo>
                  <a:pt x="54" y="167"/>
                  <a:pt x="-21" y="266"/>
                  <a:pt x="6" y="345"/>
                </a:cubicBezTo>
                <a:cubicBezTo>
                  <a:pt x="33" y="424"/>
                  <a:pt x="199" y="396"/>
                  <a:pt x="253" y="379"/>
                </a:cubicBezTo>
                <a:cubicBezTo>
                  <a:pt x="284" y="365"/>
                  <a:pt x="314" y="351"/>
                  <a:pt x="345" y="33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6" name=""/>
          <p:cNvSpPr/>
          <p:nvPr/>
        </p:nvSpPr>
        <p:spPr>
          <a:xfrm>
            <a:off x="4464000" y="2203200"/>
            <a:ext cx="842760" cy="479160"/>
          </a:xfrm>
          <a:custGeom>
            <a:avLst/>
            <a:gdLst/>
            <a:ahLst/>
            <a:rect l="0" t="0" r="r" b="b"/>
            <a:pathLst>
              <a:path fill="none" w="2341" h="1331">
                <a:moveTo>
                  <a:pt x="964" y="97"/>
                </a:moveTo>
                <a:cubicBezTo>
                  <a:pt x="942" y="61"/>
                  <a:pt x="926" y="21"/>
                  <a:pt x="884" y="6"/>
                </a:cubicBezTo>
                <a:cubicBezTo>
                  <a:pt x="796" y="-24"/>
                  <a:pt x="729" y="59"/>
                  <a:pt x="688" y="122"/>
                </a:cubicBezTo>
                <a:cubicBezTo>
                  <a:pt x="576" y="298"/>
                  <a:pt x="536" y="519"/>
                  <a:pt x="519" y="723"/>
                </a:cubicBezTo>
                <a:cubicBezTo>
                  <a:pt x="506" y="885"/>
                  <a:pt x="531" y="1051"/>
                  <a:pt x="513" y="1212"/>
                </a:cubicBezTo>
                <a:cubicBezTo>
                  <a:pt x="506" y="1276"/>
                  <a:pt x="482" y="1294"/>
                  <a:pt x="437" y="1331"/>
                </a:cubicBezTo>
                <a:moveTo>
                  <a:pt x="0" y="928"/>
                </a:moveTo>
                <a:cubicBezTo>
                  <a:pt x="72" y="861"/>
                  <a:pt x="148" y="855"/>
                  <a:pt x="246" y="837"/>
                </a:cubicBezTo>
                <a:cubicBezTo>
                  <a:pt x="445" y="801"/>
                  <a:pt x="647" y="776"/>
                  <a:pt x="846" y="740"/>
                </a:cubicBezTo>
                <a:moveTo>
                  <a:pt x="1095" y="494"/>
                </a:moveTo>
                <a:cubicBezTo>
                  <a:pt x="1063" y="459"/>
                  <a:pt x="1084" y="478"/>
                  <a:pt x="1059" y="465"/>
                </a:cubicBezTo>
                <a:cubicBezTo>
                  <a:pt x="1037" y="531"/>
                  <a:pt x="1018" y="592"/>
                  <a:pt x="1014" y="662"/>
                </a:cubicBezTo>
                <a:cubicBezTo>
                  <a:pt x="1010" y="732"/>
                  <a:pt x="1018" y="799"/>
                  <a:pt x="1085" y="837"/>
                </a:cubicBezTo>
                <a:cubicBezTo>
                  <a:pt x="1141" y="869"/>
                  <a:pt x="1215" y="854"/>
                  <a:pt x="1266" y="825"/>
                </a:cubicBezTo>
                <a:cubicBezTo>
                  <a:pt x="1319" y="796"/>
                  <a:pt x="1369" y="750"/>
                  <a:pt x="1406" y="702"/>
                </a:cubicBezTo>
                <a:cubicBezTo>
                  <a:pt x="1419" y="685"/>
                  <a:pt x="1429" y="665"/>
                  <a:pt x="1441" y="647"/>
                </a:cubicBezTo>
                <a:cubicBezTo>
                  <a:pt x="1441" y="650"/>
                  <a:pt x="1446" y="701"/>
                  <a:pt x="1446" y="708"/>
                </a:cubicBezTo>
                <a:cubicBezTo>
                  <a:pt x="1446" y="754"/>
                  <a:pt x="1446" y="770"/>
                  <a:pt x="1446" y="801"/>
                </a:cubicBezTo>
                <a:moveTo>
                  <a:pt x="1662" y="707"/>
                </a:moveTo>
                <a:cubicBezTo>
                  <a:pt x="1662" y="658"/>
                  <a:pt x="1657" y="608"/>
                  <a:pt x="1675" y="561"/>
                </a:cubicBezTo>
                <a:cubicBezTo>
                  <a:pt x="1683" y="547"/>
                  <a:pt x="1685" y="543"/>
                  <a:pt x="1698" y="546"/>
                </a:cubicBezTo>
                <a:cubicBezTo>
                  <a:pt x="1750" y="561"/>
                  <a:pt x="1771" y="609"/>
                  <a:pt x="1792" y="660"/>
                </a:cubicBezTo>
                <a:cubicBezTo>
                  <a:pt x="1815" y="714"/>
                  <a:pt x="1824" y="781"/>
                  <a:pt x="1868" y="824"/>
                </a:cubicBezTo>
                <a:cubicBezTo>
                  <a:pt x="1894" y="849"/>
                  <a:pt x="1933" y="841"/>
                  <a:pt x="1959" y="822"/>
                </a:cubicBezTo>
                <a:cubicBezTo>
                  <a:pt x="2006" y="787"/>
                  <a:pt x="2052" y="745"/>
                  <a:pt x="2096" y="707"/>
                </a:cubicBezTo>
                <a:cubicBezTo>
                  <a:pt x="2131" y="677"/>
                  <a:pt x="2166" y="627"/>
                  <a:pt x="2213" y="615"/>
                </a:cubicBezTo>
                <a:cubicBezTo>
                  <a:pt x="2263" y="603"/>
                  <a:pt x="2279" y="638"/>
                  <a:pt x="2287" y="682"/>
                </a:cubicBezTo>
                <a:cubicBezTo>
                  <a:pt x="2293" y="714"/>
                  <a:pt x="2269" y="837"/>
                  <a:pt x="2308" y="851"/>
                </a:cubicBezTo>
                <a:cubicBezTo>
                  <a:pt x="2319" y="851"/>
                  <a:pt x="2330" y="851"/>
                  <a:pt x="2341" y="85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7" name=""/>
          <p:cNvSpPr/>
          <p:nvPr/>
        </p:nvSpPr>
        <p:spPr>
          <a:xfrm>
            <a:off x="5637240" y="2111400"/>
            <a:ext cx="783720" cy="288720"/>
          </a:xfrm>
          <a:custGeom>
            <a:avLst/>
            <a:gdLst/>
            <a:ahLst/>
            <a:rect l="0" t="0" r="r" b="b"/>
            <a:pathLst>
              <a:path fill="none" w="2177" h="802">
                <a:moveTo>
                  <a:pt x="284" y="0"/>
                </a:moveTo>
                <a:cubicBezTo>
                  <a:pt x="264" y="50"/>
                  <a:pt x="243" y="135"/>
                  <a:pt x="226" y="196"/>
                </a:cubicBezTo>
                <a:cubicBezTo>
                  <a:pt x="191" y="317"/>
                  <a:pt x="156" y="439"/>
                  <a:pt x="145" y="565"/>
                </a:cubicBezTo>
                <a:cubicBezTo>
                  <a:pt x="140" y="624"/>
                  <a:pt x="143" y="686"/>
                  <a:pt x="143" y="745"/>
                </a:cubicBezTo>
                <a:moveTo>
                  <a:pt x="0" y="551"/>
                </a:moveTo>
                <a:cubicBezTo>
                  <a:pt x="56" y="495"/>
                  <a:pt x="123" y="480"/>
                  <a:pt x="201" y="458"/>
                </a:cubicBezTo>
                <a:cubicBezTo>
                  <a:pt x="315" y="426"/>
                  <a:pt x="431" y="391"/>
                  <a:pt x="546" y="362"/>
                </a:cubicBezTo>
                <a:cubicBezTo>
                  <a:pt x="571" y="356"/>
                  <a:pt x="594" y="354"/>
                  <a:pt x="619" y="351"/>
                </a:cubicBezTo>
                <a:cubicBezTo>
                  <a:pt x="628" y="404"/>
                  <a:pt x="631" y="457"/>
                  <a:pt x="631" y="512"/>
                </a:cubicBezTo>
                <a:cubicBezTo>
                  <a:pt x="631" y="589"/>
                  <a:pt x="618" y="679"/>
                  <a:pt x="646" y="753"/>
                </a:cubicBezTo>
                <a:cubicBezTo>
                  <a:pt x="661" y="793"/>
                  <a:pt x="678" y="796"/>
                  <a:pt x="713" y="802"/>
                </a:cubicBezTo>
                <a:moveTo>
                  <a:pt x="740" y="35"/>
                </a:moveTo>
                <a:cubicBezTo>
                  <a:pt x="798" y="82"/>
                  <a:pt x="856" y="126"/>
                  <a:pt x="924" y="158"/>
                </a:cubicBezTo>
                <a:cubicBezTo>
                  <a:pt x="987" y="187"/>
                  <a:pt x="1104" y="198"/>
                  <a:pt x="1151" y="254"/>
                </a:cubicBezTo>
                <a:cubicBezTo>
                  <a:pt x="1191" y="301"/>
                  <a:pt x="1149" y="402"/>
                  <a:pt x="1132" y="446"/>
                </a:cubicBezTo>
                <a:cubicBezTo>
                  <a:pt x="1099" y="533"/>
                  <a:pt x="1044" y="615"/>
                  <a:pt x="1025" y="708"/>
                </a:cubicBezTo>
                <a:cubicBezTo>
                  <a:pt x="1023" y="734"/>
                  <a:pt x="1023" y="739"/>
                  <a:pt x="1023" y="755"/>
                </a:cubicBezTo>
                <a:cubicBezTo>
                  <a:pt x="1094" y="744"/>
                  <a:pt x="1139" y="725"/>
                  <a:pt x="1205" y="690"/>
                </a:cubicBezTo>
                <a:cubicBezTo>
                  <a:pt x="1287" y="645"/>
                  <a:pt x="1370" y="606"/>
                  <a:pt x="1384" y="507"/>
                </a:cubicBezTo>
                <a:cubicBezTo>
                  <a:pt x="1399" y="404"/>
                  <a:pt x="1291" y="336"/>
                  <a:pt x="1209" y="302"/>
                </a:cubicBezTo>
                <a:cubicBezTo>
                  <a:pt x="1126" y="267"/>
                  <a:pt x="1041" y="270"/>
                  <a:pt x="955" y="282"/>
                </a:cubicBezTo>
                <a:moveTo>
                  <a:pt x="1478" y="333"/>
                </a:moveTo>
                <a:cubicBezTo>
                  <a:pt x="1504" y="317"/>
                  <a:pt x="1530" y="302"/>
                  <a:pt x="1557" y="287"/>
                </a:cubicBezTo>
                <a:cubicBezTo>
                  <a:pt x="1558" y="286"/>
                  <a:pt x="1559" y="286"/>
                  <a:pt x="1560" y="285"/>
                </a:cubicBezTo>
                <a:cubicBezTo>
                  <a:pt x="1560" y="320"/>
                  <a:pt x="1559" y="350"/>
                  <a:pt x="1570" y="384"/>
                </a:cubicBezTo>
                <a:cubicBezTo>
                  <a:pt x="1588" y="440"/>
                  <a:pt x="1622" y="482"/>
                  <a:pt x="1664" y="520"/>
                </a:cubicBezTo>
                <a:cubicBezTo>
                  <a:pt x="1684" y="538"/>
                  <a:pt x="1686" y="534"/>
                  <a:pt x="1706" y="542"/>
                </a:cubicBezTo>
                <a:cubicBezTo>
                  <a:pt x="1708" y="513"/>
                  <a:pt x="1709" y="482"/>
                  <a:pt x="1711" y="452"/>
                </a:cubicBezTo>
                <a:cubicBezTo>
                  <a:pt x="1720" y="332"/>
                  <a:pt x="1777" y="194"/>
                  <a:pt x="1910" y="173"/>
                </a:cubicBezTo>
                <a:cubicBezTo>
                  <a:pt x="1995" y="159"/>
                  <a:pt x="2053" y="203"/>
                  <a:pt x="2100" y="269"/>
                </a:cubicBezTo>
                <a:cubicBezTo>
                  <a:pt x="2156" y="347"/>
                  <a:pt x="2174" y="432"/>
                  <a:pt x="2177" y="526"/>
                </a:cubicBezTo>
                <a:cubicBezTo>
                  <a:pt x="2179" y="586"/>
                  <a:pt x="2170" y="606"/>
                  <a:pt x="2139" y="65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8" name=""/>
          <p:cNvSpPr/>
          <p:nvPr/>
        </p:nvSpPr>
        <p:spPr>
          <a:xfrm>
            <a:off x="6984720" y="2068560"/>
            <a:ext cx="900720" cy="266400"/>
          </a:xfrm>
          <a:custGeom>
            <a:avLst/>
            <a:gdLst/>
            <a:ahLst/>
            <a:rect l="0" t="0" r="r" b="b"/>
            <a:pathLst>
              <a:path fill="none" w="2502" h="740">
                <a:moveTo>
                  <a:pt x="5" y="189"/>
                </a:moveTo>
                <a:cubicBezTo>
                  <a:pt x="7" y="210"/>
                  <a:pt x="-4" y="188"/>
                  <a:pt x="1" y="208"/>
                </a:cubicBezTo>
                <a:cubicBezTo>
                  <a:pt x="23" y="299"/>
                  <a:pt x="51" y="424"/>
                  <a:pt x="151" y="455"/>
                </a:cubicBezTo>
                <a:cubicBezTo>
                  <a:pt x="210" y="473"/>
                  <a:pt x="249" y="436"/>
                  <a:pt x="288" y="400"/>
                </a:cubicBezTo>
                <a:cubicBezTo>
                  <a:pt x="335" y="357"/>
                  <a:pt x="360" y="298"/>
                  <a:pt x="394" y="246"/>
                </a:cubicBezTo>
                <a:cubicBezTo>
                  <a:pt x="395" y="246"/>
                  <a:pt x="395" y="246"/>
                  <a:pt x="396" y="246"/>
                </a:cubicBezTo>
                <a:cubicBezTo>
                  <a:pt x="404" y="324"/>
                  <a:pt x="384" y="367"/>
                  <a:pt x="469" y="407"/>
                </a:cubicBezTo>
                <a:cubicBezTo>
                  <a:pt x="540" y="441"/>
                  <a:pt x="696" y="448"/>
                  <a:pt x="764" y="403"/>
                </a:cubicBezTo>
                <a:cubicBezTo>
                  <a:pt x="835" y="356"/>
                  <a:pt x="825" y="312"/>
                  <a:pt x="852" y="243"/>
                </a:cubicBezTo>
                <a:cubicBezTo>
                  <a:pt x="856" y="240"/>
                  <a:pt x="859" y="236"/>
                  <a:pt x="863" y="233"/>
                </a:cubicBezTo>
                <a:cubicBezTo>
                  <a:pt x="904" y="252"/>
                  <a:pt x="914" y="237"/>
                  <a:pt x="957" y="279"/>
                </a:cubicBezTo>
                <a:cubicBezTo>
                  <a:pt x="1012" y="332"/>
                  <a:pt x="1046" y="420"/>
                  <a:pt x="1070" y="490"/>
                </a:cubicBezTo>
                <a:cubicBezTo>
                  <a:pt x="1088" y="543"/>
                  <a:pt x="1081" y="588"/>
                  <a:pt x="1079" y="612"/>
                </a:cubicBezTo>
                <a:cubicBezTo>
                  <a:pt x="1047" y="561"/>
                  <a:pt x="1009" y="522"/>
                  <a:pt x="1030" y="448"/>
                </a:cubicBezTo>
                <a:cubicBezTo>
                  <a:pt x="1056" y="356"/>
                  <a:pt x="1173" y="263"/>
                  <a:pt x="1259" y="232"/>
                </a:cubicBezTo>
                <a:cubicBezTo>
                  <a:pt x="1323" y="209"/>
                  <a:pt x="1363" y="221"/>
                  <a:pt x="1411" y="258"/>
                </a:cubicBezTo>
                <a:cubicBezTo>
                  <a:pt x="1494" y="322"/>
                  <a:pt x="1490" y="354"/>
                  <a:pt x="1610" y="359"/>
                </a:cubicBezTo>
                <a:cubicBezTo>
                  <a:pt x="1708" y="363"/>
                  <a:pt x="1845" y="326"/>
                  <a:pt x="1862" y="212"/>
                </a:cubicBezTo>
                <a:cubicBezTo>
                  <a:pt x="1873" y="142"/>
                  <a:pt x="1838" y="101"/>
                  <a:pt x="1788" y="59"/>
                </a:cubicBezTo>
                <a:cubicBezTo>
                  <a:pt x="1716" y="-1"/>
                  <a:pt x="1613" y="78"/>
                  <a:pt x="1562" y="121"/>
                </a:cubicBezTo>
                <a:cubicBezTo>
                  <a:pt x="1507" y="167"/>
                  <a:pt x="1412" y="244"/>
                  <a:pt x="1413" y="325"/>
                </a:cubicBezTo>
                <a:cubicBezTo>
                  <a:pt x="1414" y="403"/>
                  <a:pt x="1521" y="411"/>
                  <a:pt x="1583" y="417"/>
                </a:cubicBezTo>
                <a:cubicBezTo>
                  <a:pt x="1771" y="434"/>
                  <a:pt x="1966" y="415"/>
                  <a:pt x="2148" y="365"/>
                </a:cubicBezTo>
                <a:cubicBezTo>
                  <a:pt x="2221" y="345"/>
                  <a:pt x="2351" y="309"/>
                  <a:pt x="2375" y="222"/>
                </a:cubicBezTo>
                <a:cubicBezTo>
                  <a:pt x="2390" y="168"/>
                  <a:pt x="2401" y="90"/>
                  <a:pt x="2378" y="37"/>
                </a:cubicBezTo>
                <a:cubicBezTo>
                  <a:pt x="2362" y="14"/>
                  <a:pt x="2359" y="7"/>
                  <a:pt x="2341" y="0"/>
                </a:cubicBezTo>
                <a:cubicBezTo>
                  <a:pt x="2313" y="37"/>
                  <a:pt x="2287" y="43"/>
                  <a:pt x="2274" y="111"/>
                </a:cubicBezTo>
                <a:cubicBezTo>
                  <a:pt x="2250" y="235"/>
                  <a:pt x="2286" y="329"/>
                  <a:pt x="2360" y="427"/>
                </a:cubicBezTo>
                <a:cubicBezTo>
                  <a:pt x="2398" y="477"/>
                  <a:pt x="2517" y="573"/>
                  <a:pt x="2500" y="647"/>
                </a:cubicBezTo>
                <a:cubicBezTo>
                  <a:pt x="2482" y="727"/>
                  <a:pt x="2413" y="719"/>
                  <a:pt x="2341" y="74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49" name=""/>
          <p:cNvSpPr/>
          <p:nvPr/>
        </p:nvSpPr>
        <p:spPr>
          <a:xfrm>
            <a:off x="5755680" y="2989800"/>
            <a:ext cx="146520" cy="158760"/>
          </a:xfrm>
          <a:custGeom>
            <a:avLst/>
            <a:gdLst/>
            <a:ahLst/>
            <a:rect l="0" t="0" r="r" b="b"/>
            <a:pathLst>
              <a:path fill="none" w="407" h="441">
                <a:moveTo>
                  <a:pt x="407" y="89"/>
                </a:moveTo>
                <a:cubicBezTo>
                  <a:pt x="381" y="40"/>
                  <a:pt x="355" y="-21"/>
                  <a:pt x="284" y="8"/>
                </a:cubicBezTo>
                <a:cubicBezTo>
                  <a:pt x="193" y="45"/>
                  <a:pt x="104" y="143"/>
                  <a:pt x="49" y="221"/>
                </a:cubicBezTo>
                <a:cubicBezTo>
                  <a:pt x="14" y="272"/>
                  <a:pt x="-33" y="362"/>
                  <a:pt x="34" y="407"/>
                </a:cubicBezTo>
                <a:cubicBezTo>
                  <a:pt x="114" y="459"/>
                  <a:pt x="236" y="437"/>
                  <a:pt x="325" y="43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0" name=""/>
          <p:cNvSpPr/>
          <p:nvPr/>
        </p:nvSpPr>
        <p:spPr>
          <a:xfrm>
            <a:off x="4782960" y="2969280"/>
            <a:ext cx="860040" cy="376920"/>
          </a:xfrm>
          <a:custGeom>
            <a:avLst/>
            <a:gdLst/>
            <a:ahLst/>
            <a:rect l="0" t="0" r="r" b="b"/>
            <a:pathLst>
              <a:path fill="none" w="2389" h="1047">
                <a:moveTo>
                  <a:pt x="757" y="93"/>
                </a:moveTo>
                <a:cubicBezTo>
                  <a:pt x="753" y="61"/>
                  <a:pt x="752" y="17"/>
                  <a:pt x="713" y="3"/>
                </a:cubicBezTo>
                <a:cubicBezTo>
                  <a:pt x="666" y="-14"/>
                  <a:pt x="613" y="51"/>
                  <a:pt x="588" y="80"/>
                </a:cubicBezTo>
                <a:cubicBezTo>
                  <a:pt x="499" y="185"/>
                  <a:pt x="452" y="317"/>
                  <a:pt x="440" y="454"/>
                </a:cubicBezTo>
                <a:cubicBezTo>
                  <a:pt x="429" y="583"/>
                  <a:pt x="445" y="712"/>
                  <a:pt x="462" y="840"/>
                </a:cubicBezTo>
                <a:cubicBezTo>
                  <a:pt x="469" y="896"/>
                  <a:pt x="492" y="986"/>
                  <a:pt x="446" y="1030"/>
                </a:cubicBezTo>
                <a:cubicBezTo>
                  <a:pt x="436" y="1036"/>
                  <a:pt x="425" y="1041"/>
                  <a:pt x="415" y="1047"/>
                </a:cubicBezTo>
                <a:moveTo>
                  <a:pt x="0" y="771"/>
                </a:moveTo>
                <a:cubicBezTo>
                  <a:pt x="31" y="707"/>
                  <a:pt x="110" y="701"/>
                  <a:pt x="182" y="685"/>
                </a:cubicBezTo>
                <a:cubicBezTo>
                  <a:pt x="313" y="655"/>
                  <a:pt x="446" y="633"/>
                  <a:pt x="577" y="605"/>
                </a:cubicBezTo>
                <a:cubicBezTo>
                  <a:pt x="668" y="585"/>
                  <a:pt x="695" y="579"/>
                  <a:pt x="752" y="561"/>
                </a:cubicBezTo>
                <a:moveTo>
                  <a:pt x="886" y="482"/>
                </a:moveTo>
                <a:cubicBezTo>
                  <a:pt x="897" y="462"/>
                  <a:pt x="906" y="446"/>
                  <a:pt x="912" y="425"/>
                </a:cubicBezTo>
                <a:cubicBezTo>
                  <a:pt x="912" y="461"/>
                  <a:pt x="897" y="533"/>
                  <a:pt x="918" y="564"/>
                </a:cubicBezTo>
                <a:cubicBezTo>
                  <a:pt x="946" y="607"/>
                  <a:pt x="1026" y="601"/>
                  <a:pt x="1069" y="598"/>
                </a:cubicBezTo>
                <a:cubicBezTo>
                  <a:pt x="1150" y="592"/>
                  <a:pt x="1224" y="556"/>
                  <a:pt x="1294" y="518"/>
                </a:cubicBezTo>
                <a:cubicBezTo>
                  <a:pt x="1341" y="492"/>
                  <a:pt x="1381" y="463"/>
                  <a:pt x="1414" y="421"/>
                </a:cubicBezTo>
                <a:cubicBezTo>
                  <a:pt x="1411" y="448"/>
                  <a:pt x="1398" y="472"/>
                  <a:pt x="1387" y="500"/>
                </a:cubicBezTo>
                <a:cubicBezTo>
                  <a:pt x="1382" y="512"/>
                  <a:pt x="1378" y="525"/>
                  <a:pt x="1373" y="536"/>
                </a:cubicBezTo>
                <a:moveTo>
                  <a:pt x="1652" y="448"/>
                </a:moveTo>
                <a:cubicBezTo>
                  <a:pt x="1704" y="388"/>
                  <a:pt x="1764" y="297"/>
                  <a:pt x="1843" y="269"/>
                </a:cubicBezTo>
                <a:cubicBezTo>
                  <a:pt x="1898" y="249"/>
                  <a:pt x="1904" y="289"/>
                  <a:pt x="1911" y="334"/>
                </a:cubicBezTo>
                <a:cubicBezTo>
                  <a:pt x="1918" y="379"/>
                  <a:pt x="1907" y="448"/>
                  <a:pt x="1941" y="485"/>
                </a:cubicBezTo>
                <a:cubicBezTo>
                  <a:pt x="1964" y="510"/>
                  <a:pt x="2003" y="482"/>
                  <a:pt x="2020" y="469"/>
                </a:cubicBezTo>
                <a:cubicBezTo>
                  <a:pt x="2068" y="434"/>
                  <a:pt x="2111" y="393"/>
                  <a:pt x="2160" y="360"/>
                </a:cubicBezTo>
                <a:cubicBezTo>
                  <a:pt x="2196" y="335"/>
                  <a:pt x="2232" y="311"/>
                  <a:pt x="2277" y="311"/>
                </a:cubicBezTo>
                <a:cubicBezTo>
                  <a:pt x="2320" y="311"/>
                  <a:pt x="2329" y="388"/>
                  <a:pt x="2336" y="420"/>
                </a:cubicBezTo>
                <a:cubicBezTo>
                  <a:pt x="2349" y="482"/>
                  <a:pt x="2355" y="527"/>
                  <a:pt x="2389" y="58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1" name=""/>
          <p:cNvSpPr/>
          <p:nvPr/>
        </p:nvSpPr>
        <p:spPr>
          <a:xfrm>
            <a:off x="5958000" y="2877840"/>
            <a:ext cx="866160" cy="251640"/>
          </a:xfrm>
          <a:custGeom>
            <a:avLst/>
            <a:gdLst/>
            <a:ahLst/>
            <a:rect l="0" t="0" r="r" b="b"/>
            <a:pathLst>
              <a:path fill="none" w="2406" h="699">
                <a:moveTo>
                  <a:pt x="114" y="152"/>
                </a:moveTo>
                <a:cubicBezTo>
                  <a:pt x="114" y="78"/>
                  <a:pt x="114" y="59"/>
                  <a:pt x="114" y="12"/>
                </a:cubicBezTo>
                <a:cubicBezTo>
                  <a:pt x="114" y="-19"/>
                  <a:pt x="114" y="15"/>
                  <a:pt x="114" y="46"/>
                </a:cubicBezTo>
                <a:cubicBezTo>
                  <a:pt x="114" y="165"/>
                  <a:pt x="107" y="282"/>
                  <a:pt x="105" y="400"/>
                </a:cubicBezTo>
                <a:cubicBezTo>
                  <a:pt x="104" y="480"/>
                  <a:pt x="105" y="559"/>
                  <a:pt x="105" y="639"/>
                </a:cubicBezTo>
                <a:moveTo>
                  <a:pt x="0" y="513"/>
                </a:moveTo>
                <a:cubicBezTo>
                  <a:pt x="49" y="463"/>
                  <a:pt x="97" y="457"/>
                  <a:pt x="167" y="443"/>
                </a:cubicBezTo>
                <a:cubicBezTo>
                  <a:pt x="225" y="431"/>
                  <a:pt x="283" y="419"/>
                  <a:pt x="341" y="405"/>
                </a:cubicBezTo>
                <a:moveTo>
                  <a:pt x="502" y="335"/>
                </a:moveTo>
                <a:cubicBezTo>
                  <a:pt x="529" y="325"/>
                  <a:pt x="551" y="313"/>
                  <a:pt x="571" y="341"/>
                </a:cubicBezTo>
                <a:cubicBezTo>
                  <a:pt x="602" y="385"/>
                  <a:pt x="610" y="444"/>
                  <a:pt x="613" y="497"/>
                </a:cubicBezTo>
                <a:cubicBezTo>
                  <a:pt x="615" y="532"/>
                  <a:pt x="613" y="569"/>
                  <a:pt x="613" y="604"/>
                </a:cubicBezTo>
                <a:moveTo>
                  <a:pt x="464" y="14"/>
                </a:moveTo>
                <a:cubicBezTo>
                  <a:pt x="550" y="-4"/>
                  <a:pt x="607" y="4"/>
                  <a:pt x="689" y="39"/>
                </a:cubicBezTo>
                <a:cubicBezTo>
                  <a:pt x="784" y="79"/>
                  <a:pt x="875" y="129"/>
                  <a:pt x="969" y="170"/>
                </a:cubicBezTo>
                <a:cubicBezTo>
                  <a:pt x="1016" y="191"/>
                  <a:pt x="1112" y="214"/>
                  <a:pt x="1136" y="268"/>
                </a:cubicBezTo>
                <a:cubicBezTo>
                  <a:pt x="1174" y="352"/>
                  <a:pt x="1104" y="467"/>
                  <a:pt x="1076" y="543"/>
                </a:cubicBezTo>
                <a:cubicBezTo>
                  <a:pt x="1055" y="602"/>
                  <a:pt x="1050" y="640"/>
                  <a:pt x="1053" y="698"/>
                </a:cubicBezTo>
                <a:cubicBezTo>
                  <a:pt x="1133" y="703"/>
                  <a:pt x="1191" y="695"/>
                  <a:pt x="1262" y="652"/>
                </a:cubicBezTo>
                <a:cubicBezTo>
                  <a:pt x="1341" y="605"/>
                  <a:pt x="1386" y="540"/>
                  <a:pt x="1377" y="447"/>
                </a:cubicBezTo>
                <a:cubicBezTo>
                  <a:pt x="1366" y="341"/>
                  <a:pt x="1269" y="260"/>
                  <a:pt x="1180" y="214"/>
                </a:cubicBezTo>
                <a:cubicBezTo>
                  <a:pt x="1105" y="176"/>
                  <a:pt x="1030" y="175"/>
                  <a:pt x="954" y="199"/>
                </a:cubicBezTo>
                <a:moveTo>
                  <a:pt x="1475" y="263"/>
                </a:moveTo>
                <a:cubicBezTo>
                  <a:pt x="1566" y="251"/>
                  <a:pt x="1656" y="238"/>
                  <a:pt x="1747" y="228"/>
                </a:cubicBezTo>
                <a:cubicBezTo>
                  <a:pt x="1782" y="224"/>
                  <a:pt x="1842" y="211"/>
                  <a:pt x="1872" y="237"/>
                </a:cubicBezTo>
                <a:cubicBezTo>
                  <a:pt x="1908" y="268"/>
                  <a:pt x="1918" y="339"/>
                  <a:pt x="1933" y="380"/>
                </a:cubicBezTo>
                <a:cubicBezTo>
                  <a:pt x="1954" y="438"/>
                  <a:pt x="1982" y="492"/>
                  <a:pt x="2007" y="548"/>
                </a:cubicBezTo>
                <a:cubicBezTo>
                  <a:pt x="2013" y="563"/>
                  <a:pt x="2016" y="565"/>
                  <a:pt x="2015" y="575"/>
                </a:cubicBezTo>
                <a:cubicBezTo>
                  <a:pt x="1976" y="560"/>
                  <a:pt x="1946" y="553"/>
                  <a:pt x="1920" y="512"/>
                </a:cubicBezTo>
                <a:cubicBezTo>
                  <a:pt x="1902" y="483"/>
                  <a:pt x="1895" y="421"/>
                  <a:pt x="1912" y="390"/>
                </a:cubicBezTo>
                <a:cubicBezTo>
                  <a:pt x="1952" y="318"/>
                  <a:pt x="2043" y="261"/>
                  <a:pt x="2115" y="226"/>
                </a:cubicBezTo>
                <a:cubicBezTo>
                  <a:pt x="2176" y="196"/>
                  <a:pt x="2272" y="161"/>
                  <a:pt x="2336" y="204"/>
                </a:cubicBezTo>
                <a:cubicBezTo>
                  <a:pt x="2404" y="250"/>
                  <a:pt x="2414" y="369"/>
                  <a:pt x="2402" y="442"/>
                </a:cubicBezTo>
                <a:cubicBezTo>
                  <a:pt x="2393" y="498"/>
                  <a:pt x="2359" y="544"/>
                  <a:pt x="2351" y="6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2" name=""/>
          <p:cNvSpPr/>
          <p:nvPr/>
        </p:nvSpPr>
        <p:spPr>
          <a:xfrm>
            <a:off x="7586640" y="2655360"/>
            <a:ext cx="1626840" cy="509760"/>
          </a:xfrm>
          <a:custGeom>
            <a:avLst/>
            <a:gdLst/>
            <a:ahLst/>
            <a:rect l="0" t="0" r="r" b="b"/>
            <a:pathLst>
              <a:path fill="none" w="4519" h="1416">
                <a:moveTo>
                  <a:pt x="143" y="714"/>
                </a:moveTo>
                <a:cubicBezTo>
                  <a:pt x="164" y="771"/>
                  <a:pt x="178" y="826"/>
                  <a:pt x="174" y="894"/>
                </a:cubicBezTo>
                <a:cubicBezTo>
                  <a:pt x="167" y="1003"/>
                  <a:pt x="110" y="1100"/>
                  <a:pt x="91" y="1207"/>
                </a:cubicBezTo>
                <a:cubicBezTo>
                  <a:pt x="78" y="1283"/>
                  <a:pt x="75" y="1349"/>
                  <a:pt x="108" y="1416"/>
                </a:cubicBezTo>
                <a:moveTo>
                  <a:pt x="24" y="795"/>
                </a:moveTo>
                <a:cubicBezTo>
                  <a:pt x="12" y="718"/>
                  <a:pt x="-40" y="585"/>
                  <a:pt x="64" y="548"/>
                </a:cubicBezTo>
                <a:cubicBezTo>
                  <a:pt x="156" y="515"/>
                  <a:pt x="267" y="551"/>
                  <a:pt x="341" y="607"/>
                </a:cubicBezTo>
                <a:cubicBezTo>
                  <a:pt x="421" y="668"/>
                  <a:pt x="479" y="770"/>
                  <a:pt x="465" y="872"/>
                </a:cubicBezTo>
                <a:cubicBezTo>
                  <a:pt x="452" y="966"/>
                  <a:pt x="362" y="1013"/>
                  <a:pt x="280" y="1036"/>
                </a:cubicBezTo>
                <a:cubicBezTo>
                  <a:pt x="201" y="1058"/>
                  <a:pt x="119" y="1054"/>
                  <a:pt x="38" y="1050"/>
                </a:cubicBezTo>
                <a:moveTo>
                  <a:pt x="614" y="855"/>
                </a:moveTo>
                <a:cubicBezTo>
                  <a:pt x="620" y="879"/>
                  <a:pt x="625" y="926"/>
                  <a:pt x="615" y="963"/>
                </a:cubicBezTo>
                <a:cubicBezTo>
                  <a:pt x="600" y="1021"/>
                  <a:pt x="555" y="1097"/>
                  <a:pt x="574" y="1160"/>
                </a:cubicBezTo>
                <a:cubicBezTo>
                  <a:pt x="592" y="1218"/>
                  <a:pt x="705" y="1206"/>
                  <a:pt x="748" y="1201"/>
                </a:cubicBezTo>
                <a:cubicBezTo>
                  <a:pt x="825" y="1192"/>
                  <a:pt x="922" y="1157"/>
                  <a:pt x="958" y="1083"/>
                </a:cubicBezTo>
                <a:cubicBezTo>
                  <a:pt x="997" y="1003"/>
                  <a:pt x="954" y="908"/>
                  <a:pt x="908" y="844"/>
                </a:cubicBezTo>
                <a:cubicBezTo>
                  <a:pt x="861" y="779"/>
                  <a:pt x="780" y="700"/>
                  <a:pt x="689" y="716"/>
                </a:cubicBezTo>
                <a:cubicBezTo>
                  <a:pt x="613" y="731"/>
                  <a:pt x="604" y="806"/>
                  <a:pt x="598" y="867"/>
                </a:cubicBezTo>
                <a:moveTo>
                  <a:pt x="1204" y="805"/>
                </a:moveTo>
                <a:cubicBezTo>
                  <a:pt x="1204" y="788"/>
                  <a:pt x="1204" y="771"/>
                  <a:pt x="1204" y="754"/>
                </a:cubicBezTo>
                <a:cubicBezTo>
                  <a:pt x="1204" y="798"/>
                  <a:pt x="1197" y="828"/>
                  <a:pt x="1178" y="868"/>
                </a:cubicBezTo>
                <a:cubicBezTo>
                  <a:pt x="1158" y="910"/>
                  <a:pt x="1137" y="946"/>
                  <a:pt x="1125" y="991"/>
                </a:cubicBezTo>
                <a:moveTo>
                  <a:pt x="1136" y="415"/>
                </a:moveTo>
                <a:cubicBezTo>
                  <a:pt x="1131" y="368"/>
                  <a:pt x="1115" y="302"/>
                  <a:pt x="1127" y="254"/>
                </a:cubicBezTo>
                <a:cubicBezTo>
                  <a:pt x="1127" y="251"/>
                  <a:pt x="1128" y="251"/>
                  <a:pt x="1131" y="254"/>
                </a:cubicBezTo>
                <a:cubicBezTo>
                  <a:pt x="1149" y="295"/>
                  <a:pt x="1169" y="330"/>
                  <a:pt x="1192" y="368"/>
                </a:cubicBezTo>
                <a:moveTo>
                  <a:pt x="1495" y="586"/>
                </a:moveTo>
                <a:cubicBezTo>
                  <a:pt x="1500" y="601"/>
                  <a:pt x="1508" y="599"/>
                  <a:pt x="1510" y="615"/>
                </a:cubicBezTo>
                <a:cubicBezTo>
                  <a:pt x="1525" y="721"/>
                  <a:pt x="1512" y="835"/>
                  <a:pt x="1504" y="942"/>
                </a:cubicBezTo>
                <a:cubicBezTo>
                  <a:pt x="1501" y="986"/>
                  <a:pt x="1491" y="1048"/>
                  <a:pt x="1506" y="1091"/>
                </a:cubicBezTo>
                <a:cubicBezTo>
                  <a:pt x="1510" y="1093"/>
                  <a:pt x="1515" y="1096"/>
                  <a:pt x="1519" y="1098"/>
                </a:cubicBezTo>
                <a:cubicBezTo>
                  <a:pt x="1565" y="1082"/>
                  <a:pt x="1578" y="1072"/>
                  <a:pt x="1612" y="1029"/>
                </a:cubicBezTo>
                <a:cubicBezTo>
                  <a:pt x="1675" y="949"/>
                  <a:pt x="1708" y="854"/>
                  <a:pt x="1764" y="771"/>
                </a:cubicBezTo>
                <a:cubicBezTo>
                  <a:pt x="1786" y="738"/>
                  <a:pt x="1797" y="739"/>
                  <a:pt x="1822" y="723"/>
                </a:cubicBezTo>
                <a:cubicBezTo>
                  <a:pt x="1833" y="756"/>
                  <a:pt x="1838" y="800"/>
                  <a:pt x="1850" y="837"/>
                </a:cubicBezTo>
                <a:cubicBezTo>
                  <a:pt x="1878" y="927"/>
                  <a:pt x="1961" y="939"/>
                  <a:pt x="2044" y="943"/>
                </a:cubicBezTo>
                <a:cubicBezTo>
                  <a:pt x="2132" y="947"/>
                  <a:pt x="2212" y="944"/>
                  <a:pt x="2296" y="911"/>
                </a:cubicBezTo>
                <a:cubicBezTo>
                  <a:pt x="2355" y="888"/>
                  <a:pt x="2396" y="824"/>
                  <a:pt x="2454" y="805"/>
                </a:cubicBezTo>
                <a:cubicBezTo>
                  <a:pt x="2472" y="799"/>
                  <a:pt x="2494" y="802"/>
                  <a:pt x="2513" y="803"/>
                </a:cubicBezTo>
                <a:cubicBezTo>
                  <a:pt x="2565" y="805"/>
                  <a:pt x="2621" y="818"/>
                  <a:pt x="2672" y="802"/>
                </a:cubicBezTo>
                <a:cubicBezTo>
                  <a:pt x="2785" y="768"/>
                  <a:pt x="2849" y="676"/>
                  <a:pt x="2851" y="563"/>
                </a:cubicBezTo>
                <a:cubicBezTo>
                  <a:pt x="2852" y="489"/>
                  <a:pt x="2835" y="402"/>
                  <a:pt x="2800" y="336"/>
                </a:cubicBezTo>
                <a:cubicBezTo>
                  <a:pt x="2796" y="334"/>
                  <a:pt x="2793" y="332"/>
                  <a:pt x="2789" y="330"/>
                </a:cubicBezTo>
                <a:cubicBezTo>
                  <a:pt x="2758" y="361"/>
                  <a:pt x="2736" y="390"/>
                  <a:pt x="2724" y="443"/>
                </a:cubicBezTo>
                <a:cubicBezTo>
                  <a:pt x="2702" y="538"/>
                  <a:pt x="2713" y="642"/>
                  <a:pt x="2713" y="737"/>
                </a:cubicBezTo>
                <a:cubicBezTo>
                  <a:pt x="2713" y="752"/>
                  <a:pt x="2713" y="767"/>
                  <a:pt x="2713" y="782"/>
                </a:cubicBezTo>
                <a:moveTo>
                  <a:pt x="2569" y="730"/>
                </a:moveTo>
                <a:cubicBezTo>
                  <a:pt x="2594" y="672"/>
                  <a:pt x="2590" y="653"/>
                  <a:pt x="2666" y="629"/>
                </a:cubicBezTo>
                <a:cubicBezTo>
                  <a:pt x="2749" y="603"/>
                  <a:pt x="2922" y="584"/>
                  <a:pt x="3000" y="629"/>
                </a:cubicBezTo>
                <a:cubicBezTo>
                  <a:pt x="3074" y="672"/>
                  <a:pt x="3108" y="737"/>
                  <a:pt x="3199" y="757"/>
                </a:cubicBezTo>
                <a:cubicBezTo>
                  <a:pt x="3279" y="774"/>
                  <a:pt x="3366" y="775"/>
                  <a:pt x="3447" y="771"/>
                </a:cubicBezTo>
                <a:cubicBezTo>
                  <a:pt x="3518" y="767"/>
                  <a:pt x="3568" y="750"/>
                  <a:pt x="3575" y="676"/>
                </a:cubicBezTo>
                <a:cubicBezTo>
                  <a:pt x="3582" y="593"/>
                  <a:pt x="3516" y="532"/>
                  <a:pt x="3456" y="484"/>
                </a:cubicBezTo>
                <a:cubicBezTo>
                  <a:pt x="3376" y="420"/>
                  <a:pt x="3302" y="398"/>
                  <a:pt x="3201" y="400"/>
                </a:cubicBezTo>
                <a:cubicBezTo>
                  <a:pt x="3111" y="402"/>
                  <a:pt x="3015" y="440"/>
                  <a:pt x="2961" y="516"/>
                </a:cubicBezTo>
                <a:cubicBezTo>
                  <a:pt x="2922" y="571"/>
                  <a:pt x="2918" y="667"/>
                  <a:pt x="2956" y="722"/>
                </a:cubicBezTo>
                <a:cubicBezTo>
                  <a:pt x="3024" y="821"/>
                  <a:pt x="3169" y="822"/>
                  <a:pt x="3274" y="820"/>
                </a:cubicBezTo>
                <a:cubicBezTo>
                  <a:pt x="3394" y="817"/>
                  <a:pt x="3500" y="778"/>
                  <a:pt x="3588" y="695"/>
                </a:cubicBezTo>
                <a:cubicBezTo>
                  <a:pt x="3657" y="628"/>
                  <a:pt x="3682" y="534"/>
                  <a:pt x="3701" y="443"/>
                </a:cubicBezTo>
                <a:cubicBezTo>
                  <a:pt x="3732" y="295"/>
                  <a:pt x="3743" y="144"/>
                  <a:pt x="3710" y="0"/>
                </a:cubicBezTo>
                <a:cubicBezTo>
                  <a:pt x="3693" y="18"/>
                  <a:pt x="3672" y="-17"/>
                  <a:pt x="3674" y="44"/>
                </a:cubicBezTo>
                <a:cubicBezTo>
                  <a:pt x="3677" y="128"/>
                  <a:pt x="3727" y="170"/>
                  <a:pt x="3788" y="225"/>
                </a:cubicBezTo>
                <a:cubicBezTo>
                  <a:pt x="3889" y="318"/>
                  <a:pt x="4030" y="405"/>
                  <a:pt x="4088" y="535"/>
                </a:cubicBezTo>
                <a:cubicBezTo>
                  <a:pt x="4119" y="604"/>
                  <a:pt x="4091" y="661"/>
                  <a:pt x="4051" y="716"/>
                </a:cubicBezTo>
                <a:cubicBezTo>
                  <a:pt x="4016" y="765"/>
                  <a:pt x="3982" y="803"/>
                  <a:pt x="3963" y="860"/>
                </a:cubicBezTo>
                <a:cubicBezTo>
                  <a:pt x="3963" y="866"/>
                  <a:pt x="3963" y="872"/>
                  <a:pt x="3963" y="878"/>
                </a:cubicBezTo>
                <a:moveTo>
                  <a:pt x="4519" y="778"/>
                </a:moveTo>
                <a:cubicBezTo>
                  <a:pt x="4519" y="773"/>
                  <a:pt x="4519" y="772"/>
                  <a:pt x="4519" y="769"/>
                </a:cubicBezTo>
                <a:cubicBezTo>
                  <a:pt x="4498" y="769"/>
                  <a:pt x="4478" y="769"/>
                  <a:pt x="4457" y="769"/>
                </a:cubicBezTo>
                <a:moveTo>
                  <a:pt x="4439" y="726"/>
                </a:moveTo>
                <a:cubicBezTo>
                  <a:pt x="4451" y="712"/>
                  <a:pt x="4467" y="699"/>
                  <a:pt x="4469" y="681"/>
                </a:cubicBezTo>
                <a:cubicBezTo>
                  <a:pt x="4470" y="670"/>
                  <a:pt x="4467" y="674"/>
                  <a:pt x="4453" y="66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3" name=""/>
          <p:cNvSpPr/>
          <p:nvPr/>
        </p:nvSpPr>
        <p:spPr>
          <a:xfrm>
            <a:off x="6288120" y="3695760"/>
            <a:ext cx="180720" cy="200520"/>
          </a:xfrm>
          <a:custGeom>
            <a:avLst/>
            <a:gdLst/>
            <a:ahLst/>
            <a:rect l="0" t="0" r="r" b="b"/>
            <a:pathLst>
              <a:path fill="none" w="502" h="557">
                <a:moveTo>
                  <a:pt x="497" y="128"/>
                </a:moveTo>
                <a:cubicBezTo>
                  <a:pt x="500" y="76"/>
                  <a:pt x="509" y="42"/>
                  <a:pt x="489" y="0"/>
                </a:cubicBezTo>
                <a:cubicBezTo>
                  <a:pt x="366" y="29"/>
                  <a:pt x="276" y="115"/>
                  <a:pt x="186" y="205"/>
                </a:cubicBezTo>
                <a:cubicBezTo>
                  <a:pt x="90" y="301"/>
                  <a:pt x="19" y="386"/>
                  <a:pt x="0" y="518"/>
                </a:cubicBezTo>
                <a:cubicBezTo>
                  <a:pt x="65" y="563"/>
                  <a:pt x="90" y="556"/>
                  <a:pt x="177" y="55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4" name=""/>
          <p:cNvSpPr/>
          <p:nvPr/>
        </p:nvSpPr>
        <p:spPr>
          <a:xfrm>
            <a:off x="1777320" y="3544560"/>
            <a:ext cx="5509080" cy="703080"/>
          </a:xfrm>
          <a:custGeom>
            <a:avLst/>
            <a:gdLst/>
            <a:ahLst/>
            <a:rect l="0" t="0" r="r" b="b"/>
            <a:pathLst>
              <a:path fill="none" w="15303" h="1953">
                <a:moveTo>
                  <a:pt x="0" y="1139"/>
                </a:moveTo>
                <a:cubicBezTo>
                  <a:pt x="44" y="1133"/>
                  <a:pt x="155" y="1106"/>
                  <a:pt x="219" y="1085"/>
                </a:cubicBezTo>
                <a:cubicBezTo>
                  <a:pt x="448" y="1009"/>
                  <a:pt x="697" y="932"/>
                  <a:pt x="907" y="810"/>
                </a:cubicBezTo>
                <a:cubicBezTo>
                  <a:pt x="919" y="801"/>
                  <a:pt x="932" y="792"/>
                  <a:pt x="944" y="783"/>
                </a:cubicBezTo>
                <a:cubicBezTo>
                  <a:pt x="903" y="765"/>
                  <a:pt x="851" y="767"/>
                  <a:pt x="785" y="784"/>
                </a:cubicBezTo>
                <a:cubicBezTo>
                  <a:pt x="685" y="810"/>
                  <a:pt x="556" y="845"/>
                  <a:pt x="475" y="913"/>
                </a:cubicBezTo>
                <a:cubicBezTo>
                  <a:pt x="405" y="972"/>
                  <a:pt x="401" y="1081"/>
                  <a:pt x="412" y="1164"/>
                </a:cubicBezTo>
                <a:cubicBezTo>
                  <a:pt x="432" y="1312"/>
                  <a:pt x="545" y="1453"/>
                  <a:pt x="506" y="1609"/>
                </a:cubicBezTo>
                <a:cubicBezTo>
                  <a:pt x="489" y="1680"/>
                  <a:pt x="421" y="1721"/>
                  <a:pt x="355" y="1733"/>
                </a:cubicBezTo>
                <a:cubicBezTo>
                  <a:pt x="292" y="1745"/>
                  <a:pt x="262" y="1729"/>
                  <a:pt x="212" y="1707"/>
                </a:cubicBezTo>
                <a:cubicBezTo>
                  <a:pt x="221" y="1644"/>
                  <a:pt x="219" y="1641"/>
                  <a:pt x="300" y="1623"/>
                </a:cubicBezTo>
                <a:cubicBezTo>
                  <a:pt x="445" y="1590"/>
                  <a:pt x="597" y="1601"/>
                  <a:pt x="745" y="1589"/>
                </a:cubicBezTo>
                <a:cubicBezTo>
                  <a:pt x="789" y="1584"/>
                  <a:pt x="832" y="1580"/>
                  <a:pt x="876" y="1575"/>
                </a:cubicBezTo>
                <a:moveTo>
                  <a:pt x="1626" y="742"/>
                </a:moveTo>
                <a:cubicBezTo>
                  <a:pt x="1598" y="680"/>
                  <a:pt x="1591" y="680"/>
                  <a:pt x="1562" y="647"/>
                </a:cubicBezTo>
                <a:cubicBezTo>
                  <a:pt x="1525" y="804"/>
                  <a:pt x="1531" y="963"/>
                  <a:pt x="1531" y="1124"/>
                </a:cubicBezTo>
                <a:cubicBezTo>
                  <a:pt x="1531" y="1353"/>
                  <a:pt x="1550" y="1573"/>
                  <a:pt x="1565" y="1800"/>
                </a:cubicBezTo>
                <a:cubicBezTo>
                  <a:pt x="1565" y="1848"/>
                  <a:pt x="1565" y="1859"/>
                  <a:pt x="1565" y="1889"/>
                </a:cubicBezTo>
                <a:moveTo>
                  <a:pt x="1217" y="1513"/>
                </a:moveTo>
                <a:cubicBezTo>
                  <a:pt x="1230" y="1424"/>
                  <a:pt x="1305" y="1450"/>
                  <a:pt x="1389" y="1449"/>
                </a:cubicBezTo>
                <a:cubicBezTo>
                  <a:pt x="1597" y="1446"/>
                  <a:pt x="1801" y="1429"/>
                  <a:pt x="2009" y="1414"/>
                </a:cubicBezTo>
                <a:cubicBezTo>
                  <a:pt x="2213" y="1400"/>
                  <a:pt x="2280" y="1396"/>
                  <a:pt x="2415" y="1384"/>
                </a:cubicBezTo>
                <a:moveTo>
                  <a:pt x="3614" y="430"/>
                </a:moveTo>
                <a:cubicBezTo>
                  <a:pt x="3569" y="438"/>
                  <a:pt x="3589" y="457"/>
                  <a:pt x="3590" y="533"/>
                </a:cubicBezTo>
                <a:cubicBezTo>
                  <a:pt x="3593" y="726"/>
                  <a:pt x="3613" y="915"/>
                  <a:pt x="3638" y="1106"/>
                </a:cubicBezTo>
                <a:cubicBezTo>
                  <a:pt x="3653" y="1221"/>
                  <a:pt x="3672" y="1335"/>
                  <a:pt x="3681" y="1451"/>
                </a:cubicBezTo>
                <a:cubicBezTo>
                  <a:pt x="3683" y="1492"/>
                  <a:pt x="3683" y="1501"/>
                  <a:pt x="3683" y="1527"/>
                </a:cubicBezTo>
                <a:moveTo>
                  <a:pt x="3128" y="1160"/>
                </a:moveTo>
                <a:cubicBezTo>
                  <a:pt x="3176" y="1160"/>
                  <a:pt x="3210" y="1162"/>
                  <a:pt x="3258" y="1164"/>
                </a:cubicBezTo>
                <a:cubicBezTo>
                  <a:pt x="3402" y="1171"/>
                  <a:pt x="3547" y="1174"/>
                  <a:pt x="3689" y="1152"/>
                </a:cubicBezTo>
                <a:cubicBezTo>
                  <a:pt x="3847" y="1128"/>
                  <a:pt x="4075" y="1080"/>
                  <a:pt x="4146" y="912"/>
                </a:cubicBezTo>
                <a:cubicBezTo>
                  <a:pt x="4175" y="843"/>
                  <a:pt x="4170" y="733"/>
                  <a:pt x="4152" y="662"/>
                </a:cubicBezTo>
                <a:cubicBezTo>
                  <a:pt x="4145" y="636"/>
                  <a:pt x="4148" y="630"/>
                  <a:pt x="4135" y="621"/>
                </a:cubicBezTo>
                <a:cubicBezTo>
                  <a:pt x="4121" y="688"/>
                  <a:pt x="4115" y="752"/>
                  <a:pt x="4115" y="824"/>
                </a:cubicBezTo>
                <a:cubicBezTo>
                  <a:pt x="4114" y="937"/>
                  <a:pt x="4131" y="1059"/>
                  <a:pt x="4222" y="1137"/>
                </a:cubicBezTo>
                <a:cubicBezTo>
                  <a:pt x="4271" y="1179"/>
                  <a:pt x="4349" y="1180"/>
                  <a:pt x="4405" y="1154"/>
                </a:cubicBezTo>
                <a:cubicBezTo>
                  <a:pt x="4520" y="1101"/>
                  <a:pt x="4587" y="965"/>
                  <a:pt x="4716" y="941"/>
                </a:cubicBezTo>
                <a:cubicBezTo>
                  <a:pt x="4798" y="926"/>
                  <a:pt x="4853" y="962"/>
                  <a:pt x="4898" y="1027"/>
                </a:cubicBezTo>
                <a:cubicBezTo>
                  <a:pt x="4935" y="1080"/>
                  <a:pt x="4946" y="1148"/>
                  <a:pt x="4984" y="1199"/>
                </a:cubicBezTo>
                <a:cubicBezTo>
                  <a:pt x="5001" y="1221"/>
                  <a:pt x="5005" y="1228"/>
                  <a:pt x="5023" y="1233"/>
                </a:cubicBezTo>
                <a:moveTo>
                  <a:pt x="5257" y="979"/>
                </a:moveTo>
                <a:cubicBezTo>
                  <a:pt x="5235" y="1013"/>
                  <a:pt x="5242" y="1014"/>
                  <a:pt x="5239" y="1054"/>
                </a:cubicBezTo>
                <a:cubicBezTo>
                  <a:pt x="5275" y="1072"/>
                  <a:pt x="5312" y="1082"/>
                  <a:pt x="5354" y="1074"/>
                </a:cubicBezTo>
                <a:cubicBezTo>
                  <a:pt x="5413" y="1063"/>
                  <a:pt x="5467" y="1017"/>
                  <a:pt x="5500" y="969"/>
                </a:cubicBezTo>
                <a:cubicBezTo>
                  <a:pt x="5540" y="911"/>
                  <a:pt x="5548" y="825"/>
                  <a:pt x="5490" y="777"/>
                </a:cubicBezTo>
                <a:cubicBezTo>
                  <a:pt x="5423" y="721"/>
                  <a:pt x="5326" y="749"/>
                  <a:pt x="5260" y="787"/>
                </a:cubicBezTo>
                <a:cubicBezTo>
                  <a:pt x="5120" y="869"/>
                  <a:pt x="4965" y="1021"/>
                  <a:pt x="4951" y="1190"/>
                </a:cubicBezTo>
                <a:cubicBezTo>
                  <a:pt x="4939" y="1340"/>
                  <a:pt x="5150" y="1348"/>
                  <a:pt x="5252" y="1353"/>
                </a:cubicBezTo>
                <a:cubicBezTo>
                  <a:pt x="5443" y="1363"/>
                  <a:pt x="5623" y="1340"/>
                  <a:pt x="5812" y="1318"/>
                </a:cubicBezTo>
                <a:moveTo>
                  <a:pt x="7897" y="767"/>
                </a:moveTo>
                <a:cubicBezTo>
                  <a:pt x="7881" y="754"/>
                  <a:pt x="7856" y="726"/>
                  <a:pt x="7837" y="718"/>
                </a:cubicBezTo>
                <a:cubicBezTo>
                  <a:pt x="7799" y="703"/>
                  <a:pt x="7775" y="728"/>
                  <a:pt x="7748" y="752"/>
                </a:cubicBezTo>
                <a:cubicBezTo>
                  <a:pt x="7668" y="822"/>
                  <a:pt x="7594" y="910"/>
                  <a:pt x="7536" y="999"/>
                </a:cubicBezTo>
                <a:cubicBezTo>
                  <a:pt x="7501" y="1053"/>
                  <a:pt x="7492" y="1086"/>
                  <a:pt x="7487" y="1146"/>
                </a:cubicBezTo>
                <a:cubicBezTo>
                  <a:pt x="7549" y="1175"/>
                  <a:pt x="7592" y="1162"/>
                  <a:pt x="7651" y="1123"/>
                </a:cubicBezTo>
                <a:cubicBezTo>
                  <a:pt x="7730" y="1070"/>
                  <a:pt x="7796" y="997"/>
                  <a:pt x="7867" y="935"/>
                </a:cubicBezTo>
                <a:cubicBezTo>
                  <a:pt x="7893" y="912"/>
                  <a:pt x="7905" y="909"/>
                  <a:pt x="7931" y="896"/>
                </a:cubicBezTo>
                <a:cubicBezTo>
                  <a:pt x="7936" y="951"/>
                  <a:pt x="7934" y="1010"/>
                  <a:pt x="7942" y="1065"/>
                </a:cubicBezTo>
                <a:cubicBezTo>
                  <a:pt x="7958" y="1175"/>
                  <a:pt x="7994" y="1200"/>
                  <a:pt x="8091" y="1238"/>
                </a:cubicBezTo>
                <a:moveTo>
                  <a:pt x="8996" y="789"/>
                </a:moveTo>
                <a:cubicBezTo>
                  <a:pt x="9012" y="710"/>
                  <a:pt x="9033" y="639"/>
                  <a:pt x="9014" y="560"/>
                </a:cubicBezTo>
                <a:cubicBezTo>
                  <a:pt x="8913" y="578"/>
                  <a:pt x="8850" y="647"/>
                  <a:pt x="8783" y="728"/>
                </a:cubicBezTo>
                <a:cubicBezTo>
                  <a:pt x="8714" y="812"/>
                  <a:pt x="8626" y="920"/>
                  <a:pt x="8637" y="1036"/>
                </a:cubicBezTo>
                <a:cubicBezTo>
                  <a:pt x="8646" y="1131"/>
                  <a:pt x="8825" y="1109"/>
                  <a:pt x="8885" y="1091"/>
                </a:cubicBezTo>
                <a:cubicBezTo>
                  <a:pt x="8919" y="1075"/>
                  <a:pt x="8952" y="1060"/>
                  <a:pt x="8986" y="1044"/>
                </a:cubicBezTo>
                <a:moveTo>
                  <a:pt x="9428" y="90"/>
                </a:moveTo>
                <a:cubicBezTo>
                  <a:pt x="9418" y="22"/>
                  <a:pt x="9427" y="251"/>
                  <a:pt x="9426" y="268"/>
                </a:cubicBezTo>
                <a:cubicBezTo>
                  <a:pt x="9412" y="484"/>
                  <a:pt x="9353" y="690"/>
                  <a:pt x="9351" y="909"/>
                </a:cubicBezTo>
                <a:moveTo>
                  <a:pt x="9107" y="765"/>
                </a:moveTo>
                <a:cubicBezTo>
                  <a:pt x="9091" y="749"/>
                  <a:pt x="9084" y="750"/>
                  <a:pt x="9086" y="737"/>
                </a:cubicBezTo>
                <a:cubicBezTo>
                  <a:pt x="9210" y="737"/>
                  <a:pt x="9340" y="749"/>
                  <a:pt x="9462" y="727"/>
                </a:cubicBezTo>
                <a:cubicBezTo>
                  <a:pt x="9514" y="718"/>
                  <a:pt x="9557" y="694"/>
                  <a:pt x="9602" y="667"/>
                </a:cubicBezTo>
                <a:moveTo>
                  <a:pt x="7972" y="385"/>
                </a:moveTo>
                <a:cubicBezTo>
                  <a:pt x="8006" y="322"/>
                  <a:pt x="8065" y="247"/>
                  <a:pt x="8077" y="176"/>
                </a:cubicBezTo>
                <a:cubicBezTo>
                  <a:pt x="8087" y="114"/>
                  <a:pt x="8092" y="61"/>
                  <a:pt x="8028" y="30"/>
                </a:cubicBezTo>
                <a:cubicBezTo>
                  <a:pt x="7883" y="-39"/>
                  <a:pt x="7740" y="119"/>
                  <a:pt x="7685" y="232"/>
                </a:cubicBezTo>
                <a:cubicBezTo>
                  <a:pt x="7585" y="439"/>
                  <a:pt x="7569" y="685"/>
                  <a:pt x="7542" y="909"/>
                </a:cubicBezTo>
                <a:cubicBezTo>
                  <a:pt x="7508" y="1182"/>
                  <a:pt x="7526" y="1585"/>
                  <a:pt x="7353" y="1819"/>
                </a:cubicBezTo>
                <a:cubicBezTo>
                  <a:pt x="7265" y="1939"/>
                  <a:pt x="7079" y="1969"/>
                  <a:pt x="6940" y="1945"/>
                </a:cubicBezTo>
                <a:cubicBezTo>
                  <a:pt x="6910" y="1935"/>
                  <a:pt x="6880" y="1925"/>
                  <a:pt x="6850" y="1915"/>
                </a:cubicBezTo>
                <a:moveTo>
                  <a:pt x="6640" y="1423"/>
                </a:moveTo>
                <a:cubicBezTo>
                  <a:pt x="6706" y="1282"/>
                  <a:pt x="6783" y="1241"/>
                  <a:pt x="6935" y="1191"/>
                </a:cubicBezTo>
                <a:cubicBezTo>
                  <a:pt x="7292" y="1074"/>
                  <a:pt x="7672" y="1063"/>
                  <a:pt x="8030" y="955"/>
                </a:cubicBezTo>
                <a:cubicBezTo>
                  <a:pt x="8121" y="928"/>
                  <a:pt x="8189" y="887"/>
                  <a:pt x="8261" y="829"/>
                </a:cubicBezTo>
                <a:cubicBezTo>
                  <a:pt x="8265" y="825"/>
                  <a:pt x="8268" y="820"/>
                  <a:pt x="8272" y="816"/>
                </a:cubicBezTo>
                <a:cubicBezTo>
                  <a:pt x="8250" y="874"/>
                  <a:pt x="8222" y="935"/>
                  <a:pt x="8206" y="997"/>
                </a:cubicBezTo>
                <a:cubicBezTo>
                  <a:pt x="8183" y="1085"/>
                  <a:pt x="8166" y="1195"/>
                  <a:pt x="8256" y="1250"/>
                </a:cubicBezTo>
                <a:cubicBezTo>
                  <a:pt x="8358" y="1312"/>
                  <a:pt x="8508" y="1283"/>
                  <a:pt x="8609" y="1240"/>
                </a:cubicBezTo>
                <a:cubicBezTo>
                  <a:pt x="8714" y="1195"/>
                  <a:pt x="8825" y="1113"/>
                  <a:pt x="8847" y="994"/>
                </a:cubicBezTo>
                <a:cubicBezTo>
                  <a:pt x="8869" y="876"/>
                  <a:pt x="8783" y="777"/>
                  <a:pt x="8694" y="714"/>
                </a:cubicBezTo>
                <a:cubicBezTo>
                  <a:pt x="8583" y="635"/>
                  <a:pt x="8415" y="601"/>
                  <a:pt x="8315" y="714"/>
                </a:cubicBezTo>
                <a:cubicBezTo>
                  <a:pt x="8237" y="803"/>
                  <a:pt x="8282" y="881"/>
                  <a:pt x="8337" y="957"/>
                </a:cubicBezTo>
                <a:moveTo>
                  <a:pt x="8953" y="998"/>
                </a:moveTo>
                <a:cubicBezTo>
                  <a:pt x="9081" y="902"/>
                  <a:pt x="9139" y="804"/>
                  <a:pt x="9159" y="642"/>
                </a:cubicBezTo>
                <a:cubicBezTo>
                  <a:pt x="9175" y="510"/>
                  <a:pt x="9174" y="366"/>
                  <a:pt x="9162" y="234"/>
                </a:cubicBezTo>
                <a:cubicBezTo>
                  <a:pt x="9160" y="217"/>
                  <a:pt x="9157" y="200"/>
                  <a:pt x="9155" y="183"/>
                </a:cubicBezTo>
                <a:cubicBezTo>
                  <a:pt x="9203" y="241"/>
                  <a:pt x="9254" y="299"/>
                  <a:pt x="9299" y="359"/>
                </a:cubicBezTo>
                <a:cubicBezTo>
                  <a:pt x="9422" y="521"/>
                  <a:pt x="9502" y="702"/>
                  <a:pt x="9584" y="888"/>
                </a:cubicBezTo>
                <a:cubicBezTo>
                  <a:pt x="9603" y="932"/>
                  <a:pt x="9621" y="1012"/>
                  <a:pt x="9657" y="1047"/>
                </a:cubicBezTo>
                <a:cubicBezTo>
                  <a:pt x="9683" y="1072"/>
                  <a:pt x="9725" y="1049"/>
                  <a:pt x="9745" y="1029"/>
                </a:cubicBezTo>
                <a:cubicBezTo>
                  <a:pt x="9755" y="1017"/>
                  <a:pt x="9765" y="1004"/>
                  <a:pt x="9775" y="992"/>
                </a:cubicBezTo>
                <a:moveTo>
                  <a:pt x="9826" y="491"/>
                </a:moveTo>
                <a:cubicBezTo>
                  <a:pt x="9835" y="498"/>
                  <a:pt x="9878" y="562"/>
                  <a:pt x="9889" y="580"/>
                </a:cubicBezTo>
                <a:cubicBezTo>
                  <a:pt x="9933" y="655"/>
                  <a:pt x="9973" y="732"/>
                  <a:pt x="10016" y="807"/>
                </a:cubicBezTo>
                <a:cubicBezTo>
                  <a:pt x="10032" y="836"/>
                  <a:pt x="10046" y="855"/>
                  <a:pt x="10069" y="873"/>
                </a:cubicBezTo>
                <a:cubicBezTo>
                  <a:pt x="10073" y="843"/>
                  <a:pt x="10074" y="806"/>
                  <a:pt x="10074" y="772"/>
                </a:cubicBezTo>
                <a:cubicBezTo>
                  <a:pt x="10074" y="707"/>
                  <a:pt x="10074" y="638"/>
                  <a:pt x="10097" y="576"/>
                </a:cubicBezTo>
                <a:cubicBezTo>
                  <a:pt x="10107" y="549"/>
                  <a:pt x="10139" y="490"/>
                  <a:pt x="10179" y="506"/>
                </a:cubicBezTo>
                <a:cubicBezTo>
                  <a:pt x="10211" y="519"/>
                  <a:pt x="10203" y="579"/>
                  <a:pt x="10203" y="605"/>
                </a:cubicBezTo>
                <a:cubicBezTo>
                  <a:pt x="10203" y="639"/>
                  <a:pt x="10188" y="659"/>
                  <a:pt x="10169" y="686"/>
                </a:cubicBezTo>
                <a:cubicBezTo>
                  <a:pt x="10164" y="693"/>
                  <a:pt x="10161" y="702"/>
                  <a:pt x="10167" y="697"/>
                </a:cubicBezTo>
                <a:cubicBezTo>
                  <a:pt x="10176" y="690"/>
                  <a:pt x="10169" y="687"/>
                  <a:pt x="10172" y="681"/>
                </a:cubicBezTo>
                <a:moveTo>
                  <a:pt x="8540" y="647"/>
                </a:moveTo>
                <a:cubicBezTo>
                  <a:pt x="8754" y="539"/>
                  <a:pt x="8967" y="448"/>
                  <a:pt x="9192" y="364"/>
                </a:cubicBezTo>
                <a:cubicBezTo>
                  <a:pt x="9435" y="306"/>
                  <a:pt x="9132" y="405"/>
                  <a:pt x="9095" y="420"/>
                </a:cubicBezTo>
                <a:cubicBezTo>
                  <a:pt x="8347" y="717"/>
                  <a:pt x="7531" y="897"/>
                  <a:pt x="6807" y="1248"/>
                </a:cubicBezTo>
                <a:cubicBezTo>
                  <a:pt x="6786" y="1262"/>
                  <a:pt x="6765" y="1277"/>
                  <a:pt x="6744" y="1291"/>
                </a:cubicBezTo>
                <a:cubicBezTo>
                  <a:pt x="6988" y="1282"/>
                  <a:pt x="7193" y="1239"/>
                  <a:pt x="7436" y="1163"/>
                </a:cubicBezTo>
                <a:cubicBezTo>
                  <a:pt x="7921" y="1011"/>
                  <a:pt x="8391" y="819"/>
                  <a:pt x="8850" y="602"/>
                </a:cubicBezTo>
                <a:cubicBezTo>
                  <a:pt x="9055" y="505"/>
                  <a:pt x="9267" y="390"/>
                  <a:pt x="9445" y="268"/>
                </a:cubicBezTo>
                <a:cubicBezTo>
                  <a:pt x="9189" y="306"/>
                  <a:pt x="8946" y="404"/>
                  <a:pt x="8707" y="506"/>
                </a:cubicBezTo>
                <a:cubicBezTo>
                  <a:pt x="8414" y="632"/>
                  <a:pt x="7857" y="816"/>
                  <a:pt x="7682" y="1112"/>
                </a:cubicBezTo>
                <a:cubicBezTo>
                  <a:pt x="7682" y="1134"/>
                  <a:pt x="7681" y="1157"/>
                  <a:pt x="7681" y="1179"/>
                </a:cubicBezTo>
                <a:cubicBezTo>
                  <a:pt x="7904" y="1255"/>
                  <a:pt x="8125" y="1222"/>
                  <a:pt x="8358" y="1174"/>
                </a:cubicBezTo>
                <a:cubicBezTo>
                  <a:pt x="8489" y="1147"/>
                  <a:pt x="9406" y="979"/>
                  <a:pt x="9450" y="830"/>
                </a:cubicBezTo>
                <a:cubicBezTo>
                  <a:pt x="9463" y="787"/>
                  <a:pt x="9215" y="849"/>
                  <a:pt x="9210" y="851"/>
                </a:cubicBezTo>
                <a:cubicBezTo>
                  <a:pt x="9098" y="885"/>
                  <a:pt x="8986" y="929"/>
                  <a:pt x="8899" y="1004"/>
                </a:cubicBezTo>
                <a:cubicBezTo>
                  <a:pt x="8904" y="1006"/>
                  <a:pt x="8908" y="1007"/>
                  <a:pt x="8913" y="1009"/>
                </a:cubicBezTo>
                <a:moveTo>
                  <a:pt x="11822" y="751"/>
                </a:moveTo>
                <a:cubicBezTo>
                  <a:pt x="11834" y="733"/>
                  <a:pt x="11863" y="707"/>
                  <a:pt x="11827" y="707"/>
                </a:cubicBezTo>
                <a:cubicBezTo>
                  <a:pt x="11717" y="706"/>
                  <a:pt x="11560" y="814"/>
                  <a:pt x="11468" y="863"/>
                </a:cubicBezTo>
                <a:cubicBezTo>
                  <a:pt x="11371" y="914"/>
                  <a:pt x="11220" y="976"/>
                  <a:pt x="11169" y="1083"/>
                </a:cubicBezTo>
                <a:cubicBezTo>
                  <a:pt x="11169" y="1090"/>
                  <a:pt x="11169" y="1098"/>
                  <a:pt x="11169" y="1105"/>
                </a:cubicBezTo>
                <a:cubicBezTo>
                  <a:pt x="11276" y="1114"/>
                  <a:pt x="11350" y="1080"/>
                  <a:pt x="11447" y="1033"/>
                </a:cubicBezTo>
                <a:cubicBezTo>
                  <a:pt x="11576" y="970"/>
                  <a:pt x="11704" y="896"/>
                  <a:pt x="11824" y="816"/>
                </a:cubicBezTo>
                <a:cubicBezTo>
                  <a:pt x="11865" y="789"/>
                  <a:pt x="11906" y="757"/>
                  <a:pt x="11947" y="734"/>
                </a:cubicBezTo>
                <a:cubicBezTo>
                  <a:pt x="11949" y="788"/>
                  <a:pt x="11949" y="843"/>
                  <a:pt x="11949" y="898"/>
                </a:cubicBezTo>
                <a:cubicBezTo>
                  <a:pt x="11949" y="1000"/>
                  <a:pt x="11955" y="1049"/>
                  <a:pt x="12026" y="1119"/>
                </a:cubicBezTo>
                <a:moveTo>
                  <a:pt x="13272" y="70"/>
                </a:moveTo>
                <a:cubicBezTo>
                  <a:pt x="13268" y="39"/>
                  <a:pt x="13270" y="35"/>
                  <a:pt x="13263" y="20"/>
                </a:cubicBezTo>
                <a:cubicBezTo>
                  <a:pt x="13257" y="94"/>
                  <a:pt x="13251" y="168"/>
                  <a:pt x="13245" y="242"/>
                </a:cubicBezTo>
                <a:cubicBezTo>
                  <a:pt x="13234" y="373"/>
                  <a:pt x="13231" y="503"/>
                  <a:pt x="13230" y="635"/>
                </a:cubicBezTo>
                <a:cubicBezTo>
                  <a:pt x="13230" y="703"/>
                  <a:pt x="13226" y="754"/>
                  <a:pt x="13209" y="819"/>
                </a:cubicBezTo>
                <a:moveTo>
                  <a:pt x="12895" y="670"/>
                </a:moveTo>
                <a:cubicBezTo>
                  <a:pt x="12909" y="565"/>
                  <a:pt x="12962" y="559"/>
                  <a:pt x="13066" y="536"/>
                </a:cubicBezTo>
                <a:cubicBezTo>
                  <a:pt x="13224" y="502"/>
                  <a:pt x="13391" y="482"/>
                  <a:pt x="13551" y="461"/>
                </a:cubicBezTo>
                <a:cubicBezTo>
                  <a:pt x="13566" y="460"/>
                  <a:pt x="13568" y="460"/>
                  <a:pt x="13576" y="460"/>
                </a:cubicBezTo>
                <a:cubicBezTo>
                  <a:pt x="13571" y="509"/>
                  <a:pt x="13558" y="558"/>
                  <a:pt x="13554" y="608"/>
                </a:cubicBezTo>
                <a:cubicBezTo>
                  <a:pt x="13550" y="668"/>
                  <a:pt x="13552" y="716"/>
                  <a:pt x="13621" y="728"/>
                </a:cubicBezTo>
                <a:cubicBezTo>
                  <a:pt x="13690" y="740"/>
                  <a:pt x="13741" y="716"/>
                  <a:pt x="13792" y="672"/>
                </a:cubicBezTo>
                <a:cubicBezTo>
                  <a:pt x="13836" y="634"/>
                  <a:pt x="13865" y="579"/>
                  <a:pt x="13915" y="549"/>
                </a:cubicBezTo>
                <a:cubicBezTo>
                  <a:pt x="13918" y="549"/>
                  <a:pt x="13921" y="549"/>
                  <a:pt x="13924" y="549"/>
                </a:cubicBezTo>
                <a:cubicBezTo>
                  <a:pt x="13932" y="575"/>
                  <a:pt x="13940" y="603"/>
                  <a:pt x="13952" y="629"/>
                </a:cubicBezTo>
                <a:moveTo>
                  <a:pt x="14416" y="598"/>
                </a:moveTo>
                <a:cubicBezTo>
                  <a:pt x="14483" y="556"/>
                  <a:pt x="14577" y="515"/>
                  <a:pt x="14623" y="448"/>
                </a:cubicBezTo>
                <a:cubicBezTo>
                  <a:pt x="14626" y="439"/>
                  <a:pt x="14629" y="430"/>
                  <a:pt x="14632" y="421"/>
                </a:cubicBezTo>
                <a:cubicBezTo>
                  <a:pt x="14580" y="402"/>
                  <a:pt x="14522" y="390"/>
                  <a:pt x="14443" y="417"/>
                </a:cubicBezTo>
                <a:cubicBezTo>
                  <a:pt x="14354" y="448"/>
                  <a:pt x="14257" y="502"/>
                  <a:pt x="14237" y="600"/>
                </a:cubicBezTo>
                <a:cubicBezTo>
                  <a:pt x="14237" y="637"/>
                  <a:pt x="14236" y="648"/>
                  <a:pt x="14259" y="663"/>
                </a:cubicBezTo>
                <a:cubicBezTo>
                  <a:pt x="14372" y="679"/>
                  <a:pt x="14445" y="656"/>
                  <a:pt x="14539" y="588"/>
                </a:cubicBezTo>
                <a:cubicBezTo>
                  <a:pt x="14592" y="549"/>
                  <a:pt x="14634" y="495"/>
                  <a:pt x="14695" y="473"/>
                </a:cubicBezTo>
                <a:cubicBezTo>
                  <a:pt x="14699" y="473"/>
                  <a:pt x="14704" y="473"/>
                  <a:pt x="14708" y="473"/>
                </a:cubicBezTo>
                <a:cubicBezTo>
                  <a:pt x="14734" y="509"/>
                  <a:pt x="14751" y="561"/>
                  <a:pt x="14790" y="587"/>
                </a:cubicBezTo>
                <a:cubicBezTo>
                  <a:pt x="14843" y="622"/>
                  <a:pt x="14942" y="622"/>
                  <a:pt x="15002" y="612"/>
                </a:cubicBezTo>
                <a:cubicBezTo>
                  <a:pt x="15143" y="589"/>
                  <a:pt x="15258" y="476"/>
                  <a:pt x="15286" y="337"/>
                </a:cubicBezTo>
                <a:cubicBezTo>
                  <a:pt x="15308" y="228"/>
                  <a:pt x="15296" y="110"/>
                  <a:pt x="15296" y="0"/>
                </a:cubicBezTo>
                <a:cubicBezTo>
                  <a:pt x="15256" y="7"/>
                  <a:pt x="15233" y="34"/>
                  <a:pt x="15201" y="83"/>
                </a:cubicBezTo>
                <a:cubicBezTo>
                  <a:pt x="15147" y="168"/>
                  <a:pt x="15103" y="291"/>
                  <a:pt x="15133" y="393"/>
                </a:cubicBezTo>
                <a:cubicBezTo>
                  <a:pt x="15161" y="486"/>
                  <a:pt x="15238" y="551"/>
                  <a:pt x="15303" y="61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5" name=""/>
          <p:cNvSpPr/>
          <p:nvPr/>
        </p:nvSpPr>
        <p:spPr>
          <a:xfrm>
            <a:off x="7759800" y="3359160"/>
            <a:ext cx="3911400" cy="528120"/>
          </a:xfrm>
          <a:custGeom>
            <a:avLst/>
            <a:gdLst/>
            <a:ahLst/>
            <a:rect l="0" t="0" r="r" b="b"/>
            <a:pathLst>
              <a:path fill="none" w="10865" h="1467">
                <a:moveTo>
                  <a:pt x="345" y="754"/>
                </a:moveTo>
                <a:cubicBezTo>
                  <a:pt x="326" y="780"/>
                  <a:pt x="324" y="785"/>
                  <a:pt x="300" y="807"/>
                </a:cubicBezTo>
                <a:cubicBezTo>
                  <a:pt x="204" y="897"/>
                  <a:pt x="75" y="963"/>
                  <a:pt x="0" y="1073"/>
                </a:cubicBezTo>
                <a:cubicBezTo>
                  <a:pt x="0" y="1080"/>
                  <a:pt x="0" y="1086"/>
                  <a:pt x="0" y="1093"/>
                </a:cubicBezTo>
                <a:cubicBezTo>
                  <a:pt x="39" y="1101"/>
                  <a:pt x="96" y="1106"/>
                  <a:pt x="146" y="1101"/>
                </a:cubicBezTo>
                <a:cubicBezTo>
                  <a:pt x="249" y="1092"/>
                  <a:pt x="358" y="1071"/>
                  <a:pt x="461" y="1094"/>
                </a:cubicBezTo>
                <a:cubicBezTo>
                  <a:pt x="553" y="1114"/>
                  <a:pt x="572" y="1093"/>
                  <a:pt x="629" y="1010"/>
                </a:cubicBezTo>
                <a:cubicBezTo>
                  <a:pt x="691" y="920"/>
                  <a:pt x="755" y="778"/>
                  <a:pt x="872" y="749"/>
                </a:cubicBezTo>
                <a:cubicBezTo>
                  <a:pt x="924" y="736"/>
                  <a:pt x="929" y="779"/>
                  <a:pt x="947" y="815"/>
                </a:cubicBezTo>
                <a:cubicBezTo>
                  <a:pt x="973" y="867"/>
                  <a:pt x="968" y="930"/>
                  <a:pt x="1002" y="979"/>
                </a:cubicBezTo>
                <a:cubicBezTo>
                  <a:pt x="1031" y="1021"/>
                  <a:pt x="1065" y="1029"/>
                  <a:pt x="1114" y="1024"/>
                </a:cubicBezTo>
                <a:cubicBezTo>
                  <a:pt x="1230" y="1013"/>
                  <a:pt x="1360" y="844"/>
                  <a:pt x="1444" y="773"/>
                </a:cubicBezTo>
                <a:cubicBezTo>
                  <a:pt x="1437" y="806"/>
                  <a:pt x="1416" y="846"/>
                  <a:pt x="1423" y="881"/>
                </a:cubicBezTo>
                <a:cubicBezTo>
                  <a:pt x="1435" y="943"/>
                  <a:pt x="1485" y="938"/>
                  <a:pt x="1545" y="940"/>
                </a:cubicBezTo>
                <a:cubicBezTo>
                  <a:pt x="1641" y="943"/>
                  <a:pt x="1722" y="923"/>
                  <a:pt x="1808" y="881"/>
                </a:cubicBezTo>
                <a:cubicBezTo>
                  <a:pt x="1901" y="836"/>
                  <a:pt x="1989" y="774"/>
                  <a:pt x="2000" y="666"/>
                </a:cubicBezTo>
                <a:cubicBezTo>
                  <a:pt x="1998" y="658"/>
                  <a:pt x="1995" y="651"/>
                  <a:pt x="1993" y="643"/>
                </a:cubicBezTo>
                <a:cubicBezTo>
                  <a:pt x="1861" y="641"/>
                  <a:pt x="1772" y="662"/>
                  <a:pt x="1658" y="743"/>
                </a:cubicBezTo>
                <a:cubicBezTo>
                  <a:pt x="1585" y="794"/>
                  <a:pt x="1571" y="826"/>
                  <a:pt x="1550" y="901"/>
                </a:cubicBezTo>
                <a:cubicBezTo>
                  <a:pt x="1611" y="908"/>
                  <a:pt x="1638" y="910"/>
                  <a:pt x="1699" y="879"/>
                </a:cubicBezTo>
                <a:cubicBezTo>
                  <a:pt x="1784" y="837"/>
                  <a:pt x="1861" y="773"/>
                  <a:pt x="1954" y="749"/>
                </a:cubicBezTo>
                <a:cubicBezTo>
                  <a:pt x="1962" y="749"/>
                  <a:pt x="1970" y="749"/>
                  <a:pt x="1978" y="749"/>
                </a:cubicBezTo>
                <a:cubicBezTo>
                  <a:pt x="1996" y="811"/>
                  <a:pt x="2003" y="871"/>
                  <a:pt x="2000" y="945"/>
                </a:cubicBezTo>
                <a:cubicBezTo>
                  <a:pt x="1994" y="1085"/>
                  <a:pt x="1968" y="1235"/>
                  <a:pt x="1923" y="1368"/>
                </a:cubicBezTo>
                <a:cubicBezTo>
                  <a:pt x="1900" y="1436"/>
                  <a:pt x="1873" y="1465"/>
                  <a:pt x="1802" y="1467"/>
                </a:cubicBezTo>
                <a:cubicBezTo>
                  <a:pt x="1733" y="1469"/>
                  <a:pt x="1715" y="1432"/>
                  <a:pt x="1693" y="1374"/>
                </a:cubicBezTo>
                <a:cubicBezTo>
                  <a:pt x="1662" y="1294"/>
                  <a:pt x="1769" y="1209"/>
                  <a:pt x="1812" y="1162"/>
                </a:cubicBezTo>
                <a:moveTo>
                  <a:pt x="2317" y="736"/>
                </a:moveTo>
                <a:cubicBezTo>
                  <a:pt x="2380" y="739"/>
                  <a:pt x="2398" y="741"/>
                  <a:pt x="2422" y="804"/>
                </a:cubicBezTo>
                <a:cubicBezTo>
                  <a:pt x="2440" y="851"/>
                  <a:pt x="2443" y="902"/>
                  <a:pt x="2485" y="936"/>
                </a:cubicBezTo>
                <a:cubicBezTo>
                  <a:pt x="2523" y="968"/>
                  <a:pt x="2594" y="966"/>
                  <a:pt x="2639" y="953"/>
                </a:cubicBezTo>
                <a:cubicBezTo>
                  <a:pt x="2753" y="921"/>
                  <a:pt x="2830" y="834"/>
                  <a:pt x="2865" y="724"/>
                </a:cubicBezTo>
                <a:cubicBezTo>
                  <a:pt x="2881" y="672"/>
                  <a:pt x="2875" y="649"/>
                  <a:pt x="2865" y="625"/>
                </a:cubicBezTo>
                <a:cubicBezTo>
                  <a:pt x="2809" y="674"/>
                  <a:pt x="2767" y="723"/>
                  <a:pt x="2745" y="797"/>
                </a:cubicBezTo>
                <a:cubicBezTo>
                  <a:pt x="2724" y="867"/>
                  <a:pt x="2718" y="965"/>
                  <a:pt x="2758" y="1028"/>
                </a:cubicBezTo>
                <a:cubicBezTo>
                  <a:pt x="2806" y="1104"/>
                  <a:pt x="2892" y="1105"/>
                  <a:pt x="2971" y="1107"/>
                </a:cubicBezTo>
                <a:cubicBezTo>
                  <a:pt x="3055" y="1109"/>
                  <a:pt x="3087" y="1084"/>
                  <a:pt x="3156" y="1041"/>
                </a:cubicBezTo>
                <a:moveTo>
                  <a:pt x="3286" y="894"/>
                </a:moveTo>
                <a:cubicBezTo>
                  <a:pt x="3328" y="831"/>
                  <a:pt x="3359" y="781"/>
                  <a:pt x="3365" y="703"/>
                </a:cubicBezTo>
                <a:cubicBezTo>
                  <a:pt x="3366" y="685"/>
                  <a:pt x="3363" y="672"/>
                  <a:pt x="3380" y="666"/>
                </a:cubicBezTo>
                <a:cubicBezTo>
                  <a:pt x="3400" y="659"/>
                  <a:pt x="3441" y="665"/>
                  <a:pt x="3457" y="677"/>
                </a:cubicBezTo>
                <a:cubicBezTo>
                  <a:pt x="3497" y="709"/>
                  <a:pt x="3494" y="775"/>
                  <a:pt x="3489" y="821"/>
                </a:cubicBezTo>
                <a:cubicBezTo>
                  <a:pt x="3483" y="876"/>
                  <a:pt x="3453" y="925"/>
                  <a:pt x="3425" y="972"/>
                </a:cubicBezTo>
                <a:cubicBezTo>
                  <a:pt x="3417" y="985"/>
                  <a:pt x="3416" y="987"/>
                  <a:pt x="3410" y="994"/>
                </a:cubicBezTo>
                <a:cubicBezTo>
                  <a:pt x="3443" y="956"/>
                  <a:pt x="3476" y="919"/>
                  <a:pt x="3512" y="884"/>
                </a:cubicBezTo>
                <a:cubicBezTo>
                  <a:pt x="3573" y="824"/>
                  <a:pt x="3652" y="728"/>
                  <a:pt x="3739" y="707"/>
                </a:cubicBezTo>
                <a:cubicBezTo>
                  <a:pt x="3745" y="707"/>
                  <a:pt x="3750" y="707"/>
                  <a:pt x="3756" y="707"/>
                </a:cubicBezTo>
                <a:cubicBezTo>
                  <a:pt x="3767" y="751"/>
                  <a:pt x="3775" y="794"/>
                  <a:pt x="3781" y="839"/>
                </a:cubicBezTo>
                <a:cubicBezTo>
                  <a:pt x="3787" y="879"/>
                  <a:pt x="3794" y="915"/>
                  <a:pt x="3805" y="953"/>
                </a:cubicBezTo>
                <a:cubicBezTo>
                  <a:pt x="3837" y="945"/>
                  <a:pt x="3846" y="935"/>
                  <a:pt x="3872" y="908"/>
                </a:cubicBezTo>
                <a:cubicBezTo>
                  <a:pt x="3924" y="855"/>
                  <a:pt x="3986" y="783"/>
                  <a:pt x="4058" y="757"/>
                </a:cubicBezTo>
                <a:cubicBezTo>
                  <a:pt x="4073" y="752"/>
                  <a:pt x="4077" y="750"/>
                  <a:pt x="4087" y="751"/>
                </a:cubicBezTo>
                <a:cubicBezTo>
                  <a:pt x="4088" y="781"/>
                  <a:pt x="4085" y="812"/>
                  <a:pt x="4088" y="842"/>
                </a:cubicBezTo>
                <a:cubicBezTo>
                  <a:pt x="4092" y="886"/>
                  <a:pt x="4113" y="923"/>
                  <a:pt x="4157" y="938"/>
                </a:cubicBezTo>
                <a:cubicBezTo>
                  <a:pt x="4166" y="939"/>
                  <a:pt x="4175" y="941"/>
                  <a:pt x="4184" y="942"/>
                </a:cubicBezTo>
                <a:moveTo>
                  <a:pt x="4253" y="917"/>
                </a:moveTo>
                <a:cubicBezTo>
                  <a:pt x="4316" y="846"/>
                  <a:pt x="4377" y="776"/>
                  <a:pt x="4463" y="732"/>
                </a:cubicBezTo>
                <a:cubicBezTo>
                  <a:pt x="4469" y="731"/>
                  <a:pt x="4476" y="730"/>
                  <a:pt x="4482" y="729"/>
                </a:cubicBezTo>
                <a:cubicBezTo>
                  <a:pt x="4485" y="735"/>
                  <a:pt x="4495" y="762"/>
                  <a:pt x="4502" y="773"/>
                </a:cubicBezTo>
                <a:cubicBezTo>
                  <a:pt x="4531" y="819"/>
                  <a:pt x="4582" y="822"/>
                  <a:pt x="4633" y="818"/>
                </a:cubicBezTo>
                <a:cubicBezTo>
                  <a:pt x="4683" y="814"/>
                  <a:pt x="4747" y="805"/>
                  <a:pt x="4734" y="736"/>
                </a:cubicBezTo>
                <a:cubicBezTo>
                  <a:pt x="4722" y="668"/>
                  <a:pt x="4667" y="668"/>
                  <a:pt x="4607" y="666"/>
                </a:cubicBezTo>
                <a:cubicBezTo>
                  <a:pt x="4508" y="663"/>
                  <a:pt x="4414" y="710"/>
                  <a:pt x="4339" y="775"/>
                </a:cubicBezTo>
                <a:cubicBezTo>
                  <a:pt x="4295" y="813"/>
                  <a:pt x="4262" y="871"/>
                  <a:pt x="4288" y="929"/>
                </a:cubicBezTo>
                <a:cubicBezTo>
                  <a:pt x="4316" y="992"/>
                  <a:pt x="4467" y="985"/>
                  <a:pt x="4516" y="986"/>
                </a:cubicBezTo>
                <a:cubicBezTo>
                  <a:pt x="4649" y="989"/>
                  <a:pt x="4768" y="977"/>
                  <a:pt x="4895" y="935"/>
                </a:cubicBezTo>
                <a:cubicBezTo>
                  <a:pt x="5008" y="897"/>
                  <a:pt x="5084" y="843"/>
                  <a:pt x="5164" y="763"/>
                </a:cubicBezTo>
                <a:cubicBezTo>
                  <a:pt x="5116" y="790"/>
                  <a:pt x="5045" y="813"/>
                  <a:pt x="5016" y="867"/>
                </a:cubicBezTo>
                <a:cubicBezTo>
                  <a:pt x="5002" y="894"/>
                  <a:pt x="4997" y="901"/>
                  <a:pt x="5001" y="921"/>
                </a:cubicBezTo>
                <a:cubicBezTo>
                  <a:pt x="5033" y="936"/>
                  <a:pt x="5053" y="946"/>
                  <a:pt x="5104" y="948"/>
                </a:cubicBezTo>
                <a:cubicBezTo>
                  <a:pt x="5165" y="950"/>
                  <a:pt x="5225" y="943"/>
                  <a:pt x="5286" y="942"/>
                </a:cubicBezTo>
                <a:cubicBezTo>
                  <a:pt x="5356" y="941"/>
                  <a:pt x="5372" y="958"/>
                  <a:pt x="5423" y="1000"/>
                </a:cubicBezTo>
                <a:cubicBezTo>
                  <a:pt x="5488" y="1055"/>
                  <a:pt x="5520" y="1095"/>
                  <a:pt x="5612" y="1101"/>
                </a:cubicBezTo>
                <a:cubicBezTo>
                  <a:pt x="5713" y="1107"/>
                  <a:pt x="5781" y="1082"/>
                  <a:pt x="5864" y="1026"/>
                </a:cubicBezTo>
                <a:cubicBezTo>
                  <a:pt x="5952" y="966"/>
                  <a:pt x="6017" y="880"/>
                  <a:pt x="6067" y="787"/>
                </a:cubicBezTo>
                <a:cubicBezTo>
                  <a:pt x="6137" y="656"/>
                  <a:pt x="6187" y="525"/>
                  <a:pt x="6280" y="409"/>
                </a:cubicBezTo>
                <a:cubicBezTo>
                  <a:pt x="6205" y="512"/>
                  <a:pt x="6147" y="611"/>
                  <a:pt x="6113" y="737"/>
                </a:cubicBezTo>
                <a:cubicBezTo>
                  <a:pt x="6083" y="848"/>
                  <a:pt x="6061" y="996"/>
                  <a:pt x="6087" y="1110"/>
                </a:cubicBezTo>
                <a:cubicBezTo>
                  <a:pt x="6093" y="1117"/>
                  <a:pt x="6098" y="1124"/>
                  <a:pt x="6104" y="1131"/>
                </a:cubicBezTo>
                <a:moveTo>
                  <a:pt x="5853" y="703"/>
                </a:moveTo>
                <a:cubicBezTo>
                  <a:pt x="5964" y="689"/>
                  <a:pt x="6080" y="693"/>
                  <a:pt x="6192" y="705"/>
                </a:cubicBezTo>
                <a:cubicBezTo>
                  <a:pt x="6341" y="721"/>
                  <a:pt x="6489" y="747"/>
                  <a:pt x="6638" y="765"/>
                </a:cubicBezTo>
                <a:moveTo>
                  <a:pt x="7242" y="262"/>
                </a:moveTo>
                <a:cubicBezTo>
                  <a:pt x="7246" y="220"/>
                  <a:pt x="7243" y="165"/>
                  <a:pt x="7266" y="128"/>
                </a:cubicBezTo>
                <a:cubicBezTo>
                  <a:pt x="7269" y="124"/>
                  <a:pt x="7273" y="121"/>
                  <a:pt x="7276" y="117"/>
                </a:cubicBezTo>
                <a:cubicBezTo>
                  <a:pt x="7278" y="121"/>
                  <a:pt x="7281" y="84"/>
                  <a:pt x="7282" y="152"/>
                </a:cubicBezTo>
                <a:cubicBezTo>
                  <a:pt x="7284" y="252"/>
                  <a:pt x="7282" y="350"/>
                  <a:pt x="7273" y="449"/>
                </a:cubicBezTo>
                <a:cubicBezTo>
                  <a:pt x="7264" y="551"/>
                  <a:pt x="7254" y="651"/>
                  <a:pt x="7253" y="754"/>
                </a:cubicBezTo>
                <a:cubicBezTo>
                  <a:pt x="7253" y="819"/>
                  <a:pt x="7253" y="839"/>
                  <a:pt x="7253" y="881"/>
                </a:cubicBezTo>
                <a:moveTo>
                  <a:pt x="6893" y="660"/>
                </a:moveTo>
                <a:cubicBezTo>
                  <a:pt x="6974" y="652"/>
                  <a:pt x="7054" y="649"/>
                  <a:pt x="7135" y="641"/>
                </a:cubicBezTo>
                <a:cubicBezTo>
                  <a:pt x="7360" y="618"/>
                  <a:pt x="7587" y="595"/>
                  <a:pt x="7806" y="538"/>
                </a:cubicBezTo>
                <a:cubicBezTo>
                  <a:pt x="7821" y="534"/>
                  <a:pt x="7822" y="532"/>
                  <a:pt x="7831" y="532"/>
                </a:cubicBezTo>
                <a:cubicBezTo>
                  <a:pt x="7816" y="566"/>
                  <a:pt x="7792" y="603"/>
                  <a:pt x="7779" y="639"/>
                </a:cubicBezTo>
                <a:cubicBezTo>
                  <a:pt x="7770" y="665"/>
                  <a:pt x="7753" y="742"/>
                  <a:pt x="7779" y="765"/>
                </a:cubicBezTo>
                <a:cubicBezTo>
                  <a:pt x="7817" y="799"/>
                  <a:pt x="7926" y="792"/>
                  <a:pt x="7971" y="784"/>
                </a:cubicBezTo>
                <a:cubicBezTo>
                  <a:pt x="8034" y="772"/>
                  <a:pt x="8115" y="735"/>
                  <a:pt x="8140" y="670"/>
                </a:cubicBezTo>
                <a:cubicBezTo>
                  <a:pt x="8158" y="623"/>
                  <a:pt x="8146" y="570"/>
                  <a:pt x="8101" y="546"/>
                </a:cubicBezTo>
                <a:cubicBezTo>
                  <a:pt x="8037" y="512"/>
                  <a:pt x="7954" y="526"/>
                  <a:pt x="7885" y="531"/>
                </a:cubicBezTo>
                <a:moveTo>
                  <a:pt x="9523" y="298"/>
                </a:moveTo>
                <a:cubicBezTo>
                  <a:pt x="9527" y="255"/>
                  <a:pt x="9534" y="212"/>
                  <a:pt x="9536" y="169"/>
                </a:cubicBezTo>
                <a:cubicBezTo>
                  <a:pt x="9537" y="155"/>
                  <a:pt x="9536" y="141"/>
                  <a:pt x="9536" y="127"/>
                </a:cubicBezTo>
                <a:cubicBezTo>
                  <a:pt x="9488" y="135"/>
                  <a:pt x="9474" y="144"/>
                  <a:pt x="9438" y="186"/>
                </a:cubicBezTo>
                <a:cubicBezTo>
                  <a:pt x="9371" y="265"/>
                  <a:pt x="9326" y="357"/>
                  <a:pt x="9309" y="459"/>
                </a:cubicBezTo>
                <a:cubicBezTo>
                  <a:pt x="9291" y="569"/>
                  <a:pt x="9303" y="681"/>
                  <a:pt x="9318" y="791"/>
                </a:cubicBezTo>
                <a:cubicBezTo>
                  <a:pt x="9330" y="880"/>
                  <a:pt x="9346" y="968"/>
                  <a:pt x="9341" y="1058"/>
                </a:cubicBezTo>
                <a:cubicBezTo>
                  <a:pt x="9336" y="1098"/>
                  <a:pt x="9334" y="1112"/>
                  <a:pt x="9311" y="1131"/>
                </a:cubicBezTo>
                <a:moveTo>
                  <a:pt x="9048" y="814"/>
                </a:moveTo>
                <a:cubicBezTo>
                  <a:pt x="9135" y="757"/>
                  <a:pt x="9214" y="733"/>
                  <a:pt x="9318" y="715"/>
                </a:cubicBezTo>
                <a:cubicBezTo>
                  <a:pt x="9493" y="685"/>
                  <a:pt x="9671" y="668"/>
                  <a:pt x="9847" y="645"/>
                </a:cubicBezTo>
                <a:moveTo>
                  <a:pt x="10373" y="367"/>
                </a:moveTo>
                <a:cubicBezTo>
                  <a:pt x="10317" y="478"/>
                  <a:pt x="10264" y="594"/>
                  <a:pt x="10228" y="713"/>
                </a:cubicBezTo>
                <a:cubicBezTo>
                  <a:pt x="10214" y="761"/>
                  <a:pt x="10207" y="807"/>
                  <a:pt x="10206" y="856"/>
                </a:cubicBezTo>
                <a:cubicBezTo>
                  <a:pt x="10212" y="803"/>
                  <a:pt x="10229" y="750"/>
                  <a:pt x="10243" y="697"/>
                </a:cubicBezTo>
                <a:cubicBezTo>
                  <a:pt x="10264" y="617"/>
                  <a:pt x="10286" y="537"/>
                  <a:pt x="10316" y="460"/>
                </a:cubicBezTo>
                <a:cubicBezTo>
                  <a:pt x="10368" y="326"/>
                  <a:pt x="10439" y="198"/>
                  <a:pt x="10526" y="83"/>
                </a:cubicBezTo>
                <a:cubicBezTo>
                  <a:pt x="10555" y="45"/>
                  <a:pt x="10579" y="28"/>
                  <a:pt x="10611" y="0"/>
                </a:cubicBezTo>
                <a:cubicBezTo>
                  <a:pt x="10629" y="34"/>
                  <a:pt x="10636" y="79"/>
                  <a:pt x="10637" y="134"/>
                </a:cubicBezTo>
                <a:cubicBezTo>
                  <a:pt x="10640" y="308"/>
                  <a:pt x="10628" y="482"/>
                  <a:pt x="10683" y="650"/>
                </a:cubicBezTo>
                <a:cubicBezTo>
                  <a:pt x="10701" y="707"/>
                  <a:pt x="10726" y="764"/>
                  <a:pt x="10758" y="814"/>
                </a:cubicBezTo>
                <a:cubicBezTo>
                  <a:pt x="10768" y="829"/>
                  <a:pt x="10780" y="843"/>
                  <a:pt x="10792" y="857"/>
                </a:cubicBezTo>
                <a:lnTo>
                  <a:pt x="10793" y="857"/>
                </a:lnTo>
                <a:moveTo>
                  <a:pt x="10156" y="668"/>
                </a:moveTo>
                <a:cubicBezTo>
                  <a:pt x="10219" y="656"/>
                  <a:pt x="10283" y="648"/>
                  <a:pt x="10348" y="642"/>
                </a:cubicBezTo>
                <a:cubicBezTo>
                  <a:pt x="10515" y="625"/>
                  <a:pt x="10682" y="615"/>
                  <a:pt x="10850" y="614"/>
                </a:cubicBezTo>
                <a:cubicBezTo>
                  <a:pt x="10886" y="614"/>
                  <a:pt x="10852" y="615"/>
                  <a:pt x="10816" y="61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6" name=""/>
          <p:cNvSpPr/>
          <p:nvPr/>
        </p:nvSpPr>
        <p:spPr>
          <a:xfrm>
            <a:off x="741240" y="4456080"/>
            <a:ext cx="353520" cy="385920"/>
          </a:xfrm>
          <a:custGeom>
            <a:avLst/>
            <a:gdLst/>
            <a:ahLst/>
            <a:rect l="0" t="0" r="r" b="b"/>
            <a:pathLst>
              <a:path fill="none" w="982" h="1072">
                <a:moveTo>
                  <a:pt x="45" y="993"/>
                </a:moveTo>
                <a:cubicBezTo>
                  <a:pt x="30" y="993"/>
                  <a:pt x="15" y="993"/>
                  <a:pt x="0" y="993"/>
                </a:cubicBezTo>
                <a:cubicBezTo>
                  <a:pt x="52" y="974"/>
                  <a:pt x="98" y="957"/>
                  <a:pt x="143" y="922"/>
                </a:cubicBezTo>
                <a:cubicBezTo>
                  <a:pt x="219" y="862"/>
                  <a:pt x="285" y="783"/>
                  <a:pt x="305" y="686"/>
                </a:cubicBezTo>
                <a:cubicBezTo>
                  <a:pt x="327" y="583"/>
                  <a:pt x="306" y="475"/>
                  <a:pt x="250" y="387"/>
                </a:cubicBezTo>
                <a:cubicBezTo>
                  <a:pt x="231" y="364"/>
                  <a:pt x="229" y="360"/>
                  <a:pt x="216" y="349"/>
                </a:cubicBezTo>
                <a:cubicBezTo>
                  <a:pt x="192" y="386"/>
                  <a:pt x="177" y="446"/>
                  <a:pt x="166" y="499"/>
                </a:cubicBezTo>
                <a:cubicBezTo>
                  <a:pt x="141" y="620"/>
                  <a:pt x="125" y="740"/>
                  <a:pt x="122" y="864"/>
                </a:cubicBezTo>
                <a:cubicBezTo>
                  <a:pt x="121" y="918"/>
                  <a:pt x="106" y="1007"/>
                  <a:pt x="136" y="1057"/>
                </a:cubicBezTo>
                <a:cubicBezTo>
                  <a:pt x="155" y="1088"/>
                  <a:pt x="162" y="1064"/>
                  <a:pt x="180" y="1057"/>
                </a:cubicBezTo>
                <a:moveTo>
                  <a:pt x="240" y="29"/>
                </a:moveTo>
                <a:cubicBezTo>
                  <a:pt x="233" y="11"/>
                  <a:pt x="230" y="10"/>
                  <a:pt x="230" y="0"/>
                </a:cubicBezTo>
                <a:cubicBezTo>
                  <a:pt x="248" y="52"/>
                  <a:pt x="266" y="106"/>
                  <a:pt x="289" y="156"/>
                </a:cubicBezTo>
                <a:cubicBezTo>
                  <a:pt x="326" y="225"/>
                  <a:pt x="337" y="248"/>
                  <a:pt x="368" y="290"/>
                </a:cubicBezTo>
                <a:moveTo>
                  <a:pt x="982" y="311"/>
                </a:moveTo>
                <a:cubicBezTo>
                  <a:pt x="978" y="254"/>
                  <a:pt x="970" y="245"/>
                  <a:pt x="909" y="246"/>
                </a:cubicBezTo>
                <a:cubicBezTo>
                  <a:pt x="819" y="247"/>
                  <a:pt x="762" y="310"/>
                  <a:pt x="727" y="389"/>
                </a:cubicBezTo>
                <a:cubicBezTo>
                  <a:pt x="692" y="471"/>
                  <a:pt x="693" y="570"/>
                  <a:pt x="745" y="643"/>
                </a:cubicBezTo>
                <a:cubicBezTo>
                  <a:pt x="796" y="716"/>
                  <a:pt x="881" y="758"/>
                  <a:pt x="930" y="832"/>
                </a:cubicBezTo>
                <a:cubicBezTo>
                  <a:pt x="972" y="896"/>
                  <a:pt x="903" y="919"/>
                  <a:pt x="854" y="940"/>
                </a:cubicBezTo>
                <a:cubicBezTo>
                  <a:pt x="785" y="970"/>
                  <a:pt x="712" y="993"/>
                  <a:pt x="639" y="101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7" name=""/>
          <p:cNvSpPr/>
          <p:nvPr/>
        </p:nvSpPr>
        <p:spPr>
          <a:xfrm>
            <a:off x="1914480" y="4582440"/>
            <a:ext cx="204480" cy="170280"/>
          </a:xfrm>
          <a:custGeom>
            <a:avLst/>
            <a:gdLst/>
            <a:ahLst/>
            <a:rect l="0" t="0" r="r" b="b"/>
            <a:pathLst>
              <a:path fill="none" w="568" h="473">
                <a:moveTo>
                  <a:pt x="540" y="35"/>
                </a:moveTo>
                <a:cubicBezTo>
                  <a:pt x="476" y="-6"/>
                  <a:pt x="414" y="-11"/>
                  <a:pt x="339" y="22"/>
                </a:cubicBezTo>
                <a:cubicBezTo>
                  <a:pt x="238" y="65"/>
                  <a:pt x="138" y="137"/>
                  <a:pt x="65" y="218"/>
                </a:cubicBezTo>
                <a:cubicBezTo>
                  <a:pt x="24" y="263"/>
                  <a:pt x="4" y="304"/>
                  <a:pt x="0" y="364"/>
                </a:cubicBezTo>
                <a:cubicBezTo>
                  <a:pt x="73" y="379"/>
                  <a:pt x="130" y="352"/>
                  <a:pt x="197" y="317"/>
                </a:cubicBezTo>
                <a:cubicBezTo>
                  <a:pt x="295" y="265"/>
                  <a:pt x="392" y="194"/>
                  <a:pt x="471" y="114"/>
                </a:cubicBezTo>
                <a:cubicBezTo>
                  <a:pt x="480" y="104"/>
                  <a:pt x="480" y="102"/>
                  <a:pt x="486" y="98"/>
                </a:cubicBezTo>
                <a:cubicBezTo>
                  <a:pt x="486" y="167"/>
                  <a:pt x="489" y="234"/>
                  <a:pt x="498" y="302"/>
                </a:cubicBezTo>
                <a:cubicBezTo>
                  <a:pt x="509" y="376"/>
                  <a:pt x="528" y="413"/>
                  <a:pt x="568" y="47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8" name=""/>
          <p:cNvSpPr/>
          <p:nvPr/>
        </p:nvSpPr>
        <p:spPr>
          <a:xfrm>
            <a:off x="2568600" y="4284000"/>
            <a:ext cx="2341080" cy="512280"/>
          </a:xfrm>
          <a:custGeom>
            <a:avLst/>
            <a:gdLst/>
            <a:ahLst/>
            <a:rect l="0" t="0" r="r" b="b"/>
            <a:pathLst>
              <a:path fill="none" w="6503" h="1423">
                <a:moveTo>
                  <a:pt x="922" y="430"/>
                </a:moveTo>
                <a:cubicBezTo>
                  <a:pt x="952" y="388"/>
                  <a:pt x="979" y="359"/>
                  <a:pt x="992" y="311"/>
                </a:cubicBezTo>
                <a:cubicBezTo>
                  <a:pt x="992" y="305"/>
                  <a:pt x="992" y="299"/>
                  <a:pt x="992" y="293"/>
                </a:cubicBezTo>
                <a:cubicBezTo>
                  <a:pt x="921" y="274"/>
                  <a:pt x="872" y="284"/>
                  <a:pt x="808" y="326"/>
                </a:cubicBezTo>
                <a:cubicBezTo>
                  <a:pt x="695" y="399"/>
                  <a:pt x="618" y="518"/>
                  <a:pt x="583" y="646"/>
                </a:cubicBezTo>
                <a:cubicBezTo>
                  <a:pt x="532" y="829"/>
                  <a:pt x="560" y="1040"/>
                  <a:pt x="563" y="1228"/>
                </a:cubicBezTo>
                <a:cubicBezTo>
                  <a:pt x="564" y="1289"/>
                  <a:pt x="582" y="1376"/>
                  <a:pt x="516" y="1411"/>
                </a:cubicBezTo>
                <a:cubicBezTo>
                  <a:pt x="474" y="1422"/>
                  <a:pt x="458" y="1425"/>
                  <a:pt x="428" y="1421"/>
                </a:cubicBezTo>
                <a:moveTo>
                  <a:pt x="0" y="918"/>
                </a:moveTo>
                <a:cubicBezTo>
                  <a:pt x="131" y="892"/>
                  <a:pt x="260" y="889"/>
                  <a:pt x="394" y="888"/>
                </a:cubicBezTo>
                <a:cubicBezTo>
                  <a:pt x="575" y="886"/>
                  <a:pt x="757" y="887"/>
                  <a:pt x="938" y="892"/>
                </a:cubicBezTo>
                <a:cubicBezTo>
                  <a:pt x="1033" y="895"/>
                  <a:pt x="1059" y="896"/>
                  <a:pt x="1120" y="895"/>
                </a:cubicBezTo>
                <a:moveTo>
                  <a:pt x="1228" y="793"/>
                </a:moveTo>
                <a:cubicBezTo>
                  <a:pt x="1226" y="745"/>
                  <a:pt x="1223" y="707"/>
                  <a:pt x="1192" y="670"/>
                </a:cubicBezTo>
                <a:cubicBezTo>
                  <a:pt x="1191" y="670"/>
                  <a:pt x="1190" y="670"/>
                  <a:pt x="1189" y="670"/>
                </a:cubicBezTo>
                <a:cubicBezTo>
                  <a:pt x="1189" y="717"/>
                  <a:pt x="1183" y="767"/>
                  <a:pt x="1200" y="813"/>
                </a:cubicBezTo>
                <a:cubicBezTo>
                  <a:pt x="1224" y="879"/>
                  <a:pt x="1278" y="911"/>
                  <a:pt x="1345" y="918"/>
                </a:cubicBezTo>
                <a:cubicBezTo>
                  <a:pt x="1424" y="926"/>
                  <a:pt x="1473" y="904"/>
                  <a:pt x="1524" y="844"/>
                </a:cubicBezTo>
                <a:cubicBezTo>
                  <a:pt x="1566" y="795"/>
                  <a:pt x="1589" y="733"/>
                  <a:pt x="1620" y="678"/>
                </a:cubicBezTo>
                <a:cubicBezTo>
                  <a:pt x="1635" y="651"/>
                  <a:pt x="1639" y="651"/>
                  <a:pt x="1664" y="647"/>
                </a:cubicBezTo>
                <a:cubicBezTo>
                  <a:pt x="1685" y="702"/>
                  <a:pt x="1694" y="755"/>
                  <a:pt x="1705" y="813"/>
                </a:cubicBezTo>
                <a:cubicBezTo>
                  <a:pt x="1715" y="860"/>
                  <a:pt x="1718" y="874"/>
                  <a:pt x="1730" y="902"/>
                </a:cubicBezTo>
                <a:moveTo>
                  <a:pt x="1906" y="670"/>
                </a:moveTo>
                <a:cubicBezTo>
                  <a:pt x="1928" y="623"/>
                  <a:pt x="1945" y="605"/>
                  <a:pt x="2003" y="612"/>
                </a:cubicBezTo>
                <a:cubicBezTo>
                  <a:pt x="2075" y="620"/>
                  <a:pt x="2114" y="685"/>
                  <a:pt x="2139" y="746"/>
                </a:cubicBezTo>
                <a:cubicBezTo>
                  <a:pt x="2163" y="804"/>
                  <a:pt x="2167" y="867"/>
                  <a:pt x="2176" y="928"/>
                </a:cubicBezTo>
                <a:cubicBezTo>
                  <a:pt x="2177" y="933"/>
                  <a:pt x="2178" y="938"/>
                  <a:pt x="2179" y="943"/>
                </a:cubicBezTo>
                <a:cubicBezTo>
                  <a:pt x="2197" y="921"/>
                  <a:pt x="2220" y="890"/>
                  <a:pt x="2239" y="864"/>
                </a:cubicBezTo>
                <a:cubicBezTo>
                  <a:pt x="2287" y="797"/>
                  <a:pt x="2347" y="737"/>
                  <a:pt x="2412" y="688"/>
                </a:cubicBezTo>
                <a:cubicBezTo>
                  <a:pt x="2465" y="647"/>
                  <a:pt x="2518" y="619"/>
                  <a:pt x="2585" y="615"/>
                </a:cubicBezTo>
                <a:cubicBezTo>
                  <a:pt x="2656" y="610"/>
                  <a:pt x="2680" y="662"/>
                  <a:pt x="2692" y="724"/>
                </a:cubicBezTo>
                <a:cubicBezTo>
                  <a:pt x="2706" y="794"/>
                  <a:pt x="2698" y="870"/>
                  <a:pt x="2698" y="941"/>
                </a:cubicBezTo>
                <a:moveTo>
                  <a:pt x="3402" y="553"/>
                </a:moveTo>
                <a:cubicBezTo>
                  <a:pt x="3439" y="499"/>
                  <a:pt x="3489" y="444"/>
                  <a:pt x="3514" y="385"/>
                </a:cubicBezTo>
                <a:cubicBezTo>
                  <a:pt x="3445" y="413"/>
                  <a:pt x="3395" y="443"/>
                  <a:pt x="3341" y="501"/>
                </a:cubicBezTo>
                <a:cubicBezTo>
                  <a:pt x="3267" y="581"/>
                  <a:pt x="3205" y="684"/>
                  <a:pt x="3190" y="792"/>
                </a:cubicBezTo>
                <a:cubicBezTo>
                  <a:pt x="3176" y="898"/>
                  <a:pt x="3238" y="934"/>
                  <a:pt x="3335" y="943"/>
                </a:cubicBezTo>
                <a:cubicBezTo>
                  <a:pt x="3434" y="943"/>
                  <a:pt x="3471" y="943"/>
                  <a:pt x="3539" y="933"/>
                </a:cubicBezTo>
                <a:moveTo>
                  <a:pt x="4167" y="0"/>
                </a:moveTo>
                <a:cubicBezTo>
                  <a:pt x="4149" y="0"/>
                  <a:pt x="4158" y="39"/>
                  <a:pt x="4158" y="98"/>
                </a:cubicBezTo>
                <a:cubicBezTo>
                  <a:pt x="4158" y="221"/>
                  <a:pt x="4159" y="342"/>
                  <a:pt x="4169" y="465"/>
                </a:cubicBezTo>
                <a:cubicBezTo>
                  <a:pt x="4178" y="580"/>
                  <a:pt x="4180" y="690"/>
                  <a:pt x="4167" y="803"/>
                </a:cubicBezTo>
                <a:moveTo>
                  <a:pt x="3817" y="609"/>
                </a:moveTo>
                <a:cubicBezTo>
                  <a:pt x="3906" y="551"/>
                  <a:pt x="3999" y="539"/>
                  <a:pt x="4105" y="523"/>
                </a:cubicBezTo>
                <a:cubicBezTo>
                  <a:pt x="4243" y="502"/>
                  <a:pt x="4382" y="493"/>
                  <a:pt x="4519" y="471"/>
                </a:cubicBezTo>
                <a:cubicBezTo>
                  <a:pt x="4581" y="461"/>
                  <a:pt x="4640" y="444"/>
                  <a:pt x="4701" y="432"/>
                </a:cubicBezTo>
                <a:cubicBezTo>
                  <a:pt x="4710" y="473"/>
                  <a:pt x="4715" y="513"/>
                  <a:pt x="4718" y="555"/>
                </a:cubicBezTo>
                <a:cubicBezTo>
                  <a:pt x="4724" y="636"/>
                  <a:pt x="4735" y="734"/>
                  <a:pt x="4722" y="815"/>
                </a:cubicBezTo>
                <a:cubicBezTo>
                  <a:pt x="4714" y="835"/>
                  <a:pt x="4714" y="842"/>
                  <a:pt x="4697" y="837"/>
                </a:cubicBezTo>
                <a:moveTo>
                  <a:pt x="4594" y="101"/>
                </a:moveTo>
                <a:cubicBezTo>
                  <a:pt x="4614" y="41"/>
                  <a:pt x="4640" y="-29"/>
                  <a:pt x="4725" y="12"/>
                </a:cubicBezTo>
                <a:cubicBezTo>
                  <a:pt x="4814" y="54"/>
                  <a:pt x="4881" y="157"/>
                  <a:pt x="4953" y="221"/>
                </a:cubicBezTo>
                <a:cubicBezTo>
                  <a:pt x="5014" y="275"/>
                  <a:pt x="5129" y="309"/>
                  <a:pt x="5178" y="369"/>
                </a:cubicBezTo>
                <a:cubicBezTo>
                  <a:pt x="5205" y="403"/>
                  <a:pt x="5177" y="449"/>
                  <a:pt x="5162" y="478"/>
                </a:cubicBezTo>
                <a:cubicBezTo>
                  <a:pt x="5120" y="558"/>
                  <a:pt x="5071" y="645"/>
                  <a:pt x="5090" y="739"/>
                </a:cubicBezTo>
                <a:cubicBezTo>
                  <a:pt x="5106" y="817"/>
                  <a:pt x="5199" y="817"/>
                  <a:pt x="5262" y="811"/>
                </a:cubicBezTo>
                <a:cubicBezTo>
                  <a:pt x="5365" y="801"/>
                  <a:pt x="5466" y="739"/>
                  <a:pt x="5520" y="650"/>
                </a:cubicBezTo>
                <a:cubicBezTo>
                  <a:pt x="5565" y="574"/>
                  <a:pt x="5564" y="459"/>
                  <a:pt x="5522" y="383"/>
                </a:cubicBezTo>
                <a:cubicBezTo>
                  <a:pt x="5473" y="295"/>
                  <a:pt x="5379" y="246"/>
                  <a:pt x="5285" y="225"/>
                </a:cubicBezTo>
                <a:cubicBezTo>
                  <a:pt x="5232" y="219"/>
                  <a:pt x="5219" y="216"/>
                  <a:pt x="5186" y="218"/>
                </a:cubicBezTo>
                <a:moveTo>
                  <a:pt x="5613" y="313"/>
                </a:moveTo>
                <a:cubicBezTo>
                  <a:pt x="5648" y="287"/>
                  <a:pt x="5669" y="280"/>
                  <a:pt x="5708" y="271"/>
                </a:cubicBezTo>
                <a:cubicBezTo>
                  <a:pt x="5738" y="352"/>
                  <a:pt x="5743" y="426"/>
                  <a:pt x="5747" y="513"/>
                </a:cubicBezTo>
                <a:cubicBezTo>
                  <a:pt x="5749" y="547"/>
                  <a:pt x="5752" y="580"/>
                  <a:pt x="5756" y="614"/>
                </a:cubicBezTo>
                <a:cubicBezTo>
                  <a:pt x="5762" y="591"/>
                  <a:pt x="5766" y="565"/>
                  <a:pt x="5777" y="541"/>
                </a:cubicBezTo>
                <a:cubicBezTo>
                  <a:pt x="5823" y="438"/>
                  <a:pt x="5946" y="341"/>
                  <a:pt x="6048" y="297"/>
                </a:cubicBezTo>
                <a:cubicBezTo>
                  <a:pt x="6120" y="266"/>
                  <a:pt x="6193" y="268"/>
                  <a:pt x="6246" y="326"/>
                </a:cubicBezTo>
                <a:cubicBezTo>
                  <a:pt x="6355" y="445"/>
                  <a:pt x="6390" y="643"/>
                  <a:pt x="6444" y="790"/>
                </a:cubicBezTo>
                <a:cubicBezTo>
                  <a:pt x="6471" y="861"/>
                  <a:pt x="6477" y="880"/>
                  <a:pt x="6503" y="92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59" name=""/>
          <p:cNvSpPr/>
          <p:nvPr/>
        </p:nvSpPr>
        <p:spPr>
          <a:xfrm>
            <a:off x="5240160" y="4330080"/>
            <a:ext cx="1401480" cy="290880"/>
          </a:xfrm>
          <a:custGeom>
            <a:avLst/>
            <a:gdLst/>
            <a:ahLst/>
            <a:rect l="0" t="0" r="r" b="b"/>
            <a:pathLst>
              <a:path fill="none" w="3893" h="808">
                <a:moveTo>
                  <a:pt x="0" y="18"/>
                </a:moveTo>
                <a:cubicBezTo>
                  <a:pt x="41" y="40"/>
                  <a:pt x="70" y="64"/>
                  <a:pt x="105" y="97"/>
                </a:cubicBezTo>
                <a:cubicBezTo>
                  <a:pt x="166" y="156"/>
                  <a:pt x="224" y="214"/>
                  <a:pt x="271" y="285"/>
                </a:cubicBezTo>
                <a:cubicBezTo>
                  <a:pt x="300" y="329"/>
                  <a:pt x="314" y="371"/>
                  <a:pt x="328" y="420"/>
                </a:cubicBezTo>
                <a:cubicBezTo>
                  <a:pt x="320" y="383"/>
                  <a:pt x="314" y="350"/>
                  <a:pt x="313" y="312"/>
                </a:cubicBezTo>
                <a:cubicBezTo>
                  <a:pt x="312" y="246"/>
                  <a:pt x="330" y="210"/>
                  <a:pt x="383" y="169"/>
                </a:cubicBezTo>
                <a:cubicBezTo>
                  <a:pt x="431" y="131"/>
                  <a:pt x="510" y="105"/>
                  <a:pt x="571" y="121"/>
                </a:cubicBezTo>
                <a:cubicBezTo>
                  <a:pt x="671" y="147"/>
                  <a:pt x="727" y="262"/>
                  <a:pt x="753" y="351"/>
                </a:cubicBezTo>
                <a:cubicBezTo>
                  <a:pt x="759" y="371"/>
                  <a:pt x="759" y="383"/>
                  <a:pt x="761" y="402"/>
                </a:cubicBezTo>
                <a:cubicBezTo>
                  <a:pt x="774" y="391"/>
                  <a:pt x="780" y="386"/>
                  <a:pt x="794" y="367"/>
                </a:cubicBezTo>
                <a:cubicBezTo>
                  <a:pt x="820" y="332"/>
                  <a:pt x="847" y="301"/>
                  <a:pt x="882" y="275"/>
                </a:cubicBezTo>
                <a:cubicBezTo>
                  <a:pt x="909" y="255"/>
                  <a:pt x="926" y="254"/>
                  <a:pt x="957" y="251"/>
                </a:cubicBezTo>
                <a:cubicBezTo>
                  <a:pt x="963" y="293"/>
                  <a:pt x="972" y="325"/>
                  <a:pt x="952" y="368"/>
                </a:cubicBezTo>
                <a:cubicBezTo>
                  <a:pt x="945" y="380"/>
                  <a:pt x="937" y="392"/>
                  <a:pt x="930" y="404"/>
                </a:cubicBezTo>
                <a:moveTo>
                  <a:pt x="869" y="160"/>
                </a:moveTo>
                <a:cubicBezTo>
                  <a:pt x="869" y="143"/>
                  <a:pt x="869" y="133"/>
                  <a:pt x="869" y="169"/>
                </a:cubicBezTo>
                <a:cubicBezTo>
                  <a:pt x="869" y="331"/>
                  <a:pt x="846" y="512"/>
                  <a:pt x="874" y="671"/>
                </a:cubicBezTo>
                <a:cubicBezTo>
                  <a:pt x="880" y="703"/>
                  <a:pt x="899" y="790"/>
                  <a:pt x="935" y="806"/>
                </a:cubicBezTo>
                <a:cubicBezTo>
                  <a:pt x="941" y="807"/>
                  <a:pt x="946" y="807"/>
                  <a:pt x="952" y="808"/>
                </a:cubicBezTo>
                <a:moveTo>
                  <a:pt x="1999" y="237"/>
                </a:moveTo>
                <a:cubicBezTo>
                  <a:pt x="1944" y="194"/>
                  <a:pt x="1900" y="180"/>
                  <a:pt x="1825" y="187"/>
                </a:cubicBezTo>
                <a:cubicBezTo>
                  <a:pt x="1696" y="199"/>
                  <a:pt x="1576" y="262"/>
                  <a:pt x="1470" y="332"/>
                </a:cubicBezTo>
                <a:cubicBezTo>
                  <a:pt x="1414" y="369"/>
                  <a:pt x="1358" y="406"/>
                  <a:pt x="1346" y="472"/>
                </a:cubicBezTo>
                <a:cubicBezTo>
                  <a:pt x="1406" y="474"/>
                  <a:pt x="1444" y="467"/>
                  <a:pt x="1503" y="439"/>
                </a:cubicBezTo>
                <a:cubicBezTo>
                  <a:pt x="1626" y="380"/>
                  <a:pt x="1728" y="299"/>
                  <a:pt x="1807" y="189"/>
                </a:cubicBezTo>
                <a:cubicBezTo>
                  <a:pt x="1814" y="179"/>
                  <a:pt x="1813" y="175"/>
                  <a:pt x="1821" y="176"/>
                </a:cubicBezTo>
                <a:cubicBezTo>
                  <a:pt x="1825" y="223"/>
                  <a:pt x="1825" y="272"/>
                  <a:pt x="1831" y="320"/>
                </a:cubicBezTo>
                <a:cubicBezTo>
                  <a:pt x="1838" y="380"/>
                  <a:pt x="1852" y="449"/>
                  <a:pt x="1903" y="488"/>
                </a:cubicBezTo>
                <a:cubicBezTo>
                  <a:pt x="1936" y="505"/>
                  <a:pt x="1946" y="511"/>
                  <a:pt x="1972" y="505"/>
                </a:cubicBezTo>
                <a:moveTo>
                  <a:pt x="2145" y="191"/>
                </a:moveTo>
                <a:cubicBezTo>
                  <a:pt x="2166" y="131"/>
                  <a:pt x="2185" y="58"/>
                  <a:pt x="2236" y="15"/>
                </a:cubicBezTo>
                <a:cubicBezTo>
                  <a:pt x="2287" y="-27"/>
                  <a:pt x="2314" y="29"/>
                  <a:pt x="2324" y="73"/>
                </a:cubicBezTo>
                <a:cubicBezTo>
                  <a:pt x="2340" y="149"/>
                  <a:pt x="2339" y="248"/>
                  <a:pt x="2331" y="326"/>
                </a:cubicBezTo>
                <a:cubicBezTo>
                  <a:pt x="2329" y="348"/>
                  <a:pt x="2321" y="425"/>
                  <a:pt x="2303" y="444"/>
                </a:cubicBezTo>
                <a:cubicBezTo>
                  <a:pt x="2303" y="438"/>
                  <a:pt x="2303" y="431"/>
                  <a:pt x="2303" y="425"/>
                </a:cubicBezTo>
                <a:cubicBezTo>
                  <a:pt x="2362" y="352"/>
                  <a:pt x="2452" y="277"/>
                  <a:pt x="2546" y="254"/>
                </a:cubicBezTo>
                <a:cubicBezTo>
                  <a:pt x="2596" y="242"/>
                  <a:pt x="2614" y="259"/>
                  <a:pt x="2631" y="305"/>
                </a:cubicBezTo>
                <a:cubicBezTo>
                  <a:pt x="2649" y="354"/>
                  <a:pt x="2652" y="408"/>
                  <a:pt x="2664" y="459"/>
                </a:cubicBezTo>
                <a:cubicBezTo>
                  <a:pt x="2670" y="483"/>
                  <a:pt x="2675" y="482"/>
                  <a:pt x="2685" y="495"/>
                </a:cubicBezTo>
                <a:cubicBezTo>
                  <a:pt x="2719" y="478"/>
                  <a:pt x="2742" y="455"/>
                  <a:pt x="2774" y="429"/>
                </a:cubicBezTo>
                <a:cubicBezTo>
                  <a:pt x="2824" y="388"/>
                  <a:pt x="2875" y="351"/>
                  <a:pt x="2926" y="311"/>
                </a:cubicBezTo>
                <a:cubicBezTo>
                  <a:pt x="2958" y="286"/>
                  <a:pt x="3007" y="238"/>
                  <a:pt x="3052" y="240"/>
                </a:cubicBezTo>
                <a:cubicBezTo>
                  <a:pt x="3093" y="241"/>
                  <a:pt x="3089" y="273"/>
                  <a:pt x="3095" y="309"/>
                </a:cubicBezTo>
                <a:cubicBezTo>
                  <a:pt x="3104" y="360"/>
                  <a:pt x="3090" y="457"/>
                  <a:pt x="3129" y="497"/>
                </a:cubicBezTo>
                <a:cubicBezTo>
                  <a:pt x="3135" y="500"/>
                  <a:pt x="3141" y="504"/>
                  <a:pt x="3147" y="507"/>
                </a:cubicBezTo>
                <a:moveTo>
                  <a:pt x="3395" y="340"/>
                </a:moveTo>
                <a:cubicBezTo>
                  <a:pt x="3414" y="292"/>
                  <a:pt x="3433" y="251"/>
                  <a:pt x="3463" y="208"/>
                </a:cubicBezTo>
                <a:cubicBezTo>
                  <a:pt x="3483" y="181"/>
                  <a:pt x="3471" y="204"/>
                  <a:pt x="3484" y="193"/>
                </a:cubicBezTo>
                <a:cubicBezTo>
                  <a:pt x="3489" y="224"/>
                  <a:pt x="3490" y="259"/>
                  <a:pt x="3508" y="287"/>
                </a:cubicBezTo>
                <a:cubicBezTo>
                  <a:pt x="3536" y="330"/>
                  <a:pt x="3600" y="324"/>
                  <a:pt x="3644" y="322"/>
                </a:cubicBezTo>
                <a:cubicBezTo>
                  <a:pt x="3719" y="319"/>
                  <a:pt x="3793" y="293"/>
                  <a:pt x="3850" y="243"/>
                </a:cubicBezTo>
                <a:cubicBezTo>
                  <a:pt x="3881" y="215"/>
                  <a:pt x="3904" y="157"/>
                  <a:pt x="3888" y="115"/>
                </a:cubicBezTo>
                <a:cubicBezTo>
                  <a:pt x="3862" y="47"/>
                  <a:pt x="3777" y="43"/>
                  <a:pt x="3718" y="45"/>
                </a:cubicBezTo>
                <a:cubicBezTo>
                  <a:pt x="3612" y="49"/>
                  <a:pt x="3527" y="113"/>
                  <a:pt x="3462" y="193"/>
                </a:cubicBezTo>
                <a:cubicBezTo>
                  <a:pt x="3387" y="284"/>
                  <a:pt x="3351" y="429"/>
                  <a:pt x="3429" y="529"/>
                </a:cubicBezTo>
                <a:cubicBezTo>
                  <a:pt x="3479" y="593"/>
                  <a:pt x="3559" y="625"/>
                  <a:pt x="3637" y="634"/>
                </a:cubicBezTo>
                <a:cubicBezTo>
                  <a:pt x="3688" y="640"/>
                  <a:pt x="3742" y="635"/>
                  <a:pt x="3793" y="63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0" name=""/>
          <p:cNvSpPr/>
          <p:nvPr/>
        </p:nvSpPr>
        <p:spPr>
          <a:xfrm>
            <a:off x="7089840" y="4084920"/>
            <a:ext cx="707760" cy="486720"/>
          </a:xfrm>
          <a:custGeom>
            <a:avLst/>
            <a:gdLst/>
            <a:ahLst/>
            <a:rect l="0" t="0" r="r" b="b"/>
            <a:pathLst>
              <a:path fill="none" w="1966" h="1352">
                <a:moveTo>
                  <a:pt x="276" y="252"/>
                </a:moveTo>
                <a:cubicBezTo>
                  <a:pt x="309" y="203"/>
                  <a:pt x="339" y="155"/>
                  <a:pt x="373" y="106"/>
                </a:cubicBezTo>
                <a:cubicBezTo>
                  <a:pt x="391" y="80"/>
                  <a:pt x="402" y="56"/>
                  <a:pt x="397" y="24"/>
                </a:cubicBezTo>
                <a:cubicBezTo>
                  <a:pt x="395" y="21"/>
                  <a:pt x="392" y="17"/>
                  <a:pt x="390" y="14"/>
                </a:cubicBezTo>
                <a:cubicBezTo>
                  <a:pt x="348" y="5"/>
                  <a:pt x="288" y="-7"/>
                  <a:pt x="245" y="6"/>
                </a:cubicBezTo>
                <a:cubicBezTo>
                  <a:pt x="156" y="34"/>
                  <a:pt x="138" y="128"/>
                  <a:pt x="133" y="209"/>
                </a:cubicBezTo>
                <a:cubicBezTo>
                  <a:pt x="123" y="353"/>
                  <a:pt x="173" y="472"/>
                  <a:pt x="227" y="603"/>
                </a:cubicBezTo>
                <a:cubicBezTo>
                  <a:pt x="270" y="706"/>
                  <a:pt x="312" y="801"/>
                  <a:pt x="318" y="914"/>
                </a:cubicBezTo>
                <a:cubicBezTo>
                  <a:pt x="322" y="981"/>
                  <a:pt x="314" y="1033"/>
                  <a:pt x="250" y="1068"/>
                </a:cubicBezTo>
                <a:cubicBezTo>
                  <a:pt x="207" y="1083"/>
                  <a:pt x="193" y="1088"/>
                  <a:pt x="162" y="1089"/>
                </a:cubicBezTo>
                <a:moveTo>
                  <a:pt x="0" y="761"/>
                </a:moveTo>
                <a:cubicBezTo>
                  <a:pt x="85" y="699"/>
                  <a:pt x="170" y="670"/>
                  <a:pt x="270" y="636"/>
                </a:cubicBezTo>
                <a:cubicBezTo>
                  <a:pt x="418" y="586"/>
                  <a:pt x="569" y="545"/>
                  <a:pt x="712" y="482"/>
                </a:cubicBezTo>
                <a:cubicBezTo>
                  <a:pt x="800" y="439"/>
                  <a:pt x="828" y="426"/>
                  <a:pt x="882" y="390"/>
                </a:cubicBezTo>
                <a:moveTo>
                  <a:pt x="1037" y="109"/>
                </a:moveTo>
                <a:cubicBezTo>
                  <a:pt x="1021" y="148"/>
                  <a:pt x="1026" y="164"/>
                  <a:pt x="1018" y="205"/>
                </a:cubicBezTo>
                <a:cubicBezTo>
                  <a:pt x="980" y="399"/>
                  <a:pt x="928" y="602"/>
                  <a:pt x="927" y="801"/>
                </a:cubicBezTo>
                <a:cubicBezTo>
                  <a:pt x="927" y="815"/>
                  <a:pt x="927" y="799"/>
                  <a:pt x="927" y="813"/>
                </a:cubicBezTo>
                <a:cubicBezTo>
                  <a:pt x="927" y="703"/>
                  <a:pt x="918" y="593"/>
                  <a:pt x="951" y="487"/>
                </a:cubicBezTo>
                <a:cubicBezTo>
                  <a:pt x="978" y="402"/>
                  <a:pt x="1017" y="304"/>
                  <a:pt x="1081" y="240"/>
                </a:cubicBezTo>
                <a:cubicBezTo>
                  <a:pt x="1116" y="206"/>
                  <a:pt x="1168" y="192"/>
                  <a:pt x="1216" y="202"/>
                </a:cubicBezTo>
                <a:cubicBezTo>
                  <a:pt x="1272" y="213"/>
                  <a:pt x="1276" y="265"/>
                  <a:pt x="1277" y="311"/>
                </a:cubicBezTo>
                <a:cubicBezTo>
                  <a:pt x="1279" y="383"/>
                  <a:pt x="1234" y="419"/>
                  <a:pt x="1210" y="482"/>
                </a:cubicBezTo>
                <a:cubicBezTo>
                  <a:pt x="1197" y="517"/>
                  <a:pt x="1199" y="541"/>
                  <a:pt x="1230" y="559"/>
                </a:cubicBezTo>
                <a:cubicBezTo>
                  <a:pt x="1279" y="588"/>
                  <a:pt x="1367" y="585"/>
                  <a:pt x="1396" y="645"/>
                </a:cubicBezTo>
                <a:cubicBezTo>
                  <a:pt x="1428" y="711"/>
                  <a:pt x="1364" y="758"/>
                  <a:pt x="1319" y="795"/>
                </a:cubicBezTo>
                <a:cubicBezTo>
                  <a:pt x="1245" y="856"/>
                  <a:pt x="1159" y="902"/>
                  <a:pt x="1074" y="946"/>
                </a:cubicBezTo>
                <a:cubicBezTo>
                  <a:pt x="1039" y="964"/>
                  <a:pt x="1006" y="984"/>
                  <a:pt x="973" y="1004"/>
                </a:cubicBezTo>
                <a:moveTo>
                  <a:pt x="1966" y="822"/>
                </a:moveTo>
                <a:cubicBezTo>
                  <a:pt x="1960" y="922"/>
                  <a:pt x="1937" y="988"/>
                  <a:pt x="1877" y="1071"/>
                </a:cubicBezTo>
                <a:cubicBezTo>
                  <a:pt x="1797" y="1180"/>
                  <a:pt x="1694" y="1266"/>
                  <a:pt x="1591" y="135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1" name=""/>
          <p:cNvSpPr/>
          <p:nvPr/>
        </p:nvSpPr>
        <p:spPr>
          <a:xfrm>
            <a:off x="2328840" y="4762800"/>
            <a:ext cx="261720" cy="186840"/>
          </a:xfrm>
          <a:custGeom>
            <a:avLst/>
            <a:gdLst/>
            <a:ahLst/>
            <a:rect l="0" t="0" r="r" b="b"/>
            <a:pathLst>
              <a:path fill="none" w="727" h="519">
                <a:moveTo>
                  <a:pt x="222" y="110"/>
                </a:moveTo>
                <a:cubicBezTo>
                  <a:pt x="188" y="87"/>
                  <a:pt x="150" y="63"/>
                  <a:pt x="111" y="49"/>
                </a:cubicBezTo>
                <a:cubicBezTo>
                  <a:pt x="92" y="42"/>
                  <a:pt x="82" y="47"/>
                  <a:pt x="64" y="48"/>
                </a:cubicBezTo>
                <a:cubicBezTo>
                  <a:pt x="34" y="117"/>
                  <a:pt x="23" y="189"/>
                  <a:pt x="14" y="264"/>
                </a:cubicBezTo>
                <a:cubicBezTo>
                  <a:pt x="4" y="349"/>
                  <a:pt x="0" y="433"/>
                  <a:pt x="0" y="518"/>
                </a:cubicBezTo>
                <a:lnTo>
                  <a:pt x="0" y="519"/>
                </a:lnTo>
                <a:cubicBezTo>
                  <a:pt x="2" y="447"/>
                  <a:pt x="15" y="382"/>
                  <a:pt x="31" y="312"/>
                </a:cubicBezTo>
                <a:cubicBezTo>
                  <a:pt x="50" y="230"/>
                  <a:pt x="66" y="144"/>
                  <a:pt x="98" y="66"/>
                </a:cubicBezTo>
                <a:cubicBezTo>
                  <a:pt x="119" y="16"/>
                  <a:pt x="155" y="-16"/>
                  <a:pt x="213" y="8"/>
                </a:cubicBezTo>
                <a:cubicBezTo>
                  <a:pt x="358" y="69"/>
                  <a:pt x="490" y="181"/>
                  <a:pt x="630" y="254"/>
                </a:cubicBezTo>
                <a:cubicBezTo>
                  <a:pt x="662" y="270"/>
                  <a:pt x="695" y="286"/>
                  <a:pt x="727" y="30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2" name=""/>
          <p:cNvSpPr/>
          <p:nvPr/>
        </p:nvSpPr>
        <p:spPr>
          <a:xfrm>
            <a:off x="2062080" y="5342040"/>
            <a:ext cx="461520" cy="80640"/>
          </a:xfrm>
          <a:custGeom>
            <a:avLst/>
            <a:gdLst/>
            <a:ahLst/>
            <a:rect l="0" t="0" r="r" b="b"/>
            <a:pathLst>
              <a:path fill="none" w="1282" h="224">
                <a:moveTo>
                  <a:pt x="0" y="224"/>
                </a:moveTo>
                <a:cubicBezTo>
                  <a:pt x="62" y="146"/>
                  <a:pt x="236" y="136"/>
                  <a:pt x="334" y="118"/>
                </a:cubicBezTo>
                <a:cubicBezTo>
                  <a:pt x="648" y="61"/>
                  <a:pt x="966" y="34"/>
                  <a:pt x="1282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3" name=""/>
          <p:cNvSpPr/>
          <p:nvPr/>
        </p:nvSpPr>
        <p:spPr>
          <a:xfrm>
            <a:off x="970560" y="5267160"/>
            <a:ext cx="1299240" cy="356760"/>
          </a:xfrm>
          <a:custGeom>
            <a:avLst/>
            <a:gdLst/>
            <a:ahLst/>
            <a:rect l="0" t="0" r="r" b="b"/>
            <a:pathLst>
              <a:path fill="none" w="3609" h="991">
                <a:moveTo>
                  <a:pt x="45" y="546"/>
                </a:moveTo>
                <a:cubicBezTo>
                  <a:pt x="-2" y="525"/>
                  <a:pt x="-8" y="508"/>
                  <a:pt x="9" y="583"/>
                </a:cubicBezTo>
                <a:cubicBezTo>
                  <a:pt x="34" y="690"/>
                  <a:pt x="74" y="804"/>
                  <a:pt x="125" y="902"/>
                </a:cubicBezTo>
                <a:cubicBezTo>
                  <a:pt x="147" y="944"/>
                  <a:pt x="172" y="973"/>
                  <a:pt x="215" y="991"/>
                </a:cubicBezTo>
                <a:cubicBezTo>
                  <a:pt x="220" y="991"/>
                  <a:pt x="225" y="991"/>
                  <a:pt x="230" y="991"/>
                </a:cubicBezTo>
                <a:cubicBezTo>
                  <a:pt x="251" y="963"/>
                  <a:pt x="268" y="931"/>
                  <a:pt x="286" y="898"/>
                </a:cubicBezTo>
                <a:cubicBezTo>
                  <a:pt x="301" y="870"/>
                  <a:pt x="323" y="800"/>
                  <a:pt x="359" y="794"/>
                </a:cubicBezTo>
                <a:cubicBezTo>
                  <a:pt x="408" y="786"/>
                  <a:pt x="455" y="841"/>
                  <a:pt x="495" y="859"/>
                </a:cubicBezTo>
                <a:cubicBezTo>
                  <a:pt x="585" y="900"/>
                  <a:pt x="709" y="916"/>
                  <a:pt x="806" y="899"/>
                </a:cubicBezTo>
                <a:cubicBezTo>
                  <a:pt x="941" y="875"/>
                  <a:pt x="1092" y="778"/>
                  <a:pt x="1125" y="637"/>
                </a:cubicBezTo>
                <a:cubicBezTo>
                  <a:pt x="1153" y="516"/>
                  <a:pt x="1097" y="425"/>
                  <a:pt x="1010" y="346"/>
                </a:cubicBezTo>
                <a:cubicBezTo>
                  <a:pt x="886" y="233"/>
                  <a:pt x="717" y="165"/>
                  <a:pt x="552" y="148"/>
                </a:cubicBezTo>
                <a:cubicBezTo>
                  <a:pt x="453" y="138"/>
                  <a:pt x="284" y="126"/>
                  <a:pt x="243" y="246"/>
                </a:cubicBezTo>
                <a:cubicBezTo>
                  <a:pt x="243" y="303"/>
                  <a:pt x="243" y="322"/>
                  <a:pt x="273" y="352"/>
                </a:cubicBezTo>
                <a:moveTo>
                  <a:pt x="1208" y="50"/>
                </a:moveTo>
                <a:cubicBezTo>
                  <a:pt x="1210" y="80"/>
                  <a:pt x="1213" y="100"/>
                  <a:pt x="1219" y="130"/>
                </a:cubicBezTo>
                <a:cubicBezTo>
                  <a:pt x="1244" y="250"/>
                  <a:pt x="1274" y="387"/>
                  <a:pt x="1338" y="493"/>
                </a:cubicBezTo>
                <a:cubicBezTo>
                  <a:pt x="1371" y="546"/>
                  <a:pt x="1415" y="579"/>
                  <a:pt x="1477" y="583"/>
                </a:cubicBezTo>
                <a:cubicBezTo>
                  <a:pt x="1523" y="586"/>
                  <a:pt x="1548" y="549"/>
                  <a:pt x="1571" y="513"/>
                </a:cubicBezTo>
                <a:cubicBezTo>
                  <a:pt x="1602" y="467"/>
                  <a:pt x="1618" y="422"/>
                  <a:pt x="1672" y="408"/>
                </a:cubicBezTo>
                <a:cubicBezTo>
                  <a:pt x="1725" y="394"/>
                  <a:pt x="1774" y="516"/>
                  <a:pt x="1795" y="548"/>
                </a:cubicBezTo>
                <a:cubicBezTo>
                  <a:pt x="1849" y="634"/>
                  <a:pt x="1908" y="707"/>
                  <a:pt x="2007" y="744"/>
                </a:cubicBezTo>
                <a:cubicBezTo>
                  <a:pt x="2089" y="765"/>
                  <a:pt x="2119" y="771"/>
                  <a:pt x="2177" y="767"/>
                </a:cubicBezTo>
                <a:moveTo>
                  <a:pt x="2653" y="598"/>
                </a:moveTo>
                <a:cubicBezTo>
                  <a:pt x="2689" y="548"/>
                  <a:pt x="2710" y="515"/>
                  <a:pt x="2713" y="453"/>
                </a:cubicBezTo>
                <a:cubicBezTo>
                  <a:pt x="2713" y="446"/>
                  <a:pt x="2713" y="439"/>
                  <a:pt x="2713" y="432"/>
                </a:cubicBezTo>
                <a:cubicBezTo>
                  <a:pt x="2661" y="419"/>
                  <a:pt x="2638" y="413"/>
                  <a:pt x="2578" y="440"/>
                </a:cubicBezTo>
                <a:cubicBezTo>
                  <a:pt x="2521" y="465"/>
                  <a:pt x="2407" y="511"/>
                  <a:pt x="2374" y="569"/>
                </a:cubicBezTo>
                <a:cubicBezTo>
                  <a:pt x="2364" y="592"/>
                  <a:pt x="2361" y="597"/>
                  <a:pt x="2363" y="613"/>
                </a:cubicBezTo>
                <a:cubicBezTo>
                  <a:pt x="2408" y="625"/>
                  <a:pt x="2449" y="632"/>
                  <a:pt x="2502" y="630"/>
                </a:cubicBezTo>
                <a:cubicBezTo>
                  <a:pt x="2551" y="628"/>
                  <a:pt x="2645" y="584"/>
                  <a:pt x="2693" y="605"/>
                </a:cubicBezTo>
                <a:cubicBezTo>
                  <a:pt x="2727" y="620"/>
                  <a:pt x="2734" y="668"/>
                  <a:pt x="2757" y="695"/>
                </a:cubicBezTo>
                <a:cubicBezTo>
                  <a:pt x="2798" y="744"/>
                  <a:pt x="2866" y="749"/>
                  <a:pt x="2926" y="741"/>
                </a:cubicBezTo>
                <a:cubicBezTo>
                  <a:pt x="3023" y="728"/>
                  <a:pt x="3120" y="660"/>
                  <a:pt x="3190" y="593"/>
                </a:cubicBezTo>
                <a:cubicBezTo>
                  <a:pt x="3275" y="512"/>
                  <a:pt x="3309" y="423"/>
                  <a:pt x="3316" y="308"/>
                </a:cubicBezTo>
                <a:cubicBezTo>
                  <a:pt x="3322" y="211"/>
                  <a:pt x="3295" y="126"/>
                  <a:pt x="3250" y="41"/>
                </a:cubicBezTo>
                <a:cubicBezTo>
                  <a:pt x="3235" y="16"/>
                  <a:pt x="3234" y="11"/>
                  <a:pt x="3220" y="0"/>
                </a:cubicBezTo>
                <a:cubicBezTo>
                  <a:pt x="3214" y="39"/>
                  <a:pt x="3213" y="76"/>
                  <a:pt x="3235" y="123"/>
                </a:cubicBezTo>
                <a:cubicBezTo>
                  <a:pt x="3319" y="306"/>
                  <a:pt x="3453" y="478"/>
                  <a:pt x="3609" y="60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4" name=""/>
          <p:cNvSpPr/>
          <p:nvPr/>
        </p:nvSpPr>
        <p:spPr>
          <a:xfrm>
            <a:off x="2863800" y="4970520"/>
            <a:ext cx="1639440" cy="412560"/>
          </a:xfrm>
          <a:custGeom>
            <a:avLst/>
            <a:gdLst/>
            <a:ahLst/>
            <a:rect l="0" t="0" r="r" b="b"/>
            <a:pathLst>
              <a:path fill="none" w="4554" h="1146">
                <a:moveTo>
                  <a:pt x="569" y="691"/>
                </a:moveTo>
                <a:cubicBezTo>
                  <a:pt x="493" y="668"/>
                  <a:pt x="425" y="663"/>
                  <a:pt x="347" y="686"/>
                </a:cubicBezTo>
                <a:cubicBezTo>
                  <a:pt x="287" y="704"/>
                  <a:pt x="176" y="742"/>
                  <a:pt x="150" y="807"/>
                </a:cubicBezTo>
                <a:cubicBezTo>
                  <a:pt x="122" y="876"/>
                  <a:pt x="213" y="897"/>
                  <a:pt x="256" y="914"/>
                </a:cubicBezTo>
                <a:cubicBezTo>
                  <a:pt x="303" y="933"/>
                  <a:pt x="394" y="948"/>
                  <a:pt x="422" y="998"/>
                </a:cubicBezTo>
                <a:cubicBezTo>
                  <a:pt x="423" y="1019"/>
                  <a:pt x="423" y="1026"/>
                  <a:pt x="423" y="1040"/>
                </a:cubicBezTo>
                <a:cubicBezTo>
                  <a:pt x="341" y="1079"/>
                  <a:pt x="274" y="1086"/>
                  <a:pt x="183" y="1087"/>
                </a:cubicBezTo>
                <a:cubicBezTo>
                  <a:pt x="95" y="1088"/>
                  <a:pt x="68" y="1072"/>
                  <a:pt x="0" y="1024"/>
                </a:cubicBezTo>
                <a:moveTo>
                  <a:pt x="475" y="471"/>
                </a:moveTo>
                <a:cubicBezTo>
                  <a:pt x="516" y="506"/>
                  <a:pt x="538" y="533"/>
                  <a:pt x="560" y="600"/>
                </a:cubicBezTo>
                <a:cubicBezTo>
                  <a:pt x="589" y="691"/>
                  <a:pt x="589" y="852"/>
                  <a:pt x="683" y="909"/>
                </a:cubicBezTo>
                <a:cubicBezTo>
                  <a:pt x="720" y="931"/>
                  <a:pt x="747" y="931"/>
                  <a:pt x="783" y="912"/>
                </a:cubicBezTo>
                <a:cubicBezTo>
                  <a:pt x="830" y="887"/>
                  <a:pt x="859" y="853"/>
                  <a:pt x="919" y="872"/>
                </a:cubicBezTo>
                <a:cubicBezTo>
                  <a:pt x="969" y="888"/>
                  <a:pt x="1019" y="974"/>
                  <a:pt x="1050" y="1013"/>
                </a:cubicBezTo>
                <a:cubicBezTo>
                  <a:pt x="1127" y="1109"/>
                  <a:pt x="1197" y="1148"/>
                  <a:pt x="1321" y="1146"/>
                </a:cubicBezTo>
                <a:cubicBezTo>
                  <a:pt x="1397" y="1145"/>
                  <a:pt x="1470" y="1119"/>
                  <a:pt x="1526" y="1066"/>
                </a:cubicBezTo>
                <a:cubicBezTo>
                  <a:pt x="1563" y="1031"/>
                  <a:pt x="1569" y="993"/>
                  <a:pt x="1579" y="947"/>
                </a:cubicBezTo>
                <a:cubicBezTo>
                  <a:pt x="1581" y="929"/>
                  <a:pt x="1581" y="925"/>
                  <a:pt x="1585" y="914"/>
                </a:cubicBezTo>
                <a:cubicBezTo>
                  <a:pt x="1589" y="920"/>
                  <a:pt x="1603" y="935"/>
                  <a:pt x="1611" y="948"/>
                </a:cubicBezTo>
                <a:cubicBezTo>
                  <a:pt x="1639" y="995"/>
                  <a:pt x="1655" y="1027"/>
                  <a:pt x="1713" y="1041"/>
                </a:cubicBezTo>
                <a:cubicBezTo>
                  <a:pt x="1807" y="1064"/>
                  <a:pt x="1901" y="1034"/>
                  <a:pt x="1979" y="980"/>
                </a:cubicBezTo>
                <a:cubicBezTo>
                  <a:pt x="2027" y="947"/>
                  <a:pt x="2070" y="902"/>
                  <a:pt x="2061" y="839"/>
                </a:cubicBezTo>
                <a:cubicBezTo>
                  <a:pt x="2051" y="773"/>
                  <a:pt x="1965" y="732"/>
                  <a:pt x="1912" y="707"/>
                </a:cubicBezTo>
                <a:cubicBezTo>
                  <a:pt x="1866" y="685"/>
                  <a:pt x="1829" y="683"/>
                  <a:pt x="1782" y="674"/>
                </a:cubicBezTo>
                <a:moveTo>
                  <a:pt x="2249" y="610"/>
                </a:moveTo>
                <a:cubicBezTo>
                  <a:pt x="2236" y="605"/>
                  <a:pt x="2248" y="569"/>
                  <a:pt x="2213" y="592"/>
                </a:cubicBezTo>
                <a:cubicBezTo>
                  <a:pt x="2176" y="618"/>
                  <a:pt x="2180" y="708"/>
                  <a:pt x="2179" y="746"/>
                </a:cubicBezTo>
                <a:cubicBezTo>
                  <a:pt x="2178" y="789"/>
                  <a:pt x="2169" y="818"/>
                  <a:pt x="2210" y="838"/>
                </a:cubicBezTo>
                <a:cubicBezTo>
                  <a:pt x="2241" y="854"/>
                  <a:pt x="2271" y="821"/>
                  <a:pt x="2294" y="807"/>
                </a:cubicBezTo>
                <a:cubicBezTo>
                  <a:pt x="2343" y="777"/>
                  <a:pt x="2392" y="748"/>
                  <a:pt x="2453" y="770"/>
                </a:cubicBezTo>
                <a:cubicBezTo>
                  <a:pt x="2643" y="838"/>
                  <a:pt x="2751" y="1022"/>
                  <a:pt x="2969" y="1046"/>
                </a:cubicBezTo>
                <a:cubicBezTo>
                  <a:pt x="3072" y="1057"/>
                  <a:pt x="3144" y="1034"/>
                  <a:pt x="3217" y="961"/>
                </a:cubicBezTo>
                <a:cubicBezTo>
                  <a:pt x="3306" y="873"/>
                  <a:pt x="3315" y="751"/>
                  <a:pt x="3305" y="632"/>
                </a:cubicBezTo>
                <a:cubicBezTo>
                  <a:pt x="3296" y="532"/>
                  <a:pt x="3261" y="427"/>
                  <a:pt x="3228" y="331"/>
                </a:cubicBezTo>
                <a:cubicBezTo>
                  <a:pt x="3216" y="296"/>
                  <a:pt x="3200" y="272"/>
                  <a:pt x="3184" y="245"/>
                </a:cubicBezTo>
                <a:cubicBezTo>
                  <a:pt x="3181" y="312"/>
                  <a:pt x="3174" y="384"/>
                  <a:pt x="3180" y="451"/>
                </a:cubicBezTo>
                <a:cubicBezTo>
                  <a:pt x="3198" y="668"/>
                  <a:pt x="3281" y="830"/>
                  <a:pt x="3465" y="945"/>
                </a:cubicBezTo>
                <a:moveTo>
                  <a:pt x="4240" y="752"/>
                </a:moveTo>
                <a:cubicBezTo>
                  <a:pt x="4212" y="700"/>
                  <a:pt x="4201" y="654"/>
                  <a:pt x="4133" y="663"/>
                </a:cubicBezTo>
                <a:cubicBezTo>
                  <a:pt x="4043" y="675"/>
                  <a:pt x="3954" y="743"/>
                  <a:pt x="3884" y="797"/>
                </a:cubicBezTo>
                <a:cubicBezTo>
                  <a:pt x="3844" y="828"/>
                  <a:pt x="3826" y="848"/>
                  <a:pt x="3809" y="891"/>
                </a:cubicBezTo>
                <a:cubicBezTo>
                  <a:pt x="3893" y="887"/>
                  <a:pt x="3952" y="858"/>
                  <a:pt x="4024" y="813"/>
                </a:cubicBezTo>
                <a:cubicBezTo>
                  <a:pt x="4120" y="753"/>
                  <a:pt x="4215" y="680"/>
                  <a:pt x="4268" y="577"/>
                </a:cubicBezTo>
                <a:cubicBezTo>
                  <a:pt x="4323" y="472"/>
                  <a:pt x="4318" y="306"/>
                  <a:pt x="4300" y="190"/>
                </a:cubicBezTo>
                <a:cubicBezTo>
                  <a:pt x="4290" y="122"/>
                  <a:pt x="4266" y="57"/>
                  <a:pt x="4230" y="0"/>
                </a:cubicBezTo>
                <a:cubicBezTo>
                  <a:pt x="4209" y="35"/>
                  <a:pt x="4203" y="87"/>
                  <a:pt x="4200" y="138"/>
                </a:cubicBezTo>
                <a:cubicBezTo>
                  <a:pt x="4193" y="253"/>
                  <a:pt x="4184" y="382"/>
                  <a:pt x="4210" y="495"/>
                </a:cubicBezTo>
                <a:cubicBezTo>
                  <a:pt x="4230" y="583"/>
                  <a:pt x="4282" y="664"/>
                  <a:pt x="4373" y="693"/>
                </a:cubicBezTo>
                <a:cubicBezTo>
                  <a:pt x="4460" y="707"/>
                  <a:pt x="4493" y="711"/>
                  <a:pt x="4554" y="70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5" name=""/>
          <p:cNvSpPr/>
          <p:nvPr/>
        </p:nvSpPr>
        <p:spPr>
          <a:xfrm>
            <a:off x="5111280" y="4871880"/>
            <a:ext cx="568440" cy="294840"/>
          </a:xfrm>
          <a:custGeom>
            <a:avLst/>
            <a:gdLst/>
            <a:ahLst/>
            <a:rect l="0" t="0" r="r" b="b"/>
            <a:pathLst>
              <a:path fill="none" w="1579" h="819">
                <a:moveTo>
                  <a:pt x="75" y="0"/>
                </a:moveTo>
                <a:cubicBezTo>
                  <a:pt x="36" y="64"/>
                  <a:pt x="30" y="151"/>
                  <a:pt x="18" y="227"/>
                </a:cubicBezTo>
                <a:cubicBezTo>
                  <a:pt x="8" y="292"/>
                  <a:pt x="-13" y="396"/>
                  <a:pt x="11" y="462"/>
                </a:cubicBezTo>
                <a:cubicBezTo>
                  <a:pt x="22" y="492"/>
                  <a:pt x="60" y="510"/>
                  <a:pt x="91" y="499"/>
                </a:cubicBezTo>
                <a:cubicBezTo>
                  <a:pt x="141" y="481"/>
                  <a:pt x="183" y="436"/>
                  <a:pt x="233" y="414"/>
                </a:cubicBezTo>
                <a:cubicBezTo>
                  <a:pt x="288" y="389"/>
                  <a:pt x="397" y="344"/>
                  <a:pt x="453" y="388"/>
                </a:cubicBezTo>
                <a:cubicBezTo>
                  <a:pt x="508" y="431"/>
                  <a:pt x="518" y="546"/>
                  <a:pt x="505" y="607"/>
                </a:cubicBezTo>
                <a:cubicBezTo>
                  <a:pt x="488" y="687"/>
                  <a:pt x="425" y="750"/>
                  <a:pt x="347" y="768"/>
                </a:cubicBezTo>
                <a:cubicBezTo>
                  <a:pt x="276" y="784"/>
                  <a:pt x="244" y="775"/>
                  <a:pt x="217" y="715"/>
                </a:cubicBezTo>
                <a:moveTo>
                  <a:pt x="507" y="407"/>
                </a:moveTo>
                <a:cubicBezTo>
                  <a:pt x="556" y="376"/>
                  <a:pt x="595" y="352"/>
                  <a:pt x="651" y="389"/>
                </a:cubicBezTo>
                <a:cubicBezTo>
                  <a:pt x="730" y="441"/>
                  <a:pt x="767" y="560"/>
                  <a:pt x="868" y="578"/>
                </a:cubicBezTo>
                <a:cubicBezTo>
                  <a:pt x="952" y="593"/>
                  <a:pt x="1019" y="557"/>
                  <a:pt x="1081" y="504"/>
                </a:cubicBezTo>
                <a:cubicBezTo>
                  <a:pt x="1152" y="444"/>
                  <a:pt x="1198" y="344"/>
                  <a:pt x="1173" y="249"/>
                </a:cubicBezTo>
                <a:cubicBezTo>
                  <a:pt x="1147" y="153"/>
                  <a:pt x="1017" y="112"/>
                  <a:pt x="932" y="152"/>
                </a:cubicBezTo>
                <a:cubicBezTo>
                  <a:pt x="824" y="203"/>
                  <a:pt x="744" y="342"/>
                  <a:pt x="694" y="444"/>
                </a:cubicBezTo>
                <a:cubicBezTo>
                  <a:pt x="646" y="541"/>
                  <a:pt x="618" y="651"/>
                  <a:pt x="724" y="715"/>
                </a:cubicBezTo>
                <a:cubicBezTo>
                  <a:pt x="897" y="820"/>
                  <a:pt x="1159" y="814"/>
                  <a:pt x="1351" y="819"/>
                </a:cubicBezTo>
                <a:cubicBezTo>
                  <a:pt x="1427" y="819"/>
                  <a:pt x="1503" y="819"/>
                  <a:pt x="1579" y="81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6" name=""/>
          <p:cNvSpPr/>
          <p:nvPr/>
        </p:nvSpPr>
        <p:spPr>
          <a:xfrm>
            <a:off x="6149160" y="4851360"/>
            <a:ext cx="969120" cy="283680"/>
          </a:xfrm>
          <a:custGeom>
            <a:avLst/>
            <a:gdLst/>
            <a:ahLst/>
            <a:rect l="0" t="0" r="r" b="b"/>
            <a:pathLst>
              <a:path fill="none" w="2692" h="788">
                <a:moveTo>
                  <a:pt x="367" y="17"/>
                </a:moveTo>
                <a:cubicBezTo>
                  <a:pt x="358" y="27"/>
                  <a:pt x="355" y="72"/>
                  <a:pt x="355" y="116"/>
                </a:cubicBezTo>
                <a:cubicBezTo>
                  <a:pt x="355" y="297"/>
                  <a:pt x="407" y="469"/>
                  <a:pt x="485" y="631"/>
                </a:cubicBezTo>
                <a:cubicBezTo>
                  <a:pt x="511" y="686"/>
                  <a:pt x="542" y="739"/>
                  <a:pt x="577" y="788"/>
                </a:cubicBezTo>
                <a:moveTo>
                  <a:pt x="0" y="466"/>
                </a:moveTo>
                <a:cubicBezTo>
                  <a:pt x="68" y="461"/>
                  <a:pt x="105" y="462"/>
                  <a:pt x="173" y="458"/>
                </a:cubicBezTo>
                <a:cubicBezTo>
                  <a:pt x="390" y="446"/>
                  <a:pt x="685" y="430"/>
                  <a:pt x="869" y="303"/>
                </a:cubicBezTo>
                <a:cubicBezTo>
                  <a:pt x="943" y="251"/>
                  <a:pt x="973" y="156"/>
                  <a:pt x="959" y="69"/>
                </a:cubicBezTo>
                <a:cubicBezTo>
                  <a:pt x="956" y="30"/>
                  <a:pt x="958" y="19"/>
                  <a:pt x="939" y="0"/>
                </a:cubicBezTo>
                <a:cubicBezTo>
                  <a:pt x="914" y="47"/>
                  <a:pt x="882" y="84"/>
                  <a:pt x="871" y="166"/>
                </a:cubicBezTo>
                <a:cubicBezTo>
                  <a:pt x="858" y="264"/>
                  <a:pt x="842" y="402"/>
                  <a:pt x="872" y="499"/>
                </a:cubicBezTo>
                <a:cubicBezTo>
                  <a:pt x="894" y="569"/>
                  <a:pt x="946" y="588"/>
                  <a:pt x="1011" y="589"/>
                </a:cubicBezTo>
                <a:cubicBezTo>
                  <a:pt x="1088" y="591"/>
                  <a:pt x="1154" y="552"/>
                  <a:pt x="1221" y="517"/>
                </a:cubicBezTo>
                <a:cubicBezTo>
                  <a:pt x="1303" y="474"/>
                  <a:pt x="1406" y="381"/>
                  <a:pt x="1505" y="391"/>
                </a:cubicBezTo>
                <a:cubicBezTo>
                  <a:pt x="1590" y="399"/>
                  <a:pt x="1589" y="442"/>
                  <a:pt x="1624" y="512"/>
                </a:cubicBezTo>
                <a:cubicBezTo>
                  <a:pt x="1654" y="571"/>
                  <a:pt x="1647" y="608"/>
                  <a:pt x="1720" y="615"/>
                </a:cubicBezTo>
                <a:cubicBezTo>
                  <a:pt x="1762" y="619"/>
                  <a:pt x="1795" y="571"/>
                  <a:pt x="1824" y="548"/>
                </a:cubicBezTo>
                <a:cubicBezTo>
                  <a:pt x="1873" y="510"/>
                  <a:pt x="1914" y="471"/>
                  <a:pt x="1982" y="486"/>
                </a:cubicBezTo>
                <a:cubicBezTo>
                  <a:pt x="2050" y="501"/>
                  <a:pt x="2106" y="543"/>
                  <a:pt x="2177" y="555"/>
                </a:cubicBezTo>
                <a:cubicBezTo>
                  <a:pt x="2257" y="569"/>
                  <a:pt x="2363" y="566"/>
                  <a:pt x="2442" y="549"/>
                </a:cubicBezTo>
                <a:cubicBezTo>
                  <a:pt x="2494" y="538"/>
                  <a:pt x="2558" y="516"/>
                  <a:pt x="2559" y="455"/>
                </a:cubicBezTo>
                <a:cubicBezTo>
                  <a:pt x="2560" y="390"/>
                  <a:pt x="2471" y="345"/>
                  <a:pt x="2416" y="325"/>
                </a:cubicBezTo>
                <a:cubicBezTo>
                  <a:pt x="2310" y="286"/>
                  <a:pt x="2190" y="291"/>
                  <a:pt x="2101" y="363"/>
                </a:cubicBezTo>
                <a:cubicBezTo>
                  <a:pt x="2048" y="405"/>
                  <a:pt x="1952" y="529"/>
                  <a:pt x="1980" y="606"/>
                </a:cubicBezTo>
                <a:cubicBezTo>
                  <a:pt x="2017" y="705"/>
                  <a:pt x="2100" y="714"/>
                  <a:pt x="2207" y="724"/>
                </a:cubicBezTo>
                <a:cubicBezTo>
                  <a:pt x="2368" y="738"/>
                  <a:pt x="2531" y="727"/>
                  <a:pt x="2692" y="72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7" name=""/>
          <p:cNvSpPr/>
          <p:nvPr/>
        </p:nvSpPr>
        <p:spPr>
          <a:xfrm>
            <a:off x="7593120" y="4494240"/>
            <a:ext cx="2134800" cy="496440"/>
          </a:xfrm>
          <a:custGeom>
            <a:avLst/>
            <a:gdLst/>
            <a:ahLst/>
            <a:rect l="0" t="0" r="r" b="b"/>
            <a:pathLst>
              <a:path fill="none" w="5930" h="1379">
                <a:moveTo>
                  <a:pt x="641" y="1032"/>
                </a:moveTo>
                <a:cubicBezTo>
                  <a:pt x="624" y="999"/>
                  <a:pt x="659" y="983"/>
                  <a:pt x="607" y="966"/>
                </a:cubicBezTo>
                <a:cubicBezTo>
                  <a:pt x="519" y="937"/>
                  <a:pt x="416" y="971"/>
                  <a:pt x="337" y="1008"/>
                </a:cubicBezTo>
                <a:cubicBezTo>
                  <a:pt x="206" y="1069"/>
                  <a:pt x="38" y="1178"/>
                  <a:pt x="0" y="1328"/>
                </a:cubicBezTo>
                <a:cubicBezTo>
                  <a:pt x="0" y="1341"/>
                  <a:pt x="0" y="1354"/>
                  <a:pt x="0" y="1367"/>
                </a:cubicBezTo>
                <a:cubicBezTo>
                  <a:pt x="106" y="1384"/>
                  <a:pt x="162" y="1390"/>
                  <a:pt x="274" y="1341"/>
                </a:cubicBezTo>
                <a:cubicBezTo>
                  <a:pt x="440" y="1268"/>
                  <a:pt x="642" y="1157"/>
                  <a:pt x="741" y="999"/>
                </a:cubicBezTo>
                <a:cubicBezTo>
                  <a:pt x="814" y="881"/>
                  <a:pt x="816" y="697"/>
                  <a:pt x="787" y="565"/>
                </a:cubicBezTo>
                <a:cubicBezTo>
                  <a:pt x="782" y="560"/>
                  <a:pt x="778" y="556"/>
                  <a:pt x="773" y="551"/>
                </a:cubicBezTo>
                <a:cubicBezTo>
                  <a:pt x="729" y="611"/>
                  <a:pt x="686" y="679"/>
                  <a:pt x="659" y="758"/>
                </a:cubicBezTo>
                <a:cubicBezTo>
                  <a:pt x="626" y="853"/>
                  <a:pt x="596" y="982"/>
                  <a:pt x="662" y="1067"/>
                </a:cubicBezTo>
                <a:cubicBezTo>
                  <a:pt x="733" y="1160"/>
                  <a:pt x="873" y="1161"/>
                  <a:pt x="977" y="1164"/>
                </a:cubicBezTo>
                <a:cubicBezTo>
                  <a:pt x="1100" y="1168"/>
                  <a:pt x="1296" y="1140"/>
                  <a:pt x="1360" y="1014"/>
                </a:cubicBezTo>
                <a:cubicBezTo>
                  <a:pt x="1381" y="972"/>
                  <a:pt x="1372" y="921"/>
                  <a:pt x="1353" y="884"/>
                </a:cubicBezTo>
                <a:cubicBezTo>
                  <a:pt x="1347" y="883"/>
                  <a:pt x="1341" y="882"/>
                  <a:pt x="1335" y="881"/>
                </a:cubicBezTo>
                <a:cubicBezTo>
                  <a:pt x="1297" y="916"/>
                  <a:pt x="1260" y="941"/>
                  <a:pt x="1232" y="1000"/>
                </a:cubicBezTo>
                <a:cubicBezTo>
                  <a:pt x="1210" y="1044"/>
                  <a:pt x="1227" y="1072"/>
                  <a:pt x="1225" y="1099"/>
                </a:cubicBezTo>
                <a:cubicBezTo>
                  <a:pt x="1297" y="1089"/>
                  <a:pt x="1333" y="1088"/>
                  <a:pt x="1401" y="1052"/>
                </a:cubicBezTo>
                <a:cubicBezTo>
                  <a:pt x="1476" y="1014"/>
                  <a:pt x="1490" y="966"/>
                  <a:pt x="1535" y="906"/>
                </a:cubicBezTo>
                <a:cubicBezTo>
                  <a:pt x="1540" y="901"/>
                  <a:pt x="1540" y="899"/>
                  <a:pt x="1545" y="900"/>
                </a:cubicBezTo>
                <a:cubicBezTo>
                  <a:pt x="1554" y="926"/>
                  <a:pt x="1551" y="965"/>
                  <a:pt x="1572" y="987"/>
                </a:cubicBezTo>
                <a:cubicBezTo>
                  <a:pt x="1609" y="1025"/>
                  <a:pt x="1683" y="1022"/>
                  <a:pt x="1732" y="1014"/>
                </a:cubicBezTo>
                <a:cubicBezTo>
                  <a:pt x="1944" y="981"/>
                  <a:pt x="2213" y="816"/>
                  <a:pt x="2315" y="625"/>
                </a:cubicBezTo>
                <a:cubicBezTo>
                  <a:pt x="2365" y="531"/>
                  <a:pt x="2354" y="424"/>
                  <a:pt x="2340" y="326"/>
                </a:cubicBezTo>
                <a:cubicBezTo>
                  <a:pt x="2323" y="353"/>
                  <a:pt x="2300" y="377"/>
                  <a:pt x="2291" y="427"/>
                </a:cubicBezTo>
                <a:cubicBezTo>
                  <a:pt x="2276" y="508"/>
                  <a:pt x="2275" y="613"/>
                  <a:pt x="2296" y="692"/>
                </a:cubicBezTo>
                <a:cubicBezTo>
                  <a:pt x="2313" y="757"/>
                  <a:pt x="2354" y="795"/>
                  <a:pt x="2391" y="847"/>
                </a:cubicBezTo>
                <a:moveTo>
                  <a:pt x="2199" y="724"/>
                </a:moveTo>
                <a:cubicBezTo>
                  <a:pt x="2214" y="715"/>
                  <a:pt x="2203" y="701"/>
                  <a:pt x="2269" y="701"/>
                </a:cubicBezTo>
                <a:cubicBezTo>
                  <a:pt x="2463" y="701"/>
                  <a:pt x="2657" y="700"/>
                  <a:pt x="2850" y="679"/>
                </a:cubicBezTo>
                <a:cubicBezTo>
                  <a:pt x="2915" y="672"/>
                  <a:pt x="2970" y="669"/>
                  <a:pt x="3008" y="619"/>
                </a:cubicBezTo>
                <a:cubicBezTo>
                  <a:pt x="3008" y="614"/>
                  <a:pt x="3008" y="610"/>
                  <a:pt x="3008" y="605"/>
                </a:cubicBezTo>
                <a:cubicBezTo>
                  <a:pt x="2931" y="606"/>
                  <a:pt x="2894" y="609"/>
                  <a:pt x="2825" y="657"/>
                </a:cubicBezTo>
                <a:cubicBezTo>
                  <a:pt x="2743" y="714"/>
                  <a:pt x="2654" y="799"/>
                  <a:pt x="2622" y="897"/>
                </a:cubicBezTo>
                <a:cubicBezTo>
                  <a:pt x="2599" y="966"/>
                  <a:pt x="2613" y="1021"/>
                  <a:pt x="2687" y="1038"/>
                </a:cubicBezTo>
                <a:cubicBezTo>
                  <a:pt x="2771" y="1056"/>
                  <a:pt x="2871" y="1045"/>
                  <a:pt x="2953" y="1026"/>
                </a:cubicBezTo>
                <a:cubicBezTo>
                  <a:pt x="3012" y="1012"/>
                  <a:pt x="3081" y="988"/>
                  <a:pt x="3110" y="931"/>
                </a:cubicBezTo>
                <a:cubicBezTo>
                  <a:pt x="3151" y="853"/>
                  <a:pt x="3145" y="736"/>
                  <a:pt x="3166" y="651"/>
                </a:cubicBezTo>
                <a:cubicBezTo>
                  <a:pt x="3197" y="524"/>
                  <a:pt x="3223" y="404"/>
                  <a:pt x="3226" y="274"/>
                </a:cubicBezTo>
                <a:cubicBezTo>
                  <a:pt x="3226" y="266"/>
                  <a:pt x="3226" y="257"/>
                  <a:pt x="3226" y="249"/>
                </a:cubicBezTo>
                <a:cubicBezTo>
                  <a:pt x="3205" y="278"/>
                  <a:pt x="3191" y="305"/>
                  <a:pt x="3179" y="342"/>
                </a:cubicBezTo>
                <a:cubicBezTo>
                  <a:pt x="3137" y="476"/>
                  <a:pt x="3107" y="624"/>
                  <a:pt x="3094" y="764"/>
                </a:cubicBezTo>
                <a:cubicBezTo>
                  <a:pt x="3087" y="837"/>
                  <a:pt x="3079" y="913"/>
                  <a:pt x="3130" y="972"/>
                </a:cubicBezTo>
                <a:cubicBezTo>
                  <a:pt x="3164" y="1000"/>
                  <a:pt x="3174" y="1009"/>
                  <a:pt x="3201" y="1021"/>
                </a:cubicBezTo>
                <a:moveTo>
                  <a:pt x="3442" y="20"/>
                </a:moveTo>
                <a:cubicBezTo>
                  <a:pt x="3466" y="6"/>
                  <a:pt x="3474" y="2"/>
                  <a:pt x="3502" y="0"/>
                </a:cubicBezTo>
                <a:cubicBezTo>
                  <a:pt x="3540" y="47"/>
                  <a:pt x="3524" y="133"/>
                  <a:pt x="3524" y="195"/>
                </a:cubicBezTo>
                <a:cubicBezTo>
                  <a:pt x="3524" y="318"/>
                  <a:pt x="3510" y="438"/>
                  <a:pt x="3509" y="561"/>
                </a:cubicBezTo>
                <a:cubicBezTo>
                  <a:pt x="3508" y="649"/>
                  <a:pt x="3509" y="723"/>
                  <a:pt x="3562" y="797"/>
                </a:cubicBezTo>
                <a:cubicBezTo>
                  <a:pt x="3572" y="808"/>
                  <a:pt x="3581" y="818"/>
                  <a:pt x="3591" y="829"/>
                </a:cubicBezTo>
                <a:moveTo>
                  <a:pt x="3484" y="711"/>
                </a:moveTo>
                <a:cubicBezTo>
                  <a:pt x="3467" y="686"/>
                  <a:pt x="3474" y="700"/>
                  <a:pt x="3469" y="676"/>
                </a:cubicBezTo>
                <a:cubicBezTo>
                  <a:pt x="3523" y="645"/>
                  <a:pt x="3578" y="624"/>
                  <a:pt x="3636" y="602"/>
                </a:cubicBezTo>
                <a:cubicBezTo>
                  <a:pt x="3737" y="564"/>
                  <a:pt x="3826" y="528"/>
                  <a:pt x="3916" y="470"/>
                </a:cubicBezTo>
                <a:moveTo>
                  <a:pt x="4004" y="296"/>
                </a:moveTo>
                <a:cubicBezTo>
                  <a:pt x="4002" y="327"/>
                  <a:pt x="4000" y="325"/>
                  <a:pt x="3997" y="355"/>
                </a:cubicBezTo>
                <a:cubicBezTo>
                  <a:pt x="3992" y="417"/>
                  <a:pt x="3980" y="500"/>
                  <a:pt x="4007" y="558"/>
                </a:cubicBezTo>
                <a:cubicBezTo>
                  <a:pt x="4033" y="613"/>
                  <a:pt x="4085" y="636"/>
                  <a:pt x="4142" y="640"/>
                </a:cubicBezTo>
                <a:cubicBezTo>
                  <a:pt x="4205" y="645"/>
                  <a:pt x="4246" y="628"/>
                  <a:pt x="4291" y="583"/>
                </a:cubicBezTo>
                <a:cubicBezTo>
                  <a:pt x="4337" y="537"/>
                  <a:pt x="4359" y="474"/>
                  <a:pt x="4370" y="411"/>
                </a:cubicBezTo>
                <a:cubicBezTo>
                  <a:pt x="4373" y="394"/>
                  <a:pt x="4373" y="376"/>
                  <a:pt x="4374" y="359"/>
                </a:cubicBezTo>
                <a:cubicBezTo>
                  <a:pt x="4353" y="443"/>
                  <a:pt x="4324" y="524"/>
                  <a:pt x="4309" y="610"/>
                </a:cubicBezTo>
                <a:cubicBezTo>
                  <a:pt x="4283" y="753"/>
                  <a:pt x="4274" y="922"/>
                  <a:pt x="4299" y="1065"/>
                </a:cubicBezTo>
                <a:cubicBezTo>
                  <a:pt x="4314" y="1151"/>
                  <a:pt x="4346" y="1274"/>
                  <a:pt x="4409" y="1338"/>
                </a:cubicBezTo>
                <a:cubicBezTo>
                  <a:pt x="4429" y="1352"/>
                  <a:pt x="4437" y="1357"/>
                  <a:pt x="4455" y="1352"/>
                </a:cubicBezTo>
                <a:moveTo>
                  <a:pt x="4737" y="543"/>
                </a:moveTo>
                <a:cubicBezTo>
                  <a:pt x="4737" y="614"/>
                  <a:pt x="4729" y="676"/>
                  <a:pt x="4715" y="746"/>
                </a:cubicBezTo>
                <a:cubicBezTo>
                  <a:pt x="4698" y="829"/>
                  <a:pt x="4690" y="911"/>
                  <a:pt x="4689" y="996"/>
                </a:cubicBezTo>
                <a:cubicBezTo>
                  <a:pt x="4689" y="1011"/>
                  <a:pt x="4689" y="1015"/>
                  <a:pt x="4689" y="1024"/>
                </a:cubicBezTo>
                <a:moveTo>
                  <a:pt x="4707" y="790"/>
                </a:moveTo>
                <a:cubicBezTo>
                  <a:pt x="4732" y="669"/>
                  <a:pt x="4772" y="558"/>
                  <a:pt x="4847" y="458"/>
                </a:cubicBezTo>
                <a:cubicBezTo>
                  <a:pt x="4882" y="411"/>
                  <a:pt x="4945" y="341"/>
                  <a:pt x="5013" y="352"/>
                </a:cubicBezTo>
                <a:cubicBezTo>
                  <a:pt x="5078" y="363"/>
                  <a:pt x="5029" y="480"/>
                  <a:pt x="5011" y="506"/>
                </a:cubicBezTo>
                <a:cubicBezTo>
                  <a:pt x="4962" y="578"/>
                  <a:pt x="4879" y="631"/>
                  <a:pt x="4804" y="671"/>
                </a:cubicBezTo>
                <a:cubicBezTo>
                  <a:pt x="4781" y="683"/>
                  <a:pt x="4759" y="691"/>
                  <a:pt x="4735" y="701"/>
                </a:cubicBezTo>
                <a:moveTo>
                  <a:pt x="5319" y="410"/>
                </a:moveTo>
                <a:cubicBezTo>
                  <a:pt x="5327" y="440"/>
                  <a:pt x="5332" y="477"/>
                  <a:pt x="5345" y="507"/>
                </a:cubicBezTo>
                <a:cubicBezTo>
                  <a:pt x="5370" y="563"/>
                  <a:pt x="5435" y="582"/>
                  <a:pt x="5491" y="589"/>
                </a:cubicBezTo>
                <a:cubicBezTo>
                  <a:pt x="5580" y="601"/>
                  <a:pt x="5672" y="595"/>
                  <a:pt x="5756" y="563"/>
                </a:cubicBezTo>
                <a:cubicBezTo>
                  <a:pt x="5801" y="546"/>
                  <a:pt x="5819" y="529"/>
                  <a:pt x="5844" y="492"/>
                </a:cubicBezTo>
                <a:cubicBezTo>
                  <a:pt x="5837" y="441"/>
                  <a:pt x="5810" y="436"/>
                  <a:pt x="5757" y="440"/>
                </a:cubicBezTo>
                <a:cubicBezTo>
                  <a:pt x="5653" y="447"/>
                  <a:pt x="5547" y="529"/>
                  <a:pt x="5460" y="581"/>
                </a:cubicBezTo>
                <a:cubicBezTo>
                  <a:pt x="5389" y="623"/>
                  <a:pt x="5321" y="653"/>
                  <a:pt x="5306" y="735"/>
                </a:cubicBezTo>
                <a:cubicBezTo>
                  <a:pt x="5431" y="800"/>
                  <a:pt x="5583" y="812"/>
                  <a:pt x="5724" y="826"/>
                </a:cubicBezTo>
                <a:cubicBezTo>
                  <a:pt x="5793" y="831"/>
                  <a:pt x="5861" y="837"/>
                  <a:pt x="5930" y="84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8" name=""/>
          <p:cNvSpPr/>
          <p:nvPr/>
        </p:nvSpPr>
        <p:spPr>
          <a:xfrm>
            <a:off x="10290240" y="4508640"/>
            <a:ext cx="409320" cy="350640"/>
          </a:xfrm>
          <a:custGeom>
            <a:avLst/>
            <a:gdLst/>
            <a:ahLst/>
            <a:rect l="0" t="0" r="r" b="b"/>
            <a:pathLst>
              <a:path fill="none" w="1137" h="974">
                <a:moveTo>
                  <a:pt x="344" y="685"/>
                </a:moveTo>
                <a:cubicBezTo>
                  <a:pt x="358" y="650"/>
                  <a:pt x="363" y="641"/>
                  <a:pt x="360" y="617"/>
                </a:cubicBezTo>
                <a:cubicBezTo>
                  <a:pt x="287" y="588"/>
                  <a:pt x="209" y="581"/>
                  <a:pt x="130" y="606"/>
                </a:cubicBezTo>
                <a:cubicBezTo>
                  <a:pt x="49" y="632"/>
                  <a:pt x="34" y="670"/>
                  <a:pt x="0" y="733"/>
                </a:cubicBezTo>
                <a:cubicBezTo>
                  <a:pt x="47" y="776"/>
                  <a:pt x="66" y="784"/>
                  <a:pt x="156" y="786"/>
                </a:cubicBezTo>
                <a:cubicBezTo>
                  <a:pt x="233" y="788"/>
                  <a:pt x="335" y="794"/>
                  <a:pt x="391" y="728"/>
                </a:cubicBezTo>
                <a:cubicBezTo>
                  <a:pt x="423" y="690"/>
                  <a:pt x="396" y="631"/>
                  <a:pt x="371" y="600"/>
                </a:cubicBezTo>
                <a:cubicBezTo>
                  <a:pt x="336" y="555"/>
                  <a:pt x="291" y="517"/>
                  <a:pt x="247" y="484"/>
                </a:cubicBezTo>
                <a:cubicBezTo>
                  <a:pt x="389" y="484"/>
                  <a:pt x="527" y="466"/>
                  <a:pt x="663" y="421"/>
                </a:cubicBezTo>
                <a:cubicBezTo>
                  <a:pt x="779" y="383"/>
                  <a:pt x="943" y="317"/>
                  <a:pt x="978" y="185"/>
                </a:cubicBezTo>
                <a:cubicBezTo>
                  <a:pt x="989" y="143"/>
                  <a:pt x="991" y="57"/>
                  <a:pt x="972" y="17"/>
                </a:cubicBezTo>
                <a:cubicBezTo>
                  <a:pt x="967" y="11"/>
                  <a:pt x="962" y="6"/>
                  <a:pt x="957" y="0"/>
                </a:cubicBezTo>
                <a:cubicBezTo>
                  <a:pt x="884" y="29"/>
                  <a:pt x="856" y="51"/>
                  <a:pt x="805" y="125"/>
                </a:cubicBezTo>
                <a:cubicBezTo>
                  <a:pt x="708" y="263"/>
                  <a:pt x="660" y="422"/>
                  <a:pt x="642" y="588"/>
                </a:cubicBezTo>
                <a:cubicBezTo>
                  <a:pt x="630" y="696"/>
                  <a:pt x="673" y="862"/>
                  <a:pt x="625" y="961"/>
                </a:cubicBezTo>
                <a:cubicBezTo>
                  <a:pt x="618" y="965"/>
                  <a:pt x="611" y="970"/>
                  <a:pt x="604" y="974"/>
                </a:cubicBezTo>
                <a:moveTo>
                  <a:pt x="458" y="694"/>
                </a:moveTo>
                <a:cubicBezTo>
                  <a:pt x="552" y="645"/>
                  <a:pt x="629" y="628"/>
                  <a:pt x="737" y="625"/>
                </a:cubicBezTo>
                <a:cubicBezTo>
                  <a:pt x="879" y="621"/>
                  <a:pt x="1000" y="637"/>
                  <a:pt x="1137" y="67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69" name=""/>
          <p:cNvSpPr/>
          <p:nvPr/>
        </p:nvSpPr>
        <p:spPr>
          <a:xfrm>
            <a:off x="2227320" y="4746600"/>
            <a:ext cx="1537920" cy="536400"/>
          </a:xfrm>
          <a:custGeom>
            <a:avLst/>
            <a:gdLst/>
            <a:ahLst/>
            <a:rect l="0" t="0" r="r" b="b"/>
            <a:pathLst>
              <a:path fill="none" w="4272" h="1490">
                <a:moveTo>
                  <a:pt x="394" y="964"/>
                </a:moveTo>
                <a:cubicBezTo>
                  <a:pt x="333" y="953"/>
                  <a:pt x="288" y="946"/>
                  <a:pt x="236" y="987"/>
                </a:cubicBezTo>
                <a:cubicBezTo>
                  <a:pt x="119" y="1079"/>
                  <a:pt x="22" y="1264"/>
                  <a:pt x="0" y="1410"/>
                </a:cubicBezTo>
                <a:cubicBezTo>
                  <a:pt x="0" y="1451"/>
                  <a:pt x="-1" y="1460"/>
                  <a:pt x="3" y="1485"/>
                </a:cubicBezTo>
                <a:cubicBezTo>
                  <a:pt x="91" y="1500"/>
                  <a:pt x="136" y="1480"/>
                  <a:pt x="209" y="1423"/>
                </a:cubicBezTo>
                <a:cubicBezTo>
                  <a:pt x="282" y="1366"/>
                  <a:pt x="359" y="1289"/>
                  <a:pt x="373" y="1193"/>
                </a:cubicBezTo>
                <a:cubicBezTo>
                  <a:pt x="373" y="1174"/>
                  <a:pt x="373" y="1170"/>
                  <a:pt x="373" y="1158"/>
                </a:cubicBezTo>
                <a:cubicBezTo>
                  <a:pt x="377" y="1172"/>
                  <a:pt x="395" y="1224"/>
                  <a:pt x="406" y="1245"/>
                </a:cubicBezTo>
                <a:cubicBezTo>
                  <a:pt x="436" y="1302"/>
                  <a:pt x="469" y="1330"/>
                  <a:pt x="525" y="1358"/>
                </a:cubicBezTo>
                <a:moveTo>
                  <a:pt x="606" y="1035"/>
                </a:moveTo>
                <a:cubicBezTo>
                  <a:pt x="598" y="1005"/>
                  <a:pt x="595" y="998"/>
                  <a:pt x="597" y="979"/>
                </a:cubicBezTo>
                <a:cubicBezTo>
                  <a:pt x="647" y="959"/>
                  <a:pt x="679" y="971"/>
                  <a:pt x="722" y="1004"/>
                </a:cubicBezTo>
                <a:cubicBezTo>
                  <a:pt x="770" y="1041"/>
                  <a:pt x="807" y="1090"/>
                  <a:pt x="846" y="1135"/>
                </a:cubicBezTo>
                <a:cubicBezTo>
                  <a:pt x="857" y="1147"/>
                  <a:pt x="859" y="1148"/>
                  <a:pt x="863" y="1157"/>
                </a:cubicBezTo>
                <a:cubicBezTo>
                  <a:pt x="861" y="1123"/>
                  <a:pt x="855" y="1092"/>
                  <a:pt x="851" y="1059"/>
                </a:cubicBezTo>
                <a:cubicBezTo>
                  <a:pt x="846" y="1020"/>
                  <a:pt x="835" y="956"/>
                  <a:pt x="863" y="924"/>
                </a:cubicBezTo>
                <a:cubicBezTo>
                  <a:pt x="897" y="883"/>
                  <a:pt x="975" y="875"/>
                  <a:pt x="1024" y="884"/>
                </a:cubicBezTo>
                <a:cubicBezTo>
                  <a:pt x="1088" y="896"/>
                  <a:pt x="1145" y="947"/>
                  <a:pt x="1180" y="1000"/>
                </a:cubicBezTo>
                <a:cubicBezTo>
                  <a:pt x="1202" y="1033"/>
                  <a:pt x="1203" y="1060"/>
                  <a:pt x="1205" y="1097"/>
                </a:cubicBezTo>
                <a:moveTo>
                  <a:pt x="1213" y="664"/>
                </a:moveTo>
                <a:cubicBezTo>
                  <a:pt x="1214" y="681"/>
                  <a:pt x="1216" y="697"/>
                  <a:pt x="1219" y="714"/>
                </a:cubicBezTo>
                <a:cubicBezTo>
                  <a:pt x="1225" y="754"/>
                  <a:pt x="1234" y="787"/>
                  <a:pt x="1248" y="824"/>
                </a:cubicBezTo>
                <a:cubicBezTo>
                  <a:pt x="1270" y="881"/>
                  <a:pt x="1300" y="935"/>
                  <a:pt x="1346" y="977"/>
                </a:cubicBezTo>
                <a:cubicBezTo>
                  <a:pt x="1389" y="1016"/>
                  <a:pt x="1445" y="1035"/>
                  <a:pt x="1503" y="1025"/>
                </a:cubicBezTo>
                <a:cubicBezTo>
                  <a:pt x="1561" y="1016"/>
                  <a:pt x="1604" y="971"/>
                  <a:pt x="1613" y="914"/>
                </a:cubicBezTo>
                <a:cubicBezTo>
                  <a:pt x="1623" y="850"/>
                  <a:pt x="1598" y="808"/>
                  <a:pt x="1546" y="771"/>
                </a:cubicBezTo>
                <a:cubicBezTo>
                  <a:pt x="1508" y="743"/>
                  <a:pt x="1425" y="704"/>
                  <a:pt x="1376" y="724"/>
                </a:cubicBezTo>
                <a:cubicBezTo>
                  <a:pt x="1328" y="743"/>
                  <a:pt x="1318" y="811"/>
                  <a:pt x="1310" y="854"/>
                </a:cubicBezTo>
                <a:moveTo>
                  <a:pt x="1695" y="337"/>
                </a:moveTo>
                <a:cubicBezTo>
                  <a:pt x="1683" y="273"/>
                  <a:pt x="1744" y="408"/>
                  <a:pt x="1749" y="417"/>
                </a:cubicBezTo>
                <a:cubicBezTo>
                  <a:pt x="1833" y="563"/>
                  <a:pt x="1873" y="722"/>
                  <a:pt x="1944" y="874"/>
                </a:cubicBezTo>
                <a:cubicBezTo>
                  <a:pt x="1967" y="914"/>
                  <a:pt x="1972" y="924"/>
                  <a:pt x="1991" y="946"/>
                </a:cubicBezTo>
                <a:moveTo>
                  <a:pt x="1670" y="757"/>
                </a:moveTo>
                <a:cubicBezTo>
                  <a:pt x="1694" y="685"/>
                  <a:pt x="1653" y="700"/>
                  <a:pt x="1764" y="657"/>
                </a:cubicBezTo>
                <a:cubicBezTo>
                  <a:pt x="1896" y="606"/>
                  <a:pt x="2112" y="587"/>
                  <a:pt x="2203" y="464"/>
                </a:cubicBezTo>
                <a:cubicBezTo>
                  <a:pt x="2240" y="414"/>
                  <a:pt x="2225" y="366"/>
                  <a:pt x="2222" y="317"/>
                </a:cubicBezTo>
                <a:cubicBezTo>
                  <a:pt x="2215" y="317"/>
                  <a:pt x="2214" y="321"/>
                  <a:pt x="2219" y="333"/>
                </a:cubicBezTo>
                <a:cubicBezTo>
                  <a:pt x="2240" y="401"/>
                  <a:pt x="2246" y="447"/>
                  <a:pt x="2309" y="495"/>
                </a:cubicBezTo>
                <a:cubicBezTo>
                  <a:pt x="2346" y="524"/>
                  <a:pt x="2393" y="535"/>
                  <a:pt x="2440" y="527"/>
                </a:cubicBezTo>
                <a:cubicBezTo>
                  <a:pt x="2499" y="517"/>
                  <a:pt x="2493" y="478"/>
                  <a:pt x="2525" y="441"/>
                </a:cubicBezTo>
                <a:cubicBezTo>
                  <a:pt x="2553" y="409"/>
                  <a:pt x="2568" y="387"/>
                  <a:pt x="2619" y="398"/>
                </a:cubicBezTo>
                <a:cubicBezTo>
                  <a:pt x="2712" y="419"/>
                  <a:pt x="2769" y="481"/>
                  <a:pt x="2871" y="488"/>
                </a:cubicBezTo>
                <a:cubicBezTo>
                  <a:pt x="2944" y="493"/>
                  <a:pt x="3031" y="482"/>
                  <a:pt x="3090" y="433"/>
                </a:cubicBezTo>
                <a:cubicBezTo>
                  <a:pt x="3134" y="396"/>
                  <a:pt x="3151" y="373"/>
                  <a:pt x="3154" y="317"/>
                </a:cubicBezTo>
                <a:cubicBezTo>
                  <a:pt x="3155" y="294"/>
                  <a:pt x="3144" y="282"/>
                  <a:pt x="3141" y="264"/>
                </a:cubicBezTo>
                <a:cubicBezTo>
                  <a:pt x="3195" y="297"/>
                  <a:pt x="3221" y="328"/>
                  <a:pt x="3293" y="318"/>
                </a:cubicBezTo>
                <a:cubicBezTo>
                  <a:pt x="3355" y="309"/>
                  <a:pt x="3415" y="286"/>
                  <a:pt x="3462" y="241"/>
                </a:cubicBezTo>
                <a:cubicBezTo>
                  <a:pt x="3492" y="213"/>
                  <a:pt x="3470" y="201"/>
                  <a:pt x="3485" y="175"/>
                </a:cubicBezTo>
                <a:cubicBezTo>
                  <a:pt x="3428" y="162"/>
                  <a:pt x="3384" y="147"/>
                  <a:pt x="3320" y="153"/>
                </a:cubicBezTo>
                <a:cubicBezTo>
                  <a:pt x="3224" y="163"/>
                  <a:pt x="3126" y="216"/>
                  <a:pt x="3057" y="281"/>
                </a:cubicBezTo>
                <a:cubicBezTo>
                  <a:pt x="3020" y="315"/>
                  <a:pt x="2941" y="426"/>
                  <a:pt x="2980" y="484"/>
                </a:cubicBezTo>
                <a:cubicBezTo>
                  <a:pt x="3023" y="547"/>
                  <a:pt x="3144" y="531"/>
                  <a:pt x="3205" y="516"/>
                </a:cubicBezTo>
                <a:cubicBezTo>
                  <a:pt x="3338" y="482"/>
                  <a:pt x="3528" y="384"/>
                  <a:pt x="3605" y="265"/>
                </a:cubicBezTo>
                <a:cubicBezTo>
                  <a:pt x="3633" y="223"/>
                  <a:pt x="3649" y="182"/>
                  <a:pt x="3644" y="131"/>
                </a:cubicBezTo>
                <a:cubicBezTo>
                  <a:pt x="3639" y="84"/>
                  <a:pt x="3613" y="52"/>
                  <a:pt x="3580" y="18"/>
                </a:cubicBezTo>
                <a:cubicBezTo>
                  <a:pt x="3565" y="6"/>
                  <a:pt x="3562" y="2"/>
                  <a:pt x="3551" y="0"/>
                </a:cubicBezTo>
                <a:cubicBezTo>
                  <a:pt x="3568" y="32"/>
                  <a:pt x="3562" y="53"/>
                  <a:pt x="3600" y="84"/>
                </a:cubicBezTo>
                <a:cubicBezTo>
                  <a:pt x="3686" y="155"/>
                  <a:pt x="3851" y="159"/>
                  <a:pt x="3920" y="237"/>
                </a:cubicBezTo>
                <a:cubicBezTo>
                  <a:pt x="3946" y="267"/>
                  <a:pt x="3938" y="287"/>
                  <a:pt x="3942" y="323"/>
                </a:cubicBezTo>
                <a:cubicBezTo>
                  <a:pt x="3945" y="346"/>
                  <a:pt x="3943" y="373"/>
                  <a:pt x="3944" y="396"/>
                </a:cubicBezTo>
                <a:cubicBezTo>
                  <a:pt x="3996" y="399"/>
                  <a:pt x="4048" y="405"/>
                  <a:pt x="4102" y="400"/>
                </a:cubicBezTo>
                <a:cubicBezTo>
                  <a:pt x="4159" y="394"/>
                  <a:pt x="4216" y="383"/>
                  <a:pt x="4272" y="37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0" name=""/>
          <p:cNvSpPr/>
          <p:nvPr/>
        </p:nvSpPr>
        <p:spPr>
          <a:xfrm>
            <a:off x="2816280" y="5570640"/>
            <a:ext cx="1240920" cy="296640"/>
          </a:xfrm>
          <a:custGeom>
            <a:avLst/>
            <a:gdLst/>
            <a:ahLst/>
            <a:rect l="0" t="0" r="r" b="b"/>
            <a:pathLst>
              <a:path fill="none" w="3447" h="824">
                <a:moveTo>
                  <a:pt x="655" y="202"/>
                </a:moveTo>
                <a:cubicBezTo>
                  <a:pt x="655" y="193"/>
                  <a:pt x="655" y="185"/>
                  <a:pt x="655" y="176"/>
                </a:cubicBezTo>
                <a:cubicBezTo>
                  <a:pt x="681" y="220"/>
                  <a:pt x="655" y="251"/>
                  <a:pt x="645" y="301"/>
                </a:cubicBezTo>
                <a:cubicBezTo>
                  <a:pt x="623" y="407"/>
                  <a:pt x="609" y="513"/>
                  <a:pt x="618" y="622"/>
                </a:cubicBezTo>
                <a:cubicBezTo>
                  <a:pt x="624" y="695"/>
                  <a:pt x="651" y="758"/>
                  <a:pt x="681" y="824"/>
                </a:cubicBezTo>
                <a:moveTo>
                  <a:pt x="0" y="674"/>
                </a:moveTo>
                <a:cubicBezTo>
                  <a:pt x="136" y="653"/>
                  <a:pt x="274" y="638"/>
                  <a:pt x="411" y="618"/>
                </a:cubicBezTo>
                <a:cubicBezTo>
                  <a:pt x="715" y="574"/>
                  <a:pt x="1091" y="562"/>
                  <a:pt x="1376" y="439"/>
                </a:cubicBezTo>
                <a:cubicBezTo>
                  <a:pt x="1459" y="403"/>
                  <a:pt x="1438" y="324"/>
                  <a:pt x="1381" y="277"/>
                </a:cubicBezTo>
                <a:cubicBezTo>
                  <a:pt x="1304" y="213"/>
                  <a:pt x="1276" y="317"/>
                  <a:pt x="1263" y="374"/>
                </a:cubicBezTo>
                <a:cubicBezTo>
                  <a:pt x="1241" y="474"/>
                  <a:pt x="1248" y="582"/>
                  <a:pt x="1303" y="669"/>
                </a:cubicBezTo>
                <a:cubicBezTo>
                  <a:pt x="1386" y="800"/>
                  <a:pt x="1550" y="819"/>
                  <a:pt x="1691" y="813"/>
                </a:cubicBezTo>
                <a:cubicBezTo>
                  <a:pt x="1770" y="810"/>
                  <a:pt x="1839" y="780"/>
                  <a:pt x="1903" y="734"/>
                </a:cubicBezTo>
                <a:cubicBezTo>
                  <a:pt x="1951" y="700"/>
                  <a:pt x="1984" y="648"/>
                  <a:pt x="2015" y="605"/>
                </a:cubicBezTo>
                <a:cubicBezTo>
                  <a:pt x="2028" y="639"/>
                  <a:pt x="2042" y="690"/>
                  <a:pt x="2061" y="724"/>
                </a:cubicBezTo>
                <a:cubicBezTo>
                  <a:pt x="2106" y="804"/>
                  <a:pt x="2143" y="823"/>
                  <a:pt x="2234" y="823"/>
                </a:cubicBezTo>
                <a:cubicBezTo>
                  <a:pt x="2335" y="823"/>
                  <a:pt x="2444" y="755"/>
                  <a:pt x="2501" y="673"/>
                </a:cubicBezTo>
                <a:cubicBezTo>
                  <a:pt x="2534" y="625"/>
                  <a:pt x="2542" y="494"/>
                  <a:pt x="2543" y="498"/>
                </a:cubicBezTo>
                <a:cubicBezTo>
                  <a:pt x="2548" y="515"/>
                  <a:pt x="2544" y="541"/>
                  <a:pt x="2545" y="559"/>
                </a:cubicBezTo>
                <a:moveTo>
                  <a:pt x="2340" y="17"/>
                </a:moveTo>
                <a:cubicBezTo>
                  <a:pt x="2339" y="11"/>
                  <a:pt x="2338" y="6"/>
                  <a:pt x="2337" y="0"/>
                </a:cubicBezTo>
                <a:cubicBezTo>
                  <a:pt x="2373" y="17"/>
                  <a:pt x="2397" y="60"/>
                  <a:pt x="2419" y="95"/>
                </a:cubicBezTo>
                <a:cubicBezTo>
                  <a:pt x="2445" y="137"/>
                  <a:pt x="2469" y="179"/>
                  <a:pt x="2495" y="221"/>
                </a:cubicBezTo>
                <a:moveTo>
                  <a:pt x="3447" y="227"/>
                </a:moveTo>
                <a:cubicBezTo>
                  <a:pt x="3389" y="194"/>
                  <a:pt x="3348" y="192"/>
                  <a:pt x="3281" y="191"/>
                </a:cubicBezTo>
                <a:cubicBezTo>
                  <a:pt x="3218" y="190"/>
                  <a:pt x="3150" y="199"/>
                  <a:pt x="3134" y="272"/>
                </a:cubicBezTo>
                <a:cubicBezTo>
                  <a:pt x="3116" y="354"/>
                  <a:pt x="3182" y="406"/>
                  <a:pt x="3235" y="455"/>
                </a:cubicBezTo>
                <a:cubicBezTo>
                  <a:pt x="3295" y="510"/>
                  <a:pt x="3378" y="556"/>
                  <a:pt x="3419" y="630"/>
                </a:cubicBezTo>
                <a:cubicBezTo>
                  <a:pt x="3453" y="691"/>
                  <a:pt x="3378" y="699"/>
                  <a:pt x="3336" y="708"/>
                </a:cubicBezTo>
                <a:cubicBezTo>
                  <a:pt x="3286" y="718"/>
                  <a:pt x="3238" y="718"/>
                  <a:pt x="3187" y="71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1" name=""/>
          <p:cNvSpPr/>
          <p:nvPr/>
        </p:nvSpPr>
        <p:spPr>
          <a:xfrm>
            <a:off x="4757760" y="5504040"/>
            <a:ext cx="2673000" cy="356040"/>
          </a:xfrm>
          <a:custGeom>
            <a:avLst/>
            <a:gdLst/>
            <a:ahLst/>
            <a:rect l="0" t="0" r="r" b="b"/>
            <a:pathLst>
              <a:path fill="none" w="7425" h="989">
                <a:moveTo>
                  <a:pt x="503" y="329"/>
                </a:moveTo>
                <a:cubicBezTo>
                  <a:pt x="407" y="284"/>
                  <a:pt x="303" y="274"/>
                  <a:pt x="200" y="311"/>
                </a:cubicBezTo>
                <a:cubicBezTo>
                  <a:pt x="138" y="333"/>
                  <a:pt x="4" y="401"/>
                  <a:pt x="0" y="482"/>
                </a:cubicBezTo>
                <a:cubicBezTo>
                  <a:pt x="0" y="512"/>
                  <a:pt x="-1" y="521"/>
                  <a:pt x="15" y="536"/>
                </a:cubicBezTo>
                <a:cubicBezTo>
                  <a:pt x="102" y="544"/>
                  <a:pt x="163" y="549"/>
                  <a:pt x="250" y="522"/>
                </a:cubicBezTo>
                <a:cubicBezTo>
                  <a:pt x="327" y="498"/>
                  <a:pt x="560" y="352"/>
                  <a:pt x="640" y="376"/>
                </a:cubicBezTo>
                <a:cubicBezTo>
                  <a:pt x="686" y="390"/>
                  <a:pt x="677" y="409"/>
                  <a:pt x="695" y="454"/>
                </a:cubicBezTo>
                <a:cubicBezTo>
                  <a:pt x="718" y="511"/>
                  <a:pt x="716" y="574"/>
                  <a:pt x="782" y="598"/>
                </a:cubicBezTo>
                <a:cubicBezTo>
                  <a:pt x="833" y="617"/>
                  <a:pt x="865" y="579"/>
                  <a:pt x="895" y="547"/>
                </a:cubicBezTo>
                <a:cubicBezTo>
                  <a:pt x="984" y="455"/>
                  <a:pt x="1036" y="321"/>
                  <a:pt x="1175" y="289"/>
                </a:cubicBezTo>
                <a:cubicBezTo>
                  <a:pt x="1244" y="273"/>
                  <a:pt x="1310" y="278"/>
                  <a:pt x="1357" y="336"/>
                </a:cubicBezTo>
                <a:cubicBezTo>
                  <a:pt x="1401" y="390"/>
                  <a:pt x="1384" y="519"/>
                  <a:pt x="1445" y="553"/>
                </a:cubicBezTo>
                <a:cubicBezTo>
                  <a:pt x="1500" y="583"/>
                  <a:pt x="1599" y="562"/>
                  <a:pt x="1654" y="549"/>
                </a:cubicBezTo>
                <a:cubicBezTo>
                  <a:pt x="1783" y="519"/>
                  <a:pt x="2071" y="487"/>
                  <a:pt x="2163" y="382"/>
                </a:cubicBezTo>
                <a:cubicBezTo>
                  <a:pt x="2186" y="355"/>
                  <a:pt x="2174" y="342"/>
                  <a:pt x="2187" y="317"/>
                </a:cubicBezTo>
                <a:cubicBezTo>
                  <a:pt x="2127" y="312"/>
                  <a:pt x="2093" y="312"/>
                  <a:pt x="2032" y="339"/>
                </a:cubicBezTo>
                <a:cubicBezTo>
                  <a:pt x="1951" y="375"/>
                  <a:pt x="1899" y="417"/>
                  <a:pt x="1857" y="486"/>
                </a:cubicBezTo>
                <a:cubicBezTo>
                  <a:pt x="1888" y="486"/>
                  <a:pt x="1918" y="492"/>
                  <a:pt x="1961" y="475"/>
                </a:cubicBezTo>
                <a:cubicBezTo>
                  <a:pt x="2018" y="453"/>
                  <a:pt x="2058" y="408"/>
                  <a:pt x="2109" y="380"/>
                </a:cubicBezTo>
                <a:cubicBezTo>
                  <a:pt x="2126" y="370"/>
                  <a:pt x="2142" y="368"/>
                  <a:pt x="2158" y="360"/>
                </a:cubicBezTo>
                <a:cubicBezTo>
                  <a:pt x="2187" y="421"/>
                  <a:pt x="2212" y="481"/>
                  <a:pt x="2230" y="547"/>
                </a:cubicBezTo>
                <a:cubicBezTo>
                  <a:pt x="2249" y="616"/>
                  <a:pt x="2352" y="933"/>
                  <a:pt x="2266" y="979"/>
                </a:cubicBezTo>
                <a:cubicBezTo>
                  <a:pt x="2214" y="1007"/>
                  <a:pt x="2138" y="972"/>
                  <a:pt x="2120" y="921"/>
                </a:cubicBezTo>
                <a:cubicBezTo>
                  <a:pt x="2096" y="855"/>
                  <a:pt x="2131" y="781"/>
                  <a:pt x="2166" y="728"/>
                </a:cubicBezTo>
                <a:cubicBezTo>
                  <a:pt x="2179" y="711"/>
                  <a:pt x="2192" y="695"/>
                  <a:pt x="2205" y="678"/>
                </a:cubicBezTo>
                <a:moveTo>
                  <a:pt x="2434" y="446"/>
                </a:moveTo>
                <a:cubicBezTo>
                  <a:pt x="2465" y="418"/>
                  <a:pt x="2468" y="410"/>
                  <a:pt x="2506" y="404"/>
                </a:cubicBezTo>
                <a:cubicBezTo>
                  <a:pt x="2532" y="450"/>
                  <a:pt x="2530" y="495"/>
                  <a:pt x="2542" y="546"/>
                </a:cubicBezTo>
                <a:cubicBezTo>
                  <a:pt x="2559" y="620"/>
                  <a:pt x="2602" y="663"/>
                  <a:pt x="2677" y="679"/>
                </a:cubicBezTo>
                <a:cubicBezTo>
                  <a:pt x="2784" y="702"/>
                  <a:pt x="2879" y="677"/>
                  <a:pt x="2974" y="629"/>
                </a:cubicBezTo>
                <a:cubicBezTo>
                  <a:pt x="3049" y="591"/>
                  <a:pt x="3123" y="539"/>
                  <a:pt x="3174" y="472"/>
                </a:cubicBezTo>
                <a:cubicBezTo>
                  <a:pt x="3199" y="438"/>
                  <a:pt x="3205" y="404"/>
                  <a:pt x="3214" y="365"/>
                </a:cubicBezTo>
                <a:cubicBezTo>
                  <a:pt x="3214" y="431"/>
                  <a:pt x="3198" y="508"/>
                  <a:pt x="3232" y="563"/>
                </a:cubicBezTo>
                <a:moveTo>
                  <a:pt x="3345" y="397"/>
                </a:moveTo>
                <a:cubicBezTo>
                  <a:pt x="3387" y="316"/>
                  <a:pt x="3460" y="275"/>
                  <a:pt x="3556" y="303"/>
                </a:cubicBezTo>
                <a:cubicBezTo>
                  <a:pt x="3633" y="325"/>
                  <a:pt x="3714" y="392"/>
                  <a:pt x="3752" y="462"/>
                </a:cubicBezTo>
                <a:cubicBezTo>
                  <a:pt x="3762" y="481"/>
                  <a:pt x="3786" y="568"/>
                  <a:pt x="3752" y="581"/>
                </a:cubicBezTo>
                <a:cubicBezTo>
                  <a:pt x="3732" y="589"/>
                  <a:pt x="3693" y="596"/>
                  <a:pt x="3683" y="572"/>
                </a:cubicBezTo>
                <a:cubicBezTo>
                  <a:pt x="3669" y="539"/>
                  <a:pt x="3697" y="512"/>
                  <a:pt x="3721" y="495"/>
                </a:cubicBezTo>
                <a:cubicBezTo>
                  <a:pt x="3752" y="474"/>
                  <a:pt x="3791" y="449"/>
                  <a:pt x="3827" y="435"/>
                </a:cubicBezTo>
                <a:cubicBezTo>
                  <a:pt x="3852" y="425"/>
                  <a:pt x="3898" y="418"/>
                  <a:pt x="3918" y="441"/>
                </a:cubicBezTo>
                <a:cubicBezTo>
                  <a:pt x="3949" y="476"/>
                  <a:pt x="3940" y="529"/>
                  <a:pt x="3940" y="571"/>
                </a:cubicBezTo>
                <a:cubicBezTo>
                  <a:pt x="3940" y="592"/>
                  <a:pt x="3938" y="612"/>
                  <a:pt x="3936" y="633"/>
                </a:cubicBezTo>
                <a:cubicBezTo>
                  <a:pt x="3961" y="605"/>
                  <a:pt x="3986" y="579"/>
                  <a:pt x="4016" y="556"/>
                </a:cubicBezTo>
                <a:cubicBezTo>
                  <a:pt x="4060" y="522"/>
                  <a:pt x="4127" y="460"/>
                  <a:pt x="4183" y="449"/>
                </a:cubicBezTo>
                <a:cubicBezTo>
                  <a:pt x="4226" y="440"/>
                  <a:pt x="4257" y="449"/>
                  <a:pt x="4282" y="485"/>
                </a:cubicBezTo>
                <a:cubicBezTo>
                  <a:pt x="4308" y="521"/>
                  <a:pt x="4311" y="584"/>
                  <a:pt x="4361" y="599"/>
                </a:cubicBezTo>
                <a:cubicBezTo>
                  <a:pt x="4389" y="602"/>
                  <a:pt x="4400" y="603"/>
                  <a:pt x="4419" y="602"/>
                </a:cubicBezTo>
                <a:moveTo>
                  <a:pt x="4562" y="438"/>
                </a:moveTo>
                <a:cubicBezTo>
                  <a:pt x="4606" y="361"/>
                  <a:pt x="4627" y="320"/>
                  <a:pt x="4716" y="297"/>
                </a:cubicBezTo>
                <a:cubicBezTo>
                  <a:pt x="4720" y="297"/>
                  <a:pt x="4725" y="297"/>
                  <a:pt x="4729" y="297"/>
                </a:cubicBezTo>
                <a:cubicBezTo>
                  <a:pt x="4753" y="350"/>
                  <a:pt x="4744" y="385"/>
                  <a:pt x="4810" y="391"/>
                </a:cubicBezTo>
                <a:cubicBezTo>
                  <a:pt x="4878" y="398"/>
                  <a:pt x="4940" y="378"/>
                  <a:pt x="4999" y="346"/>
                </a:cubicBezTo>
                <a:cubicBezTo>
                  <a:pt x="5039" y="324"/>
                  <a:pt x="5080" y="287"/>
                  <a:pt x="5068" y="236"/>
                </a:cubicBezTo>
                <a:cubicBezTo>
                  <a:pt x="5053" y="173"/>
                  <a:pt x="4985" y="169"/>
                  <a:pt x="4932" y="167"/>
                </a:cubicBezTo>
                <a:cubicBezTo>
                  <a:pt x="4835" y="162"/>
                  <a:pt x="4753" y="214"/>
                  <a:pt x="4686" y="281"/>
                </a:cubicBezTo>
                <a:cubicBezTo>
                  <a:pt x="4659" y="308"/>
                  <a:pt x="4583" y="410"/>
                  <a:pt x="4619" y="456"/>
                </a:cubicBezTo>
                <a:cubicBezTo>
                  <a:pt x="4664" y="513"/>
                  <a:pt x="4776" y="499"/>
                  <a:pt x="4837" y="497"/>
                </a:cubicBezTo>
                <a:cubicBezTo>
                  <a:pt x="4975" y="493"/>
                  <a:pt x="5110" y="447"/>
                  <a:pt x="5230" y="379"/>
                </a:cubicBezTo>
                <a:cubicBezTo>
                  <a:pt x="5293" y="343"/>
                  <a:pt x="5334" y="291"/>
                  <a:pt x="5390" y="250"/>
                </a:cubicBezTo>
                <a:cubicBezTo>
                  <a:pt x="5400" y="243"/>
                  <a:pt x="5403" y="240"/>
                  <a:pt x="5411" y="242"/>
                </a:cubicBezTo>
                <a:cubicBezTo>
                  <a:pt x="5412" y="268"/>
                  <a:pt x="5413" y="299"/>
                  <a:pt x="5414" y="326"/>
                </a:cubicBezTo>
                <a:cubicBezTo>
                  <a:pt x="5416" y="364"/>
                  <a:pt x="5411" y="384"/>
                  <a:pt x="5451" y="398"/>
                </a:cubicBezTo>
                <a:cubicBezTo>
                  <a:pt x="5508" y="417"/>
                  <a:pt x="5583" y="400"/>
                  <a:pt x="5641" y="398"/>
                </a:cubicBezTo>
                <a:cubicBezTo>
                  <a:pt x="5792" y="391"/>
                  <a:pt x="5934" y="405"/>
                  <a:pt x="6081" y="439"/>
                </a:cubicBezTo>
                <a:cubicBezTo>
                  <a:pt x="6249" y="478"/>
                  <a:pt x="6495" y="577"/>
                  <a:pt x="6668" y="510"/>
                </a:cubicBezTo>
                <a:cubicBezTo>
                  <a:pt x="6744" y="482"/>
                  <a:pt x="6764" y="399"/>
                  <a:pt x="6755" y="326"/>
                </a:cubicBezTo>
                <a:cubicBezTo>
                  <a:pt x="6741" y="209"/>
                  <a:pt x="6626" y="104"/>
                  <a:pt x="6574" y="0"/>
                </a:cubicBezTo>
                <a:lnTo>
                  <a:pt x="6573" y="0"/>
                </a:lnTo>
                <a:cubicBezTo>
                  <a:pt x="6549" y="107"/>
                  <a:pt x="6526" y="215"/>
                  <a:pt x="6522" y="325"/>
                </a:cubicBezTo>
                <a:cubicBezTo>
                  <a:pt x="6519" y="397"/>
                  <a:pt x="6516" y="474"/>
                  <a:pt x="6527" y="544"/>
                </a:cubicBezTo>
                <a:cubicBezTo>
                  <a:pt x="6530" y="564"/>
                  <a:pt x="6544" y="591"/>
                  <a:pt x="6548" y="606"/>
                </a:cubicBezTo>
                <a:moveTo>
                  <a:pt x="6364" y="301"/>
                </a:moveTo>
                <a:cubicBezTo>
                  <a:pt x="6361" y="282"/>
                  <a:pt x="6359" y="278"/>
                  <a:pt x="6360" y="267"/>
                </a:cubicBezTo>
                <a:cubicBezTo>
                  <a:pt x="6415" y="267"/>
                  <a:pt x="6458" y="282"/>
                  <a:pt x="6512" y="297"/>
                </a:cubicBezTo>
                <a:cubicBezTo>
                  <a:pt x="6599" y="321"/>
                  <a:pt x="6686" y="340"/>
                  <a:pt x="6774" y="358"/>
                </a:cubicBezTo>
                <a:moveTo>
                  <a:pt x="7417" y="444"/>
                </a:moveTo>
                <a:cubicBezTo>
                  <a:pt x="7417" y="475"/>
                  <a:pt x="7416" y="500"/>
                  <a:pt x="7425" y="52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2" name=""/>
          <p:cNvSpPr/>
          <p:nvPr/>
        </p:nvSpPr>
        <p:spPr>
          <a:xfrm>
            <a:off x="1479600" y="782640"/>
            <a:ext cx="3909600" cy="471240"/>
          </a:xfrm>
          <a:custGeom>
            <a:avLst/>
            <a:gdLst/>
            <a:ahLst/>
            <a:rect l="0" t="0" r="r" b="b"/>
            <a:pathLst>
              <a:path fill="none" w="10860" h="1309">
                <a:moveTo>
                  <a:pt x="10860" y="0"/>
                </a:moveTo>
                <a:cubicBezTo>
                  <a:pt x="10567" y="65"/>
                  <a:pt x="10279" y="115"/>
                  <a:pt x="9980" y="149"/>
                </a:cubicBezTo>
                <a:cubicBezTo>
                  <a:pt x="8253" y="345"/>
                  <a:pt x="6532" y="586"/>
                  <a:pt x="4804" y="775"/>
                </a:cubicBezTo>
                <a:cubicBezTo>
                  <a:pt x="3203" y="951"/>
                  <a:pt x="1597" y="1102"/>
                  <a:pt x="0" y="130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3275280" y="414360"/>
            <a:ext cx="334440" cy="276840"/>
          </a:xfrm>
          <a:custGeom>
            <a:avLst/>
            <a:gdLst/>
            <a:ahLst/>
            <a:rect l="0" t="0" r="r" b="b"/>
            <a:pathLst>
              <a:path fill="none" w="929" h="769">
                <a:moveTo>
                  <a:pt x="409" y="357"/>
                </a:moveTo>
                <a:cubicBezTo>
                  <a:pt x="377" y="299"/>
                  <a:pt x="345" y="268"/>
                  <a:pt x="270" y="301"/>
                </a:cubicBezTo>
                <a:cubicBezTo>
                  <a:pt x="170" y="345"/>
                  <a:pt x="79" y="453"/>
                  <a:pt x="31" y="549"/>
                </a:cubicBezTo>
                <a:cubicBezTo>
                  <a:pt x="4" y="603"/>
                  <a:pt x="-26" y="712"/>
                  <a:pt x="37" y="751"/>
                </a:cubicBezTo>
                <a:cubicBezTo>
                  <a:pt x="92" y="768"/>
                  <a:pt x="114" y="773"/>
                  <a:pt x="156" y="766"/>
                </a:cubicBezTo>
                <a:moveTo>
                  <a:pt x="894" y="41"/>
                </a:moveTo>
                <a:cubicBezTo>
                  <a:pt x="899" y="10"/>
                  <a:pt x="901" y="0"/>
                  <a:pt x="929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4" name=""/>
          <p:cNvSpPr/>
          <p:nvPr/>
        </p:nvSpPr>
        <p:spPr>
          <a:xfrm>
            <a:off x="2222640" y="443880"/>
            <a:ext cx="894960" cy="294120"/>
          </a:xfrm>
          <a:custGeom>
            <a:avLst/>
            <a:gdLst/>
            <a:ahLst/>
            <a:rect l="0" t="0" r="r" b="b"/>
            <a:pathLst>
              <a:path fill="none" w="2486" h="817">
                <a:moveTo>
                  <a:pt x="60" y="162"/>
                </a:moveTo>
                <a:cubicBezTo>
                  <a:pt x="60" y="133"/>
                  <a:pt x="60" y="130"/>
                  <a:pt x="60" y="114"/>
                </a:cubicBezTo>
                <a:cubicBezTo>
                  <a:pt x="118" y="184"/>
                  <a:pt x="140" y="222"/>
                  <a:pt x="146" y="334"/>
                </a:cubicBezTo>
                <a:cubicBezTo>
                  <a:pt x="153" y="469"/>
                  <a:pt x="141" y="598"/>
                  <a:pt x="107" y="729"/>
                </a:cubicBezTo>
                <a:cubicBezTo>
                  <a:pt x="100" y="755"/>
                  <a:pt x="82" y="797"/>
                  <a:pt x="74" y="817"/>
                </a:cubicBezTo>
                <a:cubicBezTo>
                  <a:pt x="55" y="773"/>
                  <a:pt x="39" y="728"/>
                  <a:pt x="28" y="680"/>
                </a:cubicBezTo>
                <a:cubicBezTo>
                  <a:pt x="6" y="584"/>
                  <a:pt x="0" y="492"/>
                  <a:pt x="0" y="394"/>
                </a:cubicBezTo>
                <a:cubicBezTo>
                  <a:pt x="0" y="293"/>
                  <a:pt x="28" y="209"/>
                  <a:pt x="119" y="152"/>
                </a:cubicBezTo>
                <a:cubicBezTo>
                  <a:pt x="280" y="50"/>
                  <a:pt x="506" y="29"/>
                  <a:pt x="689" y="12"/>
                </a:cubicBezTo>
                <a:cubicBezTo>
                  <a:pt x="890" y="-6"/>
                  <a:pt x="1092" y="-4"/>
                  <a:pt x="1292" y="18"/>
                </a:cubicBezTo>
                <a:moveTo>
                  <a:pt x="243" y="615"/>
                </a:moveTo>
                <a:cubicBezTo>
                  <a:pt x="384" y="581"/>
                  <a:pt x="525" y="548"/>
                  <a:pt x="666" y="517"/>
                </a:cubicBezTo>
                <a:cubicBezTo>
                  <a:pt x="897" y="466"/>
                  <a:pt x="1130" y="422"/>
                  <a:pt x="1358" y="359"/>
                </a:cubicBezTo>
                <a:cubicBezTo>
                  <a:pt x="1388" y="350"/>
                  <a:pt x="1393" y="349"/>
                  <a:pt x="1410" y="342"/>
                </a:cubicBezTo>
                <a:cubicBezTo>
                  <a:pt x="1389" y="384"/>
                  <a:pt x="1366" y="426"/>
                  <a:pt x="1341" y="467"/>
                </a:cubicBezTo>
                <a:cubicBezTo>
                  <a:pt x="1317" y="506"/>
                  <a:pt x="1279" y="547"/>
                  <a:pt x="1273" y="594"/>
                </a:cubicBezTo>
                <a:cubicBezTo>
                  <a:pt x="1272" y="606"/>
                  <a:pt x="1280" y="614"/>
                  <a:pt x="1280" y="619"/>
                </a:cubicBezTo>
                <a:cubicBezTo>
                  <a:pt x="1311" y="616"/>
                  <a:pt x="1319" y="620"/>
                  <a:pt x="1347" y="602"/>
                </a:cubicBezTo>
                <a:cubicBezTo>
                  <a:pt x="1367" y="589"/>
                  <a:pt x="1388" y="561"/>
                  <a:pt x="1413" y="559"/>
                </a:cubicBezTo>
                <a:cubicBezTo>
                  <a:pt x="1446" y="557"/>
                  <a:pt x="1462" y="611"/>
                  <a:pt x="1474" y="633"/>
                </a:cubicBezTo>
                <a:cubicBezTo>
                  <a:pt x="1495" y="672"/>
                  <a:pt x="1512" y="694"/>
                  <a:pt x="1544" y="724"/>
                </a:cubicBezTo>
                <a:moveTo>
                  <a:pt x="1762" y="638"/>
                </a:moveTo>
                <a:cubicBezTo>
                  <a:pt x="1769" y="593"/>
                  <a:pt x="1770" y="547"/>
                  <a:pt x="1777" y="502"/>
                </a:cubicBezTo>
                <a:cubicBezTo>
                  <a:pt x="1783" y="461"/>
                  <a:pt x="1786" y="463"/>
                  <a:pt x="1816" y="450"/>
                </a:cubicBezTo>
                <a:cubicBezTo>
                  <a:pt x="1850" y="491"/>
                  <a:pt x="1860" y="543"/>
                  <a:pt x="1873" y="595"/>
                </a:cubicBezTo>
                <a:cubicBezTo>
                  <a:pt x="1886" y="642"/>
                  <a:pt x="1893" y="700"/>
                  <a:pt x="1940" y="726"/>
                </a:cubicBezTo>
                <a:cubicBezTo>
                  <a:pt x="1969" y="742"/>
                  <a:pt x="1990" y="724"/>
                  <a:pt x="2010" y="704"/>
                </a:cubicBezTo>
                <a:cubicBezTo>
                  <a:pt x="2055" y="659"/>
                  <a:pt x="2099" y="615"/>
                  <a:pt x="2156" y="585"/>
                </a:cubicBezTo>
                <a:cubicBezTo>
                  <a:pt x="2194" y="566"/>
                  <a:pt x="2259" y="550"/>
                  <a:pt x="2301" y="566"/>
                </a:cubicBezTo>
                <a:cubicBezTo>
                  <a:pt x="2360" y="588"/>
                  <a:pt x="2395" y="653"/>
                  <a:pt x="2444" y="689"/>
                </a:cubicBezTo>
                <a:cubicBezTo>
                  <a:pt x="2458" y="698"/>
                  <a:pt x="2472" y="706"/>
                  <a:pt x="2486" y="71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5" name=""/>
          <p:cNvSpPr/>
          <p:nvPr/>
        </p:nvSpPr>
        <p:spPr>
          <a:xfrm>
            <a:off x="3473280" y="447840"/>
            <a:ext cx="796680" cy="248760"/>
          </a:xfrm>
          <a:custGeom>
            <a:avLst/>
            <a:gdLst/>
            <a:ahLst/>
            <a:rect l="0" t="0" r="r" b="b"/>
            <a:pathLst>
              <a:path fill="none" w="2213" h="691">
                <a:moveTo>
                  <a:pt x="145" y="29"/>
                </a:moveTo>
                <a:cubicBezTo>
                  <a:pt x="144" y="19"/>
                  <a:pt x="143" y="10"/>
                  <a:pt x="142" y="0"/>
                </a:cubicBezTo>
                <a:cubicBezTo>
                  <a:pt x="124" y="81"/>
                  <a:pt x="102" y="160"/>
                  <a:pt x="83" y="240"/>
                </a:cubicBezTo>
                <a:cubicBezTo>
                  <a:pt x="60" y="336"/>
                  <a:pt x="57" y="426"/>
                  <a:pt x="57" y="523"/>
                </a:cubicBezTo>
                <a:moveTo>
                  <a:pt x="0" y="494"/>
                </a:moveTo>
                <a:cubicBezTo>
                  <a:pt x="0" y="449"/>
                  <a:pt x="-2" y="426"/>
                  <a:pt x="39" y="399"/>
                </a:cubicBezTo>
                <a:cubicBezTo>
                  <a:pt x="86" y="369"/>
                  <a:pt x="145" y="366"/>
                  <a:pt x="199" y="371"/>
                </a:cubicBezTo>
                <a:cubicBezTo>
                  <a:pt x="275" y="377"/>
                  <a:pt x="339" y="424"/>
                  <a:pt x="378" y="489"/>
                </a:cubicBezTo>
                <a:cubicBezTo>
                  <a:pt x="416" y="550"/>
                  <a:pt x="416" y="626"/>
                  <a:pt x="442" y="691"/>
                </a:cubicBezTo>
                <a:moveTo>
                  <a:pt x="700" y="92"/>
                </a:moveTo>
                <a:cubicBezTo>
                  <a:pt x="747" y="129"/>
                  <a:pt x="834" y="176"/>
                  <a:pt x="853" y="239"/>
                </a:cubicBezTo>
                <a:cubicBezTo>
                  <a:pt x="872" y="302"/>
                  <a:pt x="811" y="349"/>
                  <a:pt x="774" y="388"/>
                </a:cubicBezTo>
                <a:cubicBezTo>
                  <a:pt x="720" y="445"/>
                  <a:pt x="642" y="506"/>
                  <a:pt x="619" y="584"/>
                </a:cubicBezTo>
                <a:cubicBezTo>
                  <a:pt x="619" y="611"/>
                  <a:pt x="617" y="618"/>
                  <a:pt x="631" y="631"/>
                </a:cubicBezTo>
                <a:cubicBezTo>
                  <a:pt x="753" y="641"/>
                  <a:pt x="861" y="616"/>
                  <a:pt x="973" y="563"/>
                </a:cubicBezTo>
                <a:cubicBezTo>
                  <a:pt x="1048" y="528"/>
                  <a:pt x="1132" y="477"/>
                  <a:pt x="1114" y="381"/>
                </a:cubicBezTo>
                <a:cubicBezTo>
                  <a:pt x="1100" y="314"/>
                  <a:pt x="1026" y="273"/>
                  <a:pt x="965" y="263"/>
                </a:cubicBezTo>
                <a:cubicBezTo>
                  <a:pt x="953" y="263"/>
                  <a:pt x="942" y="263"/>
                  <a:pt x="930" y="263"/>
                </a:cubicBezTo>
                <a:moveTo>
                  <a:pt x="1220" y="231"/>
                </a:moveTo>
                <a:cubicBezTo>
                  <a:pt x="1237" y="214"/>
                  <a:pt x="1239" y="200"/>
                  <a:pt x="1266" y="196"/>
                </a:cubicBezTo>
                <a:cubicBezTo>
                  <a:pt x="1308" y="190"/>
                  <a:pt x="1329" y="228"/>
                  <a:pt x="1350" y="259"/>
                </a:cubicBezTo>
                <a:cubicBezTo>
                  <a:pt x="1390" y="318"/>
                  <a:pt x="1410" y="422"/>
                  <a:pt x="1469" y="465"/>
                </a:cubicBezTo>
                <a:cubicBezTo>
                  <a:pt x="1482" y="474"/>
                  <a:pt x="1485" y="477"/>
                  <a:pt x="1496" y="475"/>
                </a:cubicBezTo>
                <a:cubicBezTo>
                  <a:pt x="1519" y="436"/>
                  <a:pt x="1540" y="391"/>
                  <a:pt x="1563" y="351"/>
                </a:cubicBezTo>
                <a:cubicBezTo>
                  <a:pt x="1598" y="289"/>
                  <a:pt x="1642" y="230"/>
                  <a:pt x="1684" y="173"/>
                </a:cubicBezTo>
                <a:cubicBezTo>
                  <a:pt x="1726" y="118"/>
                  <a:pt x="1774" y="54"/>
                  <a:pt x="1851" y="59"/>
                </a:cubicBezTo>
                <a:cubicBezTo>
                  <a:pt x="1941" y="65"/>
                  <a:pt x="1992" y="196"/>
                  <a:pt x="2025" y="263"/>
                </a:cubicBezTo>
                <a:cubicBezTo>
                  <a:pt x="2068" y="352"/>
                  <a:pt x="2095" y="464"/>
                  <a:pt x="2164" y="536"/>
                </a:cubicBezTo>
                <a:cubicBezTo>
                  <a:pt x="2180" y="549"/>
                  <a:pt x="2197" y="561"/>
                  <a:pt x="2213" y="57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6" name=""/>
          <p:cNvSpPr/>
          <p:nvPr/>
        </p:nvSpPr>
        <p:spPr>
          <a:xfrm>
            <a:off x="4576680" y="322200"/>
            <a:ext cx="780840" cy="282240"/>
          </a:xfrm>
          <a:custGeom>
            <a:avLst/>
            <a:gdLst/>
            <a:ahLst/>
            <a:rect l="0" t="0" r="r" b="b"/>
            <a:pathLst>
              <a:path fill="none" w="2169" h="784">
                <a:moveTo>
                  <a:pt x="585" y="353"/>
                </a:moveTo>
                <a:cubicBezTo>
                  <a:pt x="470" y="395"/>
                  <a:pt x="375" y="472"/>
                  <a:pt x="269" y="536"/>
                </a:cubicBezTo>
                <a:cubicBezTo>
                  <a:pt x="186" y="586"/>
                  <a:pt x="44" y="641"/>
                  <a:pt x="0" y="738"/>
                </a:cubicBezTo>
                <a:cubicBezTo>
                  <a:pt x="0" y="765"/>
                  <a:pt x="-1" y="773"/>
                  <a:pt x="15" y="784"/>
                </a:cubicBezTo>
                <a:moveTo>
                  <a:pt x="974" y="627"/>
                </a:moveTo>
                <a:cubicBezTo>
                  <a:pt x="959" y="561"/>
                  <a:pt x="1018" y="558"/>
                  <a:pt x="909" y="556"/>
                </a:cubicBezTo>
                <a:cubicBezTo>
                  <a:pt x="786" y="554"/>
                  <a:pt x="654" y="612"/>
                  <a:pt x="542" y="658"/>
                </a:cubicBezTo>
                <a:cubicBezTo>
                  <a:pt x="472" y="687"/>
                  <a:pt x="472" y="707"/>
                  <a:pt x="439" y="743"/>
                </a:cubicBezTo>
                <a:cubicBezTo>
                  <a:pt x="512" y="748"/>
                  <a:pt x="586" y="752"/>
                  <a:pt x="658" y="739"/>
                </a:cubicBezTo>
                <a:cubicBezTo>
                  <a:pt x="686" y="734"/>
                  <a:pt x="824" y="671"/>
                  <a:pt x="850" y="685"/>
                </a:cubicBezTo>
                <a:cubicBezTo>
                  <a:pt x="863" y="692"/>
                  <a:pt x="855" y="747"/>
                  <a:pt x="892" y="763"/>
                </a:cubicBezTo>
                <a:cubicBezTo>
                  <a:pt x="960" y="793"/>
                  <a:pt x="1065" y="742"/>
                  <a:pt x="1122" y="713"/>
                </a:cubicBezTo>
                <a:cubicBezTo>
                  <a:pt x="1225" y="659"/>
                  <a:pt x="1312" y="586"/>
                  <a:pt x="1377" y="490"/>
                </a:cubicBezTo>
                <a:cubicBezTo>
                  <a:pt x="1470" y="354"/>
                  <a:pt x="1496" y="194"/>
                  <a:pt x="1498" y="32"/>
                </a:cubicBezTo>
                <a:cubicBezTo>
                  <a:pt x="1430" y="84"/>
                  <a:pt x="1364" y="149"/>
                  <a:pt x="1304" y="222"/>
                </a:cubicBezTo>
                <a:cubicBezTo>
                  <a:pt x="1220" y="325"/>
                  <a:pt x="1142" y="427"/>
                  <a:pt x="1136" y="564"/>
                </a:cubicBezTo>
                <a:cubicBezTo>
                  <a:pt x="1132" y="661"/>
                  <a:pt x="1239" y="654"/>
                  <a:pt x="1308" y="653"/>
                </a:cubicBezTo>
                <a:cubicBezTo>
                  <a:pt x="1471" y="652"/>
                  <a:pt x="1636" y="588"/>
                  <a:pt x="1781" y="517"/>
                </a:cubicBezTo>
                <a:cubicBezTo>
                  <a:pt x="1951" y="434"/>
                  <a:pt x="2127" y="292"/>
                  <a:pt x="2166" y="96"/>
                </a:cubicBezTo>
                <a:cubicBezTo>
                  <a:pt x="2174" y="58"/>
                  <a:pt x="2164" y="32"/>
                  <a:pt x="2160" y="0"/>
                </a:cubicBezTo>
                <a:cubicBezTo>
                  <a:pt x="2068" y="35"/>
                  <a:pt x="2007" y="69"/>
                  <a:pt x="1928" y="140"/>
                </a:cubicBezTo>
                <a:cubicBezTo>
                  <a:pt x="1849" y="212"/>
                  <a:pt x="1769" y="293"/>
                  <a:pt x="1753" y="401"/>
                </a:cubicBezTo>
                <a:cubicBezTo>
                  <a:pt x="1741" y="485"/>
                  <a:pt x="1780" y="533"/>
                  <a:pt x="1844" y="581"/>
                </a:cubicBezTo>
                <a:cubicBezTo>
                  <a:pt x="1860" y="592"/>
                  <a:pt x="1877" y="602"/>
                  <a:pt x="1893" y="61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7" name=""/>
          <p:cNvSpPr/>
          <p:nvPr/>
        </p:nvSpPr>
        <p:spPr>
          <a:xfrm>
            <a:off x="6010200" y="942120"/>
            <a:ext cx="3426840" cy="780120"/>
          </a:xfrm>
          <a:custGeom>
            <a:avLst/>
            <a:gdLst/>
            <a:ahLst/>
            <a:rect l="0" t="0" r="r" b="b"/>
            <a:pathLst>
              <a:path fill="none" w="9519" h="2167">
                <a:moveTo>
                  <a:pt x="8209" y="15"/>
                </a:moveTo>
                <a:cubicBezTo>
                  <a:pt x="8332" y="55"/>
                  <a:pt x="8443" y="140"/>
                  <a:pt x="8533" y="237"/>
                </a:cubicBezTo>
                <a:cubicBezTo>
                  <a:pt x="8654" y="367"/>
                  <a:pt x="8689" y="531"/>
                  <a:pt x="8636" y="703"/>
                </a:cubicBezTo>
                <a:cubicBezTo>
                  <a:pt x="8582" y="878"/>
                  <a:pt x="8450" y="1039"/>
                  <a:pt x="8312" y="1154"/>
                </a:cubicBezTo>
                <a:cubicBezTo>
                  <a:pt x="8232" y="1222"/>
                  <a:pt x="8130" y="1285"/>
                  <a:pt x="8024" y="1299"/>
                </a:cubicBezTo>
                <a:cubicBezTo>
                  <a:pt x="7981" y="1299"/>
                  <a:pt x="7967" y="1298"/>
                  <a:pt x="7957" y="1263"/>
                </a:cubicBezTo>
                <a:moveTo>
                  <a:pt x="9377" y="16"/>
                </a:moveTo>
                <a:cubicBezTo>
                  <a:pt x="9443" y="-2"/>
                  <a:pt x="9496" y="-23"/>
                  <a:pt x="9516" y="63"/>
                </a:cubicBezTo>
                <a:cubicBezTo>
                  <a:pt x="9520" y="116"/>
                  <a:pt x="9521" y="136"/>
                  <a:pt x="9513" y="172"/>
                </a:cubicBezTo>
                <a:moveTo>
                  <a:pt x="9499" y="1122"/>
                </a:moveTo>
                <a:cubicBezTo>
                  <a:pt x="9461" y="1254"/>
                  <a:pt x="9386" y="1350"/>
                  <a:pt x="9273" y="1434"/>
                </a:cubicBezTo>
                <a:cubicBezTo>
                  <a:pt x="9110" y="1555"/>
                  <a:pt x="8919" y="1625"/>
                  <a:pt x="8735" y="1706"/>
                </a:cubicBezTo>
                <a:moveTo>
                  <a:pt x="4258" y="2167"/>
                </a:moveTo>
                <a:cubicBezTo>
                  <a:pt x="3765" y="2135"/>
                  <a:pt x="3288" y="2124"/>
                  <a:pt x="2794" y="2149"/>
                </a:cubicBezTo>
                <a:moveTo>
                  <a:pt x="0" y="2080"/>
                </a:moveTo>
                <a:cubicBezTo>
                  <a:pt x="28" y="2049"/>
                  <a:pt x="82" y="2036"/>
                  <a:pt x="123" y="2024"/>
                </a:cubicBezTo>
                <a:cubicBezTo>
                  <a:pt x="205" y="2002"/>
                  <a:pt x="236" y="1993"/>
                  <a:pt x="293" y="1982"/>
                </a:cubicBezTo>
                <a:moveTo>
                  <a:pt x="410" y="2018"/>
                </a:moveTo>
                <a:cubicBezTo>
                  <a:pt x="427" y="2012"/>
                  <a:pt x="432" y="2011"/>
                  <a:pt x="443" y="200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8" name=""/>
          <p:cNvSpPr/>
          <p:nvPr/>
        </p:nvSpPr>
        <p:spPr>
          <a:xfrm>
            <a:off x="4226040" y="974520"/>
            <a:ext cx="703080" cy="495000"/>
          </a:xfrm>
          <a:custGeom>
            <a:avLst/>
            <a:gdLst/>
            <a:ahLst/>
            <a:rect l="0" t="0" r="r" b="b"/>
            <a:pathLst>
              <a:path fill="none" w="1953" h="1375">
                <a:moveTo>
                  <a:pt x="785" y="224"/>
                </a:moveTo>
                <a:cubicBezTo>
                  <a:pt x="806" y="191"/>
                  <a:pt x="868" y="122"/>
                  <a:pt x="858" y="80"/>
                </a:cubicBezTo>
                <a:cubicBezTo>
                  <a:pt x="846" y="27"/>
                  <a:pt x="770" y="15"/>
                  <a:pt x="725" y="9"/>
                </a:cubicBezTo>
                <a:cubicBezTo>
                  <a:pt x="654" y="-1"/>
                  <a:pt x="560" y="-11"/>
                  <a:pt x="500" y="34"/>
                </a:cubicBezTo>
                <a:cubicBezTo>
                  <a:pt x="334" y="158"/>
                  <a:pt x="351" y="417"/>
                  <a:pt x="350" y="598"/>
                </a:cubicBezTo>
                <a:cubicBezTo>
                  <a:pt x="349" y="767"/>
                  <a:pt x="361" y="937"/>
                  <a:pt x="328" y="1103"/>
                </a:cubicBezTo>
                <a:cubicBezTo>
                  <a:pt x="310" y="1192"/>
                  <a:pt x="276" y="1295"/>
                  <a:pt x="207" y="1358"/>
                </a:cubicBezTo>
                <a:cubicBezTo>
                  <a:pt x="198" y="1364"/>
                  <a:pt x="188" y="1369"/>
                  <a:pt x="179" y="1375"/>
                </a:cubicBezTo>
                <a:moveTo>
                  <a:pt x="0" y="887"/>
                </a:moveTo>
                <a:cubicBezTo>
                  <a:pt x="67" y="861"/>
                  <a:pt x="133" y="867"/>
                  <a:pt x="206" y="867"/>
                </a:cubicBezTo>
                <a:cubicBezTo>
                  <a:pt x="332" y="867"/>
                  <a:pt x="457" y="867"/>
                  <a:pt x="582" y="870"/>
                </a:cubicBezTo>
                <a:moveTo>
                  <a:pt x="1682" y="413"/>
                </a:moveTo>
                <a:cubicBezTo>
                  <a:pt x="1632" y="450"/>
                  <a:pt x="1603" y="504"/>
                  <a:pt x="1560" y="557"/>
                </a:cubicBezTo>
                <a:cubicBezTo>
                  <a:pt x="1469" y="668"/>
                  <a:pt x="1369" y="772"/>
                  <a:pt x="1277" y="882"/>
                </a:cubicBezTo>
                <a:cubicBezTo>
                  <a:pt x="1254" y="909"/>
                  <a:pt x="1235" y="929"/>
                  <a:pt x="1211" y="952"/>
                </a:cubicBezTo>
                <a:cubicBezTo>
                  <a:pt x="1214" y="871"/>
                  <a:pt x="1229" y="806"/>
                  <a:pt x="1268" y="733"/>
                </a:cubicBezTo>
                <a:cubicBezTo>
                  <a:pt x="1312" y="650"/>
                  <a:pt x="1372" y="576"/>
                  <a:pt x="1428" y="502"/>
                </a:cubicBezTo>
                <a:cubicBezTo>
                  <a:pt x="1464" y="455"/>
                  <a:pt x="1502" y="383"/>
                  <a:pt x="1569" y="382"/>
                </a:cubicBezTo>
                <a:cubicBezTo>
                  <a:pt x="1639" y="381"/>
                  <a:pt x="1671" y="525"/>
                  <a:pt x="1686" y="573"/>
                </a:cubicBezTo>
                <a:cubicBezTo>
                  <a:pt x="1719" y="681"/>
                  <a:pt x="1720" y="787"/>
                  <a:pt x="1732" y="898"/>
                </a:cubicBezTo>
                <a:cubicBezTo>
                  <a:pt x="1738" y="956"/>
                  <a:pt x="1743" y="969"/>
                  <a:pt x="1779" y="998"/>
                </a:cubicBezTo>
                <a:moveTo>
                  <a:pt x="1408" y="656"/>
                </a:moveTo>
                <a:cubicBezTo>
                  <a:pt x="1342" y="663"/>
                  <a:pt x="1436" y="685"/>
                  <a:pt x="1454" y="687"/>
                </a:cubicBezTo>
                <a:cubicBezTo>
                  <a:pt x="1579" y="703"/>
                  <a:pt x="1713" y="694"/>
                  <a:pt x="1839" y="692"/>
                </a:cubicBezTo>
                <a:cubicBezTo>
                  <a:pt x="1877" y="691"/>
                  <a:pt x="1915" y="688"/>
                  <a:pt x="1953" y="68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79" name=""/>
          <p:cNvSpPr/>
          <p:nvPr/>
        </p:nvSpPr>
        <p:spPr>
          <a:xfrm>
            <a:off x="5743440" y="858960"/>
            <a:ext cx="931320" cy="1012680"/>
          </a:xfrm>
          <a:custGeom>
            <a:avLst/>
            <a:gdLst/>
            <a:ahLst/>
            <a:rect l="0" t="0" r="r" b="b"/>
            <a:pathLst>
              <a:path fill="none" w="2587" h="2813">
                <a:moveTo>
                  <a:pt x="1145" y="1335"/>
                </a:moveTo>
                <a:cubicBezTo>
                  <a:pt x="1158" y="1407"/>
                  <a:pt x="1163" y="1488"/>
                  <a:pt x="1164" y="1565"/>
                </a:cubicBezTo>
                <a:cubicBezTo>
                  <a:pt x="1166" y="1750"/>
                  <a:pt x="1125" y="1928"/>
                  <a:pt x="1112" y="2112"/>
                </a:cubicBezTo>
                <a:cubicBezTo>
                  <a:pt x="1099" y="2297"/>
                  <a:pt x="1097" y="2482"/>
                  <a:pt x="1097" y="2667"/>
                </a:cubicBezTo>
                <a:cubicBezTo>
                  <a:pt x="1097" y="2701"/>
                  <a:pt x="1085" y="2793"/>
                  <a:pt x="1130" y="2812"/>
                </a:cubicBezTo>
                <a:cubicBezTo>
                  <a:pt x="1153" y="2822"/>
                  <a:pt x="1145" y="2773"/>
                  <a:pt x="1148" y="2748"/>
                </a:cubicBezTo>
                <a:moveTo>
                  <a:pt x="1164" y="1368"/>
                </a:moveTo>
                <a:cubicBezTo>
                  <a:pt x="1151" y="1413"/>
                  <a:pt x="1145" y="1435"/>
                  <a:pt x="1120" y="1474"/>
                </a:cubicBezTo>
                <a:cubicBezTo>
                  <a:pt x="1058" y="1570"/>
                  <a:pt x="968" y="1644"/>
                  <a:pt x="872" y="1703"/>
                </a:cubicBezTo>
                <a:cubicBezTo>
                  <a:pt x="840" y="1723"/>
                  <a:pt x="842" y="1716"/>
                  <a:pt x="814" y="1721"/>
                </a:cubicBezTo>
                <a:cubicBezTo>
                  <a:pt x="811" y="1653"/>
                  <a:pt x="807" y="1595"/>
                  <a:pt x="833" y="1530"/>
                </a:cubicBezTo>
                <a:cubicBezTo>
                  <a:pt x="865" y="1451"/>
                  <a:pt x="925" y="1374"/>
                  <a:pt x="1013" y="1355"/>
                </a:cubicBezTo>
                <a:cubicBezTo>
                  <a:pt x="1125" y="1331"/>
                  <a:pt x="1208" y="1409"/>
                  <a:pt x="1297" y="1460"/>
                </a:cubicBezTo>
                <a:cubicBezTo>
                  <a:pt x="1396" y="1515"/>
                  <a:pt x="1428" y="1533"/>
                  <a:pt x="1501" y="1555"/>
                </a:cubicBezTo>
                <a:moveTo>
                  <a:pt x="1701" y="229"/>
                </a:moveTo>
                <a:cubicBezTo>
                  <a:pt x="1724" y="194"/>
                  <a:pt x="1766" y="158"/>
                  <a:pt x="1783" y="120"/>
                </a:cubicBezTo>
                <a:cubicBezTo>
                  <a:pt x="1802" y="77"/>
                  <a:pt x="1789" y="40"/>
                  <a:pt x="1782" y="0"/>
                </a:cubicBezTo>
                <a:cubicBezTo>
                  <a:pt x="1697" y="26"/>
                  <a:pt x="1668" y="58"/>
                  <a:pt x="1600" y="130"/>
                </a:cubicBezTo>
                <a:cubicBezTo>
                  <a:pt x="1389" y="352"/>
                  <a:pt x="1251" y="599"/>
                  <a:pt x="1204" y="904"/>
                </a:cubicBezTo>
                <a:cubicBezTo>
                  <a:pt x="1179" y="1070"/>
                  <a:pt x="1209" y="1256"/>
                  <a:pt x="1133" y="1412"/>
                </a:cubicBezTo>
                <a:cubicBezTo>
                  <a:pt x="1096" y="1487"/>
                  <a:pt x="1056" y="1495"/>
                  <a:pt x="990" y="1519"/>
                </a:cubicBezTo>
                <a:moveTo>
                  <a:pt x="946" y="1060"/>
                </a:moveTo>
                <a:cubicBezTo>
                  <a:pt x="957" y="975"/>
                  <a:pt x="962" y="933"/>
                  <a:pt x="1055" y="909"/>
                </a:cubicBezTo>
                <a:cubicBezTo>
                  <a:pt x="1228" y="865"/>
                  <a:pt x="1425" y="880"/>
                  <a:pt x="1601" y="879"/>
                </a:cubicBezTo>
                <a:cubicBezTo>
                  <a:pt x="1645" y="879"/>
                  <a:pt x="1690" y="879"/>
                  <a:pt x="1734" y="879"/>
                </a:cubicBezTo>
                <a:moveTo>
                  <a:pt x="2143" y="773"/>
                </a:moveTo>
                <a:cubicBezTo>
                  <a:pt x="2129" y="777"/>
                  <a:pt x="2154" y="725"/>
                  <a:pt x="2114" y="802"/>
                </a:cubicBezTo>
                <a:cubicBezTo>
                  <a:pt x="2056" y="914"/>
                  <a:pt x="2017" y="1023"/>
                  <a:pt x="2005" y="1150"/>
                </a:cubicBezTo>
                <a:cubicBezTo>
                  <a:pt x="2002" y="1184"/>
                  <a:pt x="2008" y="1265"/>
                  <a:pt x="2011" y="1276"/>
                </a:cubicBezTo>
                <a:cubicBezTo>
                  <a:pt x="2024" y="1201"/>
                  <a:pt x="2039" y="1127"/>
                  <a:pt x="2056" y="1053"/>
                </a:cubicBezTo>
                <a:cubicBezTo>
                  <a:pt x="2081" y="944"/>
                  <a:pt x="2115" y="837"/>
                  <a:pt x="2143" y="729"/>
                </a:cubicBezTo>
                <a:cubicBezTo>
                  <a:pt x="2170" y="627"/>
                  <a:pt x="2186" y="505"/>
                  <a:pt x="2266" y="428"/>
                </a:cubicBezTo>
                <a:cubicBezTo>
                  <a:pt x="2319" y="377"/>
                  <a:pt x="2390" y="396"/>
                  <a:pt x="2417" y="459"/>
                </a:cubicBezTo>
                <a:cubicBezTo>
                  <a:pt x="2456" y="548"/>
                  <a:pt x="2434" y="665"/>
                  <a:pt x="2415" y="755"/>
                </a:cubicBezTo>
                <a:cubicBezTo>
                  <a:pt x="2403" y="812"/>
                  <a:pt x="2387" y="873"/>
                  <a:pt x="2360" y="926"/>
                </a:cubicBezTo>
                <a:cubicBezTo>
                  <a:pt x="2355" y="935"/>
                  <a:pt x="2355" y="936"/>
                  <a:pt x="2351" y="941"/>
                </a:cubicBezTo>
                <a:cubicBezTo>
                  <a:pt x="2391" y="942"/>
                  <a:pt x="2442" y="931"/>
                  <a:pt x="2450" y="983"/>
                </a:cubicBezTo>
                <a:cubicBezTo>
                  <a:pt x="2464" y="1073"/>
                  <a:pt x="2370" y="1155"/>
                  <a:pt x="2308" y="1204"/>
                </a:cubicBezTo>
                <a:cubicBezTo>
                  <a:pt x="2218" y="1275"/>
                  <a:pt x="2108" y="1317"/>
                  <a:pt x="2002" y="1354"/>
                </a:cubicBezTo>
                <a:moveTo>
                  <a:pt x="481" y="2070"/>
                </a:moveTo>
                <a:cubicBezTo>
                  <a:pt x="510" y="2071"/>
                  <a:pt x="559" y="2075"/>
                  <a:pt x="587" y="2075"/>
                </a:cubicBezTo>
                <a:cubicBezTo>
                  <a:pt x="990" y="2078"/>
                  <a:pt x="1393" y="2060"/>
                  <a:pt x="1796" y="2049"/>
                </a:cubicBezTo>
                <a:cubicBezTo>
                  <a:pt x="2060" y="2042"/>
                  <a:pt x="2323" y="2038"/>
                  <a:pt x="2587" y="2036"/>
                </a:cubicBezTo>
                <a:cubicBezTo>
                  <a:pt x="2506" y="2036"/>
                  <a:pt x="2461" y="2032"/>
                  <a:pt x="2380" y="2036"/>
                </a:cubicBezTo>
                <a:cubicBezTo>
                  <a:pt x="2204" y="2045"/>
                  <a:pt x="911" y="2032"/>
                  <a:pt x="860" y="2157"/>
                </a:cubicBezTo>
                <a:cubicBezTo>
                  <a:pt x="844" y="2195"/>
                  <a:pt x="989" y="2166"/>
                  <a:pt x="1010" y="2162"/>
                </a:cubicBezTo>
                <a:cubicBezTo>
                  <a:pt x="1391" y="2098"/>
                  <a:pt x="1769" y="1999"/>
                  <a:pt x="2147" y="1920"/>
                </a:cubicBezTo>
                <a:cubicBezTo>
                  <a:pt x="2203" y="1911"/>
                  <a:pt x="2228" y="1907"/>
                  <a:pt x="2163" y="1916"/>
                </a:cubicBezTo>
                <a:cubicBezTo>
                  <a:pt x="1631" y="2060"/>
                  <a:pt x="1100" y="2169"/>
                  <a:pt x="560" y="2276"/>
                </a:cubicBezTo>
                <a:cubicBezTo>
                  <a:pt x="459" y="2296"/>
                  <a:pt x="380" y="2325"/>
                  <a:pt x="288" y="2356"/>
                </a:cubicBezTo>
                <a:cubicBezTo>
                  <a:pt x="421" y="2367"/>
                  <a:pt x="537" y="2359"/>
                  <a:pt x="676" y="2331"/>
                </a:cubicBezTo>
                <a:cubicBezTo>
                  <a:pt x="962" y="2273"/>
                  <a:pt x="1245" y="2194"/>
                  <a:pt x="1529" y="2127"/>
                </a:cubicBezTo>
                <a:cubicBezTo>
                  <a:pt x="1683" y="2092"/>
                  <a:pt x="1721" y="2082"/>
                  <a:pt x="1819" y="2067"/>
                </a:cubicBezTo>
                <a:cubicBezTo>
                  <a:pt x="1924" y="2074"/>
                  <a:pt x="1866" y="2065"/>
                  <a:pt x="1773" y="2088"/>
                </a:cubicBezTo>
                <a:cubicBezTo>
                  <a:pt x="1345" y="2192"/>
                  <a:pt x="103" y="2050"/>
                  <a:pt x="469" y="2296"/>
                </a:cubicBezTo>
                <a:cubicBezTo>
                  <a:pt x="486" y="2307"/>
                  <a:pt x="480" y="2297"/>
                  <a:pt x="569" y="2310"/>
                </a:cubicBezTo>
                <a:cubicBezTo>
                  <a:pt x="804" y="2271"/>
                  <a:pt x="1035" y="2216"/>
                  <a:pt x="1266" y="2157"/>
                </a:cubicBezTo>
                <a:cubicBezTo>
                  <a:pt x="1499" y="2097"/>
                  <a:pt x="1730" y="2029"/>
                  <a:pt x="1961" y="1964"/>
                </a:cubicBezTo>
                <a:cubicBezTo>
                  <a:pt x="2068" y="1936"/>
                  <a:pt x="2053" y="1939"/>
                  <a:pt x="1951" y="1966"/>
                </a:cubicBezTo>
                <a:cubicBezTo>
                  <a:pt x="1488" y="2090"/>
                  <a:pt x="1025" y="2158"/>
                  <a:pt x="549" y="2208"/>
                </a:cubicBezTo>
                <a:cubicBezTo>
                  <a:pt x="368" y="2227"/>
                  <a:pt x="187" y="2248"/>
                  <a:pt x="6" y="2269"/>
                </a:cubicBezTo>
                <a:cubicBezTo>
                  <a:pt x="4" y="2269"/>
                  <a:pt x="2" y="2269"/>
                  <a:pt x="0" y="2269"/>
                </a:cubicBezTo>
                <a:cubicBezTo>
                  <a:pt x="151" y="2236"/>
                  <a:pt x="304" y="2195"/>
                  <a:pt x="455" y="2159"/>
                </a:cubicBezTo>
                <a:cubicBezTo>
                  <a:pt x="944" y="2043"/>
                  <a:pt x="1627" y="1771"/>
                  <a:pt x="2133" y="1826"/>
                </a:cubicBezTo>
                <a:cubicBezTo>
                  <a:pt x="2173" y="1830"/>
                  <a:pt x="2133" y="1825"/>
                  <a:pt x="2089" y="1837"/>
                </a:cubicBezTo>
                <a:cubicBezTo>
                  <a:pt x="1583" y="1993"/>
                  <a:pt x="427" y="1913"/>
                  <a:pt x="53" y="2223"/>
                </a:cubicBezTo>
                <a:cubicBezTo>
                  <a:pt x="-5" y="2271"/>
                  <a:pt x="203" y="2211"/>
                  <a:pt x="278" y="2200"/>
                </a:cubicBezTo>
                <a:moveTo>
                  <a:pt x="1112" y="2001"/>
                </a:moveTo>
                <a:cubicBezTo>
                  <a:pt x="1431" y="1916"/>
                  <a:pt x="1750" y="1816"/>
                  <a:pt x="2075" y="1760"/>
                </a:cubicBezTo>
                <a:cubicBezTo>
                  <a:pt x="2123" y="1754"/>
                  <a:pt x="2127" y="1751"/>
                  <a:pt x="2154" y="1752"/>
                </a:cubicBezTo>
                <a:cubicBezTo>
                  <a:pt x="2035" y="1802"/>
                  <a:pt x="1914" y="1848"/>
                  <a:pt x="1790" y="1887"/>
                </a:cubicBezTo>
                <a:cubicBezTo>
                  <a:pt x="1474" y="1986"/>
                  <a:pt x="1151" y="2066"/>
                  <a:pt x="827" y="2135"/>
                </a:cubicBezTo>
                <a:cubicBezTo>
                  <a:pt x="687" y="2163"/>
                  <a:pt x="651" y="2170"/>
                  <a:pt x="563" y="2186"/>
                </a:cubicBezTo>
                <a:cubicBezTo>
                  <a:pt x="403" y="2205"/>
                  <a:pt x="797" y="2121"/>
                  <a:pt x="802" y="2120"/>
                </a:cubicBezTo>
                <a:cubicBezTo>
                  <a:pt x="1165" y="2028"/>
                  <a:pt x="1531" y="1947"/>
                  <a:pt x="1893" y="1853"/>
                </a:cubicBezTo>
                <a:cubicBezTo>
                  <a:pt x="2009" y="1823"/>
                  <a:pt x="2125" y="1792"/>
                  <a:pt x="2240" y="1760"/>
                </a:cubicBezTo>
                <a:cubicBezTo>
                  <a:pt x="2107" y="1772"/>
                  <a:pt x="1979" y="1811"/>
                  <a:pt x="1850" y="1844"/>
                </a:cubicBezTo>
                <a:cubicBezTo>
                  <a:pt x="1607" y="1907"/>
                  <a:pt x="1362" y="1961"/>
                  <a:pt x="1116" y="2011"/>
                </a:cubicBezTo>
                <a:cubicBezTo>
                  <a:pt x="1008" y="2033"/>
                  <a:pt x="690" y="2049"/>
                  <a:pt x="795" y="2085"/>
                </a:cubicBezTo>
                <a:cubicBezTo>
                  <a:pt x="833" y="2085"/>
                  <a:pt x="856" y="2084"/>
                  <a:pt x="886" y="2081"/>
                </a:cubicBezTo>
                <a:moveTo>
                  <a:pt x="1528" y="1925"/>
                </a:moveTo>
                <a:cubicBezTo>
                  <a:pt x="1620" y="1903"/>
                  <a:pt x="1711" y="1882"/>
                  <a:pt x="1804" y="1863"/>
                </a:cubicBezTo>
                <a:cubicBezTo>
                  <a:pt x="1872" y="1852"/>
                  <a:pt x="1714" y="1896"/>
                  <a:pt x="1708" y="1898"/>
                </a:cubicBezTo>
                <a:cubicBezTo>
                  <a:pt x="1629" y="1926"/>
                  <a:pt x="1601" y="1937"/>
                  <a:pt x="1547" y="1955"/>
                </a:cubicBezTo>
                <a:moveTo>
                  <a:pt x="1456" y="2283"/>
                </a:moveTo>
                <a:cubicBezTo>
                  <a:pt x="1449" y="2281"/>
                  <a:pt x="1441" y="2279"/>
                  <a:pt x="1434" y="2277"/>
                </a:cubicBezTo>
                <a:cubicBezTo>
                  <a:pt x="1429" y="2276"/>
                  <a:pt x="1414" y="2277"/>
                  <a:pt x="1419" y="2276"/>
                </a:cubicBezTo>
                <a:cubicBezTo>
                  <a:pt x="1463" y="2267"/>
                  <a:pt x="1512" y="2271"/>
                  <a:pt x="1556" y="2266"/>
                </a:cubicBezTo>
                <a:cubicBezTo>
                  <a:pt x="1659" y="2255"/>
                  <a:pt x="1762" y="2242"/>
                  <a:pt x="1864" y="2227"/>
                </a:cubicBezTo>
                <a:cubicBezTo>
                  <a:pt x="1905" y="2221"/>
                  <a:pt x="1946" y="2214"/>
                  <a:pt x="1987" y="2207"/>
                </a:cubicBezTo>
                <a:cubicBezTo>
                  <a:pt x="1914" y="2209"/>
                  <a:pt x="1844" y="2216"/>
                  <a:pt x="1771" y="2225"/>
                </a:cubicBezTo>
                <a:cubicBezTo>
                  <a:pt x="1616" y="2245"/>
                  <a:pt x="1462" y="2260"/>
                  <a:pt x="1307" y="2279"/>
                </a:cubicBezTo>
                <a:cubicBezTo>
                  <a:pt x="1227" y="2289"/>
                  <a:pt x="1122" y="2290"/>
                  <a:pt x="1046" y="2323"/>
                </a:cubicBezTo>
                <a:cubicBezTo>
                  <a:pt x="1046" y="2324"/>
                  <a:pt x="1046" y="2326"/>
                  <a:pt x="1046" y="2327"/>
                </a:cubicBezTo>
                <a:cubicBezTo>
                  <a:pt x="1150" y="2327"/>
                  <a:pt x="1249" y="2316"/>
                  <a:pt x="1352" y="2303"/>
                </a:cubicBezTo>
                <a:cubicBezTo>
                  <a:pt x="1519" y="2281"/>
                  <a:pt x="1686" y="2265"/>
                  <a:pt x="1853" y="2245"/>
                </a:cubicBezTo>
                <a:cubicBezTo>
                  <a:pt x="1924" y="2237"/>
                  <a:pt x="1993" y="2226"/>
                  <a:pt x="2063" y="2214"/>
                </a:cubicBezTo>
                <a:cubicBezTo>
                  <a:pt x="2050" y="2213"/>
                  <a:pt x="1989" y="2211"/>
                  <a:pt x="1975" y="2211"/>
                </a:cubicBezTo>
                <a:cubicBezTo>
                  <a:pt x="1858" y="2211"/>
                  <a:pt x="1741" y="2229"/>
                  <a:pt x="1625" y="2242"/>
                </a:cubicBezTo>
                <a:cubicBezTo>
                  <a:pt x="1503" y="2256"/>
                  <a:pt x="1363" y="2259"/>
                  <a:pt x="1246" y="2300"/>
                </a:cubicBezTo>
                <a:cubicBezTo>
                  <a:pt x="1246" y="2301"/>
                  <a:pt x="1246" y="2302"/>
                  <a:pt x="1246" y="2303"/>
                </a:cubicBezTo>
                <a:cubicBezTo>
                  <a:pt x="1319" y="2298"/>
                  <a:pt x="1380" y="2284"/>
                  <a:pt x="1452" y="2267"/>
                </a:cubicBezTo>
                <a:cubicBezTo>
                  <a:pt x="1631" y="2225"/>
                  <a:pt x="1813" y="2201"/>
                  <a:pt x="1992" y="2159"/>
                </a:cubicBezTo>
                <a:cubicBezTo>
                  <a:pt x="2013" y="2154"/>
                  <a:pt x="2014" y="2150"/>
                  <a:pt x="2025" y="2146"/>
                </a:cubicBezTo>
                <a:cubicBezTo>
                  <a:pt x="1935" y="2147"/>
                  <a:pt x="1851" y="2162"/>
                  <a:pt x="1762" y="2177"/>
                </a:cubicBezTo>
                <a:cubicBezTo>
                  <a:pt x="1555" y="2212"/>
                  <a:pt x="1059" y="2089"/>
                  <a:pt x="1146" y="2280"/>
                </a:cubicBezTo>
                <a:cubicBezTo>
                  <a:pt x="1198" y="2280"/>
                  <a:pt x="1220" y="2279"/>
                  <a:pt x="1256" y="2273"/>
                </a:cubicBezTo>
                <a:moveTo>
                  <a:pt x="1749" y="2124"/>
                </a:moveTo>
                <a:cubicBezTo>
                  <a:pt x="1781" y="2103"/>
                  <a:pt x="1786" y="2094"/>
                  <a:pt x="1804" y="2073"/>
                </a:cubicBezTo>
                <a:cubicBezTo>
                  <a:pt x="1731" y="2073"/>
                  <a:pt x="1675" y="2092"/>
                  <a:pt x="1604" y="2111"/>
                </a:cubicBezTo>
                <a:cubicBezTo>
                  <a:pt x="1402" y="2166"/>
                  <a:pt x="1198" y="2210"/>
                  <a:pt x="996" y="2265"/>
                </a:cubicBezTo>
                <a:moveTo>
                  <a:pt x="1543" y="2097"/>
                </a:moveTo>
                <a:cubicBezTo>
                  <a:pt x="1615" y="2073"/>
                  <a:pt x="1687" y="2046"/>
                  <a:pt x="1760" y="2026"/>
                </a:cubicBezTo>
                <a:cubicBezTo>
                  <a:pt x="1762" y="2026"/>
                  <a:pt x="1764" y="2025"/>
                  <a:pt x="1766" y="2025"/>
                </a:cubicBezTo>
                <a:cubicBezTo>
                  <a:pt x="1686" y="2049"/>
                  <a:pt x="1610" y="2084"/>
                  <a:pt x="1531" y="2110"/>
                </a:cubicBezTo>
                <a:cubicBezTo>
                  <a:pt x="1363" y="2166"/>
                  <a:pt x="1190" y="2204"/>
                  <a:pt x="1018" y="2242"/>
                </a:cubicBezTo>
                <a:cubicBezTo>
                  <a:pt x="916" y="2264"/>
                  <a:pt x="777" y="2271"/>
                  <a:pt x="684" y="2325"/>
                </a:cubicBezTo>
                <a:cubicBezTo>
                  <a:pt x="684" y="2327"/>
                  <a:pt x="684" y="2329"/>
                  <a:pt x="684" y="2331"/>
                </a:cubicBezTo>
                <a:moveTo>
                  <a:pt x="1456" y="2196"/>
                </a:moveTo>
                <a:cubicBezTo>
                  <a:pt x="1528" y="2181"/>
                  <a:pt x="1600" y="2166"/>
                  <a:pt x="1672" y="2149"/>
                </a:cubicBezTo>
                <a:cubicBezTo>
                  <a:pt x="1617" y="2149"/>
                  <a:pt x="1572" y="2158"/>
                  <a:pt x="1519" y="2171"/>
                </a:cubicBezTo>
                <a:cubicBezTo>
                  <a:pt x="1429" y="2193"/>
                  <a:pt x="1338" y="2209"/>
                  <a:pt x="1249" y="2232"/>
                </a:cubicBezTo>
                <a:cubicBezTo>
                  <a:pt x="1196" y="2245"/>
                  <a:pt x="1144" y="2262"/>
                  <a:pt x="1092" y="2276"/>
                </a:cubicBezTo>
                <a:cubicBezTo>
                  <a:pt x="1091" y="2276"/>
                  <a:pt x="1089" y="2276"/>
                  <a:pt x="1088" y="227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0" name=""/>
          <p:cNvSpPr/>
          <p:nvPr/>
        </p:nvSpPr>
        <p:spPr>
          <a:xfrm>
            <a:off x="7104240" y="1091520"/>
            <a:ext cx="1819080" cy="790560"/>
          </a:xfrm>
          <a:custGeom>
            <a:avLst/>
            <a:gdLst/>
            <a:ahLst/>
            <a:rect l="0" t="0" r="r" b="b"/>
            <a:pathLst>
              <a:path fill="none" w="5053" h="2196">
                <a:moveTo>
                  <a:pt x="1207" y="1560"/>
                </a:moveTo>
                <a:cubicBezTo>
                  <a:pt x="1181" y="1751"/>
                  <a:pt x="1137" y="1939"/>
                  <a:pt x="1023" y="2099"/>
                </a:cubicBezTo>
                <a:cubicBezTo>
                  <a:pt x="993" y="2131"/>
                  <a:pt x="964" y="2164"/>
                  <a:pt x="934" y="2196"/>
                </a:cubicBezTo>
                <a:moveTo>
                  <a:pt x="2769" y="596"/>
                </a:moveTo>
                <a:cubicBezTo>
                  <a:pt x="2828" y="623"/>
                  <a:pt x="2809" y="708"/>
                  <a:pt x="2792" y="767"/>
                </a:cubicBezTo>
                <a:cubicBezTo>
                  <a:pt x="2751" y="915"/>
                  <a:pt x="2670" y="1062"/>
                  <a:pt x="2609" y="1203"/>
                </a:cubicBezTo>
                <a:cubicBezTo>
                  <a:pt x="2578" y="1274"/>
                  <a:pt x="2569" y="1295"/>
                  <a:pt x="2549" y="1341"/>
                </a:cubicBezTo>
                <a:moveTo>
                  <a:pt x="825" y="609"/>
                </a:moveTo>
                <a:cubicBezTo>
                  <a:pt x="838" y="586"/>
                  <a:pt x="832" y="575"/>
                  <a:pt x="847" y="576"/>
                </a:cubicBezTo>
                <a:cubicBezTo>
                  <a:pt x="860" y="634"/>
                  <a:pt x="867" y="695"/>
                  <a:pt x="846" y="761"/>
                </a:cubicBezTo>
                <a:cubicBezTo>
                  <a:pt x="742" y="1084"/>
                  <a:pt x="455" y="1290"/>
                  <a:pt x="145" y="1385"/>
                </a:cubicBezTo>
                <a:cubicBezTo>
                  <a:pt x="97" y="1400"/>
                  <a:pt x="48" y="1412"/>
                  <a:pt x="0" y="1426"/>
                </a:cubicBezTo>
                <a:moveTo>
                  <a:pt x="1547" y="13"/>
                </a:moveTo>
                <a:cubicBezTo>
                  <a:pt x="1548" y="11"/>
                  <a:pt x="1548" y="10"/>
                  <a:pt x="1549" y="8"/>
                </a:cubicBezTo>
                <a:cubicBezTo>
                  <a:pt x="1544" y="8"/>
                  <a:pt x="1561" y="-21"/>
                  <a:pt x="1528" y="31"/>
                </a:cubicBezTo>
                <a:cubicBezTo>
                  <a:pt x="1482" y="102"/>
                  <a:pt x="1437" y="173"/>
                  <a:pt x="1404" y="251"/>
                </a:cubicBezTo>
                <a:cubicBezTo>
                  <a:pt x="1373" y="323"/>
                  <a:pt x="1350" y="395"/>
                  <a:pt x="1353" y="474"/>
                </a:cubicBezTo>
                <a:cubicBezTo>
                  <a:pt x="1357" y="506"/>
                  <a:pt x="1358" y="517"/>
                  <a:pt x="1384" y="524"/>
                </a:cubicBezTo>
                <a:moveTo>
                  <a:pt x="1783" y="298"/>
                </a:moveTo>
                <a:cubicBezTo>
                  <a:pt x="1802" y="253"/>
                  <a:pt x="1823" y="209"/>
                  <a:pt x="1845" y="166"/>
                </a:cubicBezTo>
                <a:cubicBezTo>
                  <a:pt x="1799" y="201"/>
                  <a:pt x="1755" y="238"/>
                  <a:pt x="1717" y="283"/>
                </a:cubicBezTo>
                <a:cubicBezTo>
                  <a:pt x="1678" y="329"/>
                  <a:pt x="1614" y="412"/>
                  <a:pt x="1633" y="480"/>
                </a:cubicBezTo>
                <a:cubicBezTo>
                  <a:pt x="1651" y="545"/>
                  <a:pt x="1791" y="530"/>
                  <a:pt x="1836" y="527"/>
                </a:cubicBezTo>
                <a:cubicBezTo>
                  <a:pt x="1915" y="522"/>
                  <a:pt x="2019" y="495"/>
                  <a:pt x="2057" y="416"/>
                </a:cubicBezTo>
                <a:cubicBezTo>
                  <a:pt x="2089" y="350"/>
                  <a:pt x="2054" y="289"/>
                  <a:pt x="2006" y="245"/>
                </a:cubicBezTo>
                <a:cubicBezTo>
                  <a:pt x="1964" y="207"/>
                  <a:pt x="1907" y="172"/>
                  <a:pt x="1850" y="173"/>
                </a:cubicBezTo>
                <a:cubicBezTo>
                  <a:pt x="1847" y="174"/>
                  <a:pt x="1844" y="175"/>
                  <a:pt x="1841" y="176"/>
                </a:cubicBezTo>
                <a:moveTo>
                  <a:pt x="3225" y="153"/>
                </a:moveTo>
                <a:cubicBezTo>
                  <a:pt x="3219" y="131"/>
                  <a:pt x="3212" y="120"/>
                  <a:pt x="3232" y="106"/>
                </a:cubicBezTo>
                <a:cubicBezTo>
                  <a:pt x="3262" y="85"/>
                  <a:pt x="3314" y="89"/>
                  <a:pt x="3348" y="92"/>
                </a:cubicBezTo>
                <a:cubicBezTo>
                  <a:pt x="3400" y="97"/>
                  <a:pt x="3426" y="146"/>
                  <a:pt x="3407" y="197"/>
                </a:cubicBezTo>
                <a:cubicBezTo>
                  <a:pt x="3375" y="286"/>
                  <a:pt x="3287" y="364"/>
                  <a:pt x="3230" y="437"/>
                </a:cubicBezTo>
                <a:cubicBezTo>
                  <a:pt x="3204" y="471"/>
                  <a:pt x="3166" y="510"/>
                  <a:pt x="3162" y="554"/>
                </a:cubicBezTo>
                <a:cubicBezTo>
                  <a:pt x="3162" y="558"/>
                  <a:pt x="3162" y="562"/>
                  <a:pt x="3162" y="566"/>
                </a:cubicBezTo>
                <a:cubicBezTo>
                  <a:pt x="3215" y="584"/>
                  <a:pt x="3270" y="581"/>
                  <a:pt x="3326" y="581"/>
                </a:cubicBezTo>
                <a:cubicBezTo>
                  <a:pt x="3351" y="581"/>
                  <a:pt x="3375" y="581"/>
                  <a:pt x="3400" y="581"/>
                </a:cubicBezTo>
                <a:moveTo>
                  <a:pt x="3813" y="420"/>
                </a:moveTo>
                <a:cubicBezTo>
                  <a:pt x="3842" y="371"/>
                  <a:pt x="3876" y="320"/>
                  <a:pt x="3886" y="262"/>
                </a:cubicBezTo>
                <a:cubicBezTo>
                  <a:pt x="3886" y="249"/>
                  <a:pt x="3886" y="247"/>
                  <a:pt x="3886" y="239"/>
                </a:cubicBezTo>
                <a:cubicBezTo>
                  <a:pt x="3840" y="247"/>
                  <a:pt x="3807" y="278"/>
                  <a:pt x="3776" y="314"/>
                </a:cubicBezTo>
                <a:cubicBezTo>
                  <a:pt x="3742" y="353"/>
                  <a:pt x="3724" y="390"/>
                  <a:pt x="3722" y="440"/>
                </a:cubicBezTo>
                <a:cubicBezTo>
                  <a:pt x="3722" y="444"/>
                  <a:pt x="3722" y="448"/>
                  <a:pt x="3722" y="452"/>
                </a:cubicBezTo>
                <a:cubicBezTo>
                  <a:pt x="3759" y="458"/>
                  <a:pt x="3787" y="461"/>
                  <a:pt x="3819" y="438"/>
                </a:cubicBezTo>
                <a:cubicBezTo>
                  <a:pt x="3855" y="413"/>
                  <a:pt x="3874" y="369"/>
                  <a:pt x="3878" y="327"/>
                </a:cubicBezTo>
                <a:cubicBezTo>
                  <a:pt x="3882" y="287"/>
                  <a:pt x="3879" y="249"/>
                  <a:pt x="3864" y="212"/>
                </a:cubicBezTo>
                <a:cubicBezTo>
                  <a:pt x="3856" y="191"/>
                  <a:pt x="3855" y="167"/>
                  <a:pt x="3851" y="202"/>
                </a:cubicBezTo>
                <a:moveTo>
                  <a:pt x="4147" y="552"/>
                </a:moveTo>
                <a:cubicBezTo>
                  <a:pt x="4157" y="550"/>
                  <a:pt x="4175" y="552"/>
                  <a:pt x="4184" y="548"/>
                </a:cubicBezTo>
                <a:cubicBezTo>
                  <a:pt x="4184" y="547"/>
                  <a:pt x="4184" y="546"/>
                  <a:pt x="4184" y="545"/>
                </a:cubicBezTo>
                <a:cubicBezTo>
                  <a:pt x="4156" y="540"/>
                  <a:pt x="4123" y="537"/>
                  <a:pt x="4101" y="517"/>
                </a:cubicBezTo>
                <a:cubicBezTo>
                  <a:pt x="4070" y="488"/>
                  <a:pt x="4112" y="470"/>
                  <a:pt x="4130" y="460"/>
                </a:cubicBezTo>
                <a:moveTo>
                  <a:pt x="4921" y="173"/>
                </a:moveTo>
                <a:cubicBezTo>
                  <a:pt x="4901" y="163"/>
                  <a:pt x="4923" y="154"/>
                  <a:pt x="4864" y="159"/>
                </a:cubicBezTo>
                <a:cubicBezTo>
                  <a:pt x="4748" y="168"/>
                  <a:pt x="4628" y="232"/>
                  <a:pt x="4530" y="290"/>
                </a:cubicBezTo>
                <a:cubicBezTo>
                  <a:pt x="4463" y="329"/>
                  <a:pt x="4440" y="354"/>
                  <a:pt x="4411" y="414"/>
                </a:cubicBezTo>
                <a:cubicBezTo>
                  <a:pt x="4478" y="430"/>
                  <a:pt x="4553" y="429"/>
                  <a:pt x="4621" y="413"/>
                </a:cubicBezTo>
                <a:cubicBezTo>
                  <a:pt x="4729" y="387"/>
                  <a:pt x="4850" y="339"/>
                  <a:pt x="4937" y="269"/>
                </a:cubicBezTo>
                <a:cubicBezTo>
                  <a:pt x="4981" y="233"/>
                  <a:pt x="5016" y="183"/>
                  <a:pt x="5053" y="140"/>
                </a:cubicBezTo>
                <a:cubicBezTo>
                  <a:pt x="5025" y="222"/>
                  <a:pt x="4965" y="295"/>
                  <a:pt x="4920" y="370"/>
                </a:cubicBezTo>
                <a:cubicBezTo>
                  <a:pt x="4850" y="486"/>
                  <a:pt x="4790" y="605"/>
                  <a:pt x="4748" y="734"/>
                </a:cubicBezTo>
                <a:cubicBezTo>
                  <a:pt x="4723" y="811"/>
                  <a:pt x="4705" y="889"/>
                  <a:pt x="4681" y="96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1" name=""/>
          <p:cNvSpPr/>
          <p:nvPr/>
        </p:nvSpPr>
        <p:spPr>
          <a:xfrm>
            <a:off x="5209560" y="1040040"/>
            <a:ext cx="287640" cy="468000"/>
          </a:xfrm>
          <a:custGeom>
            <a:avLst/>
            <a:gdLst/>
            <a:ahLst/>
            <a:rect l="0" t="0" r="r" b="b"/>
            <a:pathLst>
              <a:path fill="none" w="799" h="1300">
                <a:moveTo>
                  <a:pt x="668" y="12"/>
                </a:moveTo>
                <a:cubicBezTo>
                  <a:pt x="575" y="-6"/>
                  <a:pt x="549" y="-13"/>
                  <a:pt x="453" y="54"/>
                </a:cubicBezTo>
                <a:cubicBezTo>
                  <a:pt x="233" y="207"/>
                  <a:pt x="29" y="421"/>
                  <a:pt x="2" y="698"/>
                </a:cubicBezTo>
                <a:cubicBezTo>
                  <a:pt x="-19" y="912"/>
                  <a:pt x="127" y="1062"/>
                  <a:pt x="302" y="1160"/>
                </a:cubicBezTo>
                <a:cubicBezTo>
                  <a:pt x="460" y="1248"/>
                  <a:pt x="626" y="1269"/>
                  <a:pt x="799" y="13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2" name=""/>
          <p:cNvSpPr/>
          <p:nvPr/>
        </p:nvSpPr>
        <p:spPr>
          <a:xfrm>
            <a:off x="3367080" y="2462040"/>
            <a:ext cx="250560" cy="58320"/>
          </a:xfrm>
          <a:custGeom>
            <a:avLst/>
            <a:gdLst/>
            <a:ahLst/>
            <a:rect l="0" t="0" r="r" b="b"/>
            <a:pathLst>
              <a:path fill="none" w="696" h="162">
                <a:moveTo>
                  <a:pt x="0" y="162"/>
                </a:moveTo>
                <a:cubicBezTo>
                  <a:pt x="112" y="82"/>
                  <a:pt x="213" y="40"/>
                  <a:pt x="350" y="18"/>
                </a:cubicBezTo>
                <a:cubicBezTo>
                  <a:pt x="465" y="0"/>
                  <a:pt x="580" y="2"/>
                  <a:pt x="696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3" name=""/>
          <p:cNvSpPr/>
          <p:nvPr/>
        </p:nvSpPr>
        <p:spPr>
          <a:xfrm>
            <a:off x="865080" y="2309400"/>
            <a:ext cx="1836360" cy="438120"/>
          </a:xfrm>
          <a:custGeom>
            <a:avLst/>
            <a:gdLst/>
            <a:ahLst/>
            <a:rect l="0" t="0" r="r" b="b"/>
            <a:pathLst>
              <a:path fill="none" w="5101" h="1217">
                <a:moveTo>
                  <a:pt x="52" y="444"/>
                </a:moveTo>
                <a:cubicBezTo>
                  <a:pt x="66" y="427"/>
                  <a:pt x="72" y="426"/>
                  <a:pt x="70" y="412"/>
                </a:cubicBezTo>
                <a:cubicBezTo>
                  <a:pt x="75" y="470"/>
                  <a:pt x="84" y="569"/>
                  <a:pt x="77" y="637"/>
                </a:cubicBezTo>
                <a:cubicBezTo>
                  <a:pt x="64" y="770"/>
                  <a:pt x="27" y="901"/>
                  <a:pt x="9" y="1033"/>
                </a:cubicBezTo>
                <a:cubicBezTo>
                  <a:pt x="1" y="1090"/>
                  <a:pt x="0" y="1146"/>
                  <a:pt x="0" y="1203"/>
                </a:cubicBezTo>
                <a:moveTo>
                  <a:pt x="138" y="415"/>
                </a:moveTo>
                <a:cubicBezTo>
                  <a:pt x="154" y="399"/>
                  <a:pt x="190" y="362"/>
                  <a:pt x="219" y="383"/>
                </a:cubicBezTo>
                <a:cubicBezTo>
                  <a:pt x="246" y="402"/>
                  <a:pt x="241" y="490"/>
                  <a:pt x="235" y="515"/>
                </a:cubicBezTo>
                <a:cubicBezTo>
                  <a:pt x="220" y="576"/>
                  <a:pt x="180" y="645"/>
                  <a:pt x="140" y="693"/>
                </a:cubicBezTo>
                <a:cubicBezTo>
                  <a:pt x="123" y="713"/>
                  <a:pt x="102" y="732"/>
                  <a:pt x="83" y="751"/>
                </a:cubicBezTo>
                <a:moveTo>
                  <a:pt x="553" y="1217"/>
                </a:moveTo>
                <a:cubicBezTo>
                  <a:pt x="553" y="1138"/>
                  <a:pt x="521" y="982"/>
                  <a:pt x="568" y="918"/>
                </a:cubicBezTo>
                <a:cubicBezTo>
                  <a:pt x="604" y="870"/>
                  <a:pt x="667" y="859"/>
                  <a:pt x="723" y="863"/>
                </a:cubicBezTo>
                <a:cubicBezTo>
                  <a:pt x="795" y="868"/>
                  <a:pt x="828" y="922"/>
                  <a:pt x="869" y="974"/>
                </a:cubicBezTo>
                <a:cubicBezTo>
                  <a:pt x="917" y="1035"/>
                  <a:pt x="963" y="1071"/>
                  <a:pt x="1045" y="1059"/>
                </a:cubicBezTo>
                <a:cubicBezTo>
                  <a:pt x="1110" y="1049"/>
                  <a:pt x="1173" y="1000"/>
                  <a:pt x="1220" y="957"/>
                </a:cubicBezTo>
                <a:cubicBezTo>
                  <a:pt x="1266" y="916"/>
                  <a:pt x="1282" y="876"/>
                  <a:pt x="1293" y="819"/>
                </a:cubicBezTo>
                <a:cubicBezTo>
                  <a:pt x="1293" y="815"/>
                  <a:pt x="1292" y="814"/>
                  <a:pt x="1294" y="814"/>
                </a:cubicBezTo>
                <a:cubicBezTo>
                  <a:pt x="1317" y="869"/>
                  <a:pt x="1331" y="917"/>
                  <a:pt x="1385" y="953"/>
                </a:cubicBezTo>
                <a:cubicBezTo>
                  <a:pt x="1475" y="1012"/>
                  <a:pt x="1613" y="1019"/>
                  <a:pt x="1716" y="1005"/>
                </a:cubicBezTo>
                <a:cubicBezTo>
                  <a:pt x="1790" y="995"/>
                  <a:pt x="1919" y="957"/>
                  <a:pt x="1958" y="883"/>
                </a:cubicBezTo>
                <a:cubicBezTo>
                  <a:pt x="1993" y="815"/>
                  <a:pt x="1914" y="773"/>
                  <a:pt x="1867" y="748"/>
                </a:cubicBezTo>
                <a:cubicBezTo>
                  <a:pt x="1778" y="702"/>
                  <a:pt x="1678" y="685"/>
                  <a:pt x="1579" y="673"/>
                </a:cubicBezTo>
                <a:moveTo>
                  <a:pt x="2243" y="35"/>
                </a:moveTo>
                <a:cubicBezTo>
                  <a:pt x="2269" y="128"/>
                  <a:pt x="2278" y="213"/>
                  <a:pt x="2280" y="309"/>
                </a:cubicBezTo>
                <a:cubicBezTo>
                  <a:pt x="2283" y="446"/>
                  <a:pt x="2276" y="583"/>
                  <a:pt x="2283" y="720"/>
                </a:cubicBezTo>
                <a:cubicBezTo>
                  <a:pt x="2285" y="746"/>
                  <a:pt x="2287" y="773"/>
                  <a:pt x="2289" y="799"/>
                </a:cubicBezTo>
                <a:moveTo>
                  <a:pt x="2073" y="569"/>
                </a:moveTo>
                <a:cubicBezTo>
                  <a:pt x="2082" y="500"/>
                  <a:pt x="2110" y="510"/>
                  <a:pt x="2179" y="509"/>
                </a:cubicBezTo>
                <a:cubicBezTo>
                  <a:pt x="2263" y="508"/>
                  <a:pt x="2347" y="507"/>
                  <a:pt x="2431" y="513"/>
                </a:cubicBezTo>
                <a:cubicBezTo>
                  <a:pt x="2485" y="517"/>
                  <a:pt x="2538" y="522"/>
                  <a:pt x="2593" y="522"/>
                </a:cubicBezTo>
                <a:cubicBezTo>
                  <a:pt x="2614" y="522"/>
                  <a:pt x="2619" y="517"/>
                  <a:pt x="2638" y="509"/>
                </a:cubicBezTo>
                <a:cubicBezTo>
                  <a:pt x="2696" y="485"/>
                  <a:pt x="2835" y="513"/>
                  <a:pt x="2875" y="470"/>
                </a:cubicBezTo>
                <a:cubicBezTo>
                  <a:pt x="2892" y="452"/>
                  <a:pt x="2889" y="436"/>
                  <a:pt x="2889" y="411"/>
                </a:cubicBezTo>
                <a:cubicBezTo>
                  <a:pt x="2889" y="371"/>
                  <a:pt x="2846" y="357"/>
                  <a:pt x="2811" y="353"/>
                </a:cubicBezTo>
                <a:cubicBezTo>
                  <a:pt x="2726" y="344"/>
                  <a:pt x="2662" y="374"/>
                  <a:pt x="2589" y="416"/>
                </a:cubicBezTo>
                <a:cubicBezTo>
                  <a:pt x="2529" y="451"/>
                  <a:pt x="2463" y="484"/>
                  <a:pt x="2446" y="551"/>
                </a:cubicBezTo>
                <a:moveTo>
                  <a:pt x="3263" y="19"/>
                </a:moveTo>
                <a:cubicBezTo>
                  <a:pt x="3254" y="-30"/>
                  <a:pt x="3259" y="28"/>
                  <a:pt x="3260" y="42"/>
                </a:cubicBezTo>
                <a:cubicBezTo>
                  <a:pt x="3264" y="140"/>
                  <a:pt x="3263" y="237"/>
                  <a:pt x="3263" y="334"/>
                </a:cubicBezTo>
                <a:cubicBezTo>
                  <a:pt x="3263" y="443"/>
                  <a:pt x="3255" y="552"/>
                  <a:pt x="3253" y="661"/>
                </a:cubicBezTo>
                <a:moveTo>
                  <a:pt x="3059" y="484"/>
                </a:moveTo>
                <a:cubicBezTo>
                  <a:pt x="3071" y="423"/>
                  <a:pt x="3118" y="429"/>
                  <a:pt x="3178" y="420"/>
                </a:cubicBezTo>
                <a:cubicBezTo>
                  <a:pt x="3272" y="406"/>
                  <a:pt x="3366" y="412"/>
                  <a:pt x="3460" y="406"/>
                </a:cubicBezTo>
                <a:cubicBezTo>
                  <a:pt x="3493" y="404"/>
                  <a:pt x="3520" y="391"/>
                  <a:pt x="3551" y="386"/>
                </a:cubicBezTo>
                <a:cubicBezTo>
                  <a:pt x="3572" y="382"/>
                  <a:pt x="3576" y="386"/>
                  <a:pt x="3587" y="404"/>
                </a:cubicBezTo>
                <a:cubicBezTo>
                  <a:pt x="3612" y="444"/>
                  <a:pt x="3613" y="495"/>
                  <a:pt x="3627" y="539"/>
                </a:cubicBezTo>
                <a:cubicBezTo>
                  <a:pt x="3640" y="581"/>
                  <a:pt x="3663" y="617"/>
                  <a:pt x="3708" y="629"/>
                </a:cubicBezTo>
                <a:cubicBezTo>
                  <a:pt x="3721" y="631"/>
                  <a:pt x="3735" y="633"/>
                  <a:pt x="3748" y="635"/>
                </a:cubicBezTo>
                <a:moveTo>
                  <a:pt x="4060" y="206"/>
                </a:moveTo>
                <a:cubicBezTo>
                  <a:pt x="4059" y="211"/>
                  <a:pt x="4039" y="303"/>
                  <a:pt x="4037" y="316"/>
                </a:cubicBezTo>
                <a:cubicBezTo>
                  <a:pt x="4000" y="517"/>
                  <a:pt x="3940" y="708"/>
                  <a:pt x="3936" y="913"/>
                </a:cubicBezTo>
                <a:cubicBezTo>
                  <a:pt x="3934" y="1000"/>
                  <a:pt x="3947" y="1147"/>
                  <a:pt x="4045" y="1191"/>
                </a:cubicBezTo>
                <a:cubicBezTo>
                  <a:pt x="4074" y="1194"/>
                  <a:pt x="4082" y="1195"/>
                  <a:pt x="4100" y="1194"/>
                </a:cubicBezTo>
                <a:moveTo>
                  <a:pt x="4140" y="762"/>
                </a:moveTo>
                <a:cubicBezTo>
                  <a:pt x="4133" y="661"/>
                  <a:pt x="4115" y="551"/>
                  <a:pt x="4128" y="450"/>
                </a:cubicBezTo>
                <a:cubicBezTo>
                  <a:pt x="4134" y="399"/>
                  <a:pt x="4168" y="355"/>
                  <a:pt x="4219" y="343"/>
                </a:cubicBezTo>
                <a:cubicBezTo>
                  <a:pt x="4282" y="328"/>
                  <a:pt x="4325" y="356"/>
                  <a:pt x="4355" y="412"/>
                </a:cubicBezTo>
                <a:cubicBezTo>
                  <a:pt x="4400" y="495"/>
                  <a:pt x="4396" y="590"/>
                  <a:pt x="4397" y="681"/>
                </a:cubicBezTo>
                <a:cubicBezTo>
                  <a:pt x="4397" y="734"/>
                  <a:pt x="4398" y="755"/>
                  <a:pt x="4345" y="762"/>
                </a:cubicBezTo>
                <a:cubicBezTo>
                  <a:pt x="4298" y="722"/>
                  <a:pt x="4285" y="673"/>
                  <a:pt x="4273" y="611"/>
                </a:cubicBezTo>
                <a:cubicBezTo>
                  <a:pt x="4260" y="546"/>
                  <a:pt x="4255" y="479"/>
                  <a:pt x="4258" y="412"/>
                </a:cubicBezTo>
                <a:cubicBezTo>
                  <a:pt x="4261" y="354"/>
                  <a:pt x="4280" y="279"/>
                  <a:pt x="4345" y="265"/>
                </a:cubicBezTo>
                <a:cubicBezTo>
                  <a:pt x="4352" y="265"/>
                  <a:pt x="4358" y="265"/>
                  <a:pt x="4365" y="265"/>
                </a:cubicBezTo>
                <a:cubicBezTo>
                  <a:pt x="4381" y="317"/>
                  <a:pt x="4388" y="371"/>
                  <a:pt x="4368" y="426"/>
                </a:cubicBezTo>
                <a:cubicBezTo>
                  <a:pt x="4361" y="440"/>
                  <a:pt x="4353" y="453"/>
                  <a:pt x="4346" y="467"/>
                </a:cubicBezTo>
                <a:moveTo>
                  <a:pt x="4717" y="268"/>
                </a:moveTo>
                <a:cubicBezTo>
                  <a:pt x="4724" y="270"/>
                  <a:pt x="4733" y="260"/>
                  <a:pt x="4737" y="271"/>
                </a:cubicBezTo>
                <a:cubicBezTo>
                  <a:pt x="4749" y="308"/>
                  <a:pt x="4712" y="385"/>
                  <a:pt x="4755" y="406"/>
                </a:cubicBezTo>
                <a:cubicBezTo>
                  <a:pt x="4789" y="423"/>
                  <a:pt x="4855" y="415"/>
                  <a:pt x="4889" y="404"/>
                </a:cubicBezTo>
                <a:cubicBezTo>
                  <a:pt x="4941" y="387"/>
                  <a:pt x="4992" y="348"/>
                  <a:pt x="5002" y="293"/>
                </a:cubicBezTo>
                <a:cubicBezTo>
                  <a:pt x="5011" y="239"/>
                  <a:pt x="5000" y="185"/>
                  <a:pt x="4955" y="150"/>
                </a:cubicBezTo>
                <a:cubicBezTo>
                  <a:pt x="4904" y="110"/>
                  <a:pt x="4821" y="111"/>
                  <a:pt x="4770" y="149"/>
                </a:cubicBezTo>
                <a:cubicBezTo>
                  <a:pt x="4671" y="223"/>
                  <a:pt x="4602" y="380"/>
                  <a:pt x="4588" y="499"/>
                </a:cubicBezTo>
                <a:cubicBezTo>
                  <a:pt x="4577" y="593"/>
                  <a:pt x="4584" y="670"/>
                  <a:pt x="4679" y="711"/>
                </a:cubicBezTo>
                <a:cubicBezTo>
                  <a:pt x="4804" y="766"/>
                  <a:pt x="4969" y="741"/>
                  <a:pt x="5101" y="74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4" name=""/>
          <p:cNvSpPr/>
          <p:nvPr/>
        </p:nvSpPr>
        <p:spPr>
          <a:xfrm>
            <a:off x="3132000" y="2288520"/>
            <a:ext cx="356760" cy="309960"/>
          </a:xfrm>
          <a:custGeom>
            <a:avLst/>
            <a:gdLst/>
            <a:ahLst/>
            <a:rect l="0" t="0" r="r" b="b"/>
            <a:pathLst>
              <a:path fill="none" w="991" h="861">
                <a:moveTo>
                  <a:pt x="233" y="427"/>
                </a:moveTo>
                <a:cubicBezTo>
                  <a:pt x="233" y="394"/>
                  <a:pt x="229" y="366"/>
                  <a:pt x="223" y="338"/>
                </a:cubicBezTo>
                <a:cubicBezTo>
                  <a:pt x="162" y="349"/>
                  <a:pt x="148" y="361"/>
                  <a:pt x="102" y="416"/>
                </a:cubicBezTo>
                <a:cubicBezTo>
                  <a:pt x="36" y="494"/>
                  <a:pt x="5" y="562"/>
                  <a:pt x="0" y="664"/>
                </a:cubicBezTo>
                <a:cubicBezTo>
                  <a:pt x="-4" y="739"/>
                  <a:pt x="64" y="751"/>
                  <a:pt x="126" y="717"/>
                </a:cubicBezTo>
                <a:cubicBezTo>
                  <a:pt x="207" y="671"/>
                  <a:pt x="263" y="578"/>
                  <a:pt x="297" y="495"/>
                </a:cubicBezTo>
                <a:cubicBezTo>
                  <a:pt x="321" y="437"/>
                  <a:pt x="330" y="368"/>
                  <a:pt x="291" y="315"/>
                </a:cubicBezTo>
                <a:cubicBezTo>
                  <a:pt x="267" y="283"/>
                  <a:pt x="201" y="231"/>
                  <a:pt x="157" y="242"/>
                </a:cubicBezTo>
                <a:cubicBezTo>
                  <a:pt x="138" y="243"/>
                  <a:pt x="133" y="248"/>
                  <a:pt x="141" y="271"/>
                </a:cubicBezTo>
                <a:cubicBezTo>
                  <a:pt x="160" y="356"/>
                  <a:pt x="220" y="360"/>
                  <a:pt x="307" y="365"/>
                </a:cubicBezTo>
                <a:cubicBezTo>
                  <a:pt x="466" y="374"/>
                  <a:pt x="619" y="338"/>
                  <a:pt x="768" y="284"/>
                </a:cubicBezTo>
                <a:cubicBezTo>
                  <a:pt x="846" y="256"/>
                  <a:pt x="961" y="213"/>
                  <a:pt x="987" y="124"/>
                </a:cubicBezTo>
                <a:cubicBezTo>
                  <a:pt x="1002" y="73"/>
                  <a:pt x="978" y="33"/>
                  <a:pt x="933" y="11"/>
                </a:cubicBezTo>
                <a:cubicBezTo>
                  <a:pt x="868" y="-20"/>
                  <a:pt x="823" y="21"/>
                  <a:pt x="790" y="74"/>
                </a:cubicBezTo>
                <a:cubicBezTo>
                  <a:pt x="704" y="210"/>
                  <a:pt x="694" y="384"/>
                  <a:pt x="707" y="540"/>
                </a:cubicBezTo>
                <a:cubicBezTo>
                  <a:pt x="715" y="629"/>
                  <a:pt x="751" y="709"/>
                  <a:pt x="771" y="793"/>
                </a:cubicBezTo>
                <a:cubicBezTo>
                  <a:pt x="783" y="844"/>
                  <a:pt x="768" y="835"/>
                  <a:pt x="753" y="86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5" name=""/>
          <p:cNvSpPr/>
          <p:nvPr/>
        </p:nvSpPr>
        <p:spPr>
          <a:xfrm>
            <a:off x="2235240" y="3114000"/>
            <a:ext cx="5171760" cy="436680"/>
          </a:xfrm>
          <a:custGeom>
            <a:avLst/>
            <a:gdLst/>
            <a:ahLst/>
            <a:rect l="0" t="0" r="r" b="b"/>
            <a:pathLst>
              <a:path fill="none" w="14366" h="1213">
                <a:moveTo>
                  <a:pt x="0" y="1213"/>
                </a:moveTo>
                <a:cubicBezTo>
                  <a:pt x="154" y="1175"/>
                  <a:pt x="310" y="1158"/>
                  <a:pt x="470" y="1151"/>
                </a:cubicBezTo>
                <a:cubicBezTo>
                  <a:pt x="511" y="1151"/>
                  <a:pt x="551" y="1150"/>
                  <a:pt x="592" y="1150"/>
                </a:cubicBezTo>
                <a:moveTo>
                  <a:pt x="14258" y="2"/>
                </a:moveTo>
                <a:cubicBezTo>
                  <a:pt x="14322" y="-14"/>
                  <a:pt x="14338" y="61"/>
                  <a:pt x="14366" y="11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6" name=""/>
          <p:cNvSpPr/>
          <p:nvPr/>
        </p:nvSpPr>
        <p:spPr>
          <a:xfrm>
            <a:off x="2317680" y="3168360"/>
            <a:ext cx="525240" cy="591480"/>
          </a:xfrm>
          <a:custGeom>
            <a:avLst/>
            <a:gdLst/>
            <a:ahLst/>
            <a:rect l="0" t="0" r="r" b="b"/>
            <a:pathLst>
              <a:path fill="none" w="1459" h="1643">
                <a:moveTo>
                  <a:pt x="642" y="335"/>
                </a:moveTo>
                <a:cubicBezTo>
                  <a:pt x="680" y="286"/>
                  <a:pt x="743" y="231"/>
                  <a:pt x="760" y="170"/>
                </a:cubicBezTo>
                <a:cubicBezTo>
                  <a:pt x="774" y="122"/>
                  <a:pt x="786" y="84"/>
                  <a:pt x="746" y="46"/>
                </a:cubicBezTo>
                <a:cubicBezTo>
                  <a:pt x="674" y="-22"/>
                  <a:pt x="520" y="-6"/>
                  <a:pt x="443" y="36"/>
                </a:cubicBezTo>
                <a:cubicBezTo>
                  <a:pt x="287" y="122"/>
                  <a:pt x="259" y="300"/>
                  <a:pt x="248" y="461"/>
                </a:cubicBezTo>
                <a:cubicBezTo>
                  <a:pt x="231" y="721"/>
                  <a:pt x="243" y="983"/>
                  <a:pt x="209" y="1243"/>
                </a:cubicBezTo>
                <a:cubicBezTo>
                  <a:pt x="193" y="1362"/>
                  <a:pt x="164" y="1469"/>
                  <a:pt x="86" y="1563"/>
                </a:cubicBezTo>
                <a:cubicBezTo>
                  <a:pt x="44" y="1605"/>
                  <a:pt x="33" y="1617"/>
                  <a:pt x="0" y="1636"/>
                </a:cubicBezTo>
                <a:moveTo>
                  <a:pt x="652" y="1206"/>
                </a:moveTo>
                <a:cubicBezTo>
                  <a:pt x="642" y="1265"/>
                  <a:pt x="643" y="1326"/>
                  <a:pt x="641" y="1386"/>
                </a:cubicBezTo>
                <a:cubicBezTo>
                  <a:pt x="638" y="1453"/>
                  <a:pt x="648" y="1572"/>
                  <a:pt x="606" y="1630"/>
                </a:cubicBezTo>
                <a:cubicBezTo>
                  <a:pt x="591" y="1650"/>
                  <a:pt x="597" y="1633"/>
                  <a:pt x="587" y="1643"/>
                </a:cubicBezTo>
                <a:cubicBezTo>
                  <a:pt x="579" y="1582"/>
                  <a:pt x="575" y="1521"/>
                  <a:pt x="578" y="1459"/>
                </a:cubicBezTo>
                <a:cubicBezTo>
                  <a:pt x="583" y="1353"/>
                  <a:pt x="621" y="1249"/>
                  <a:pt x="660" y="1151"/>
                </a:cubicBezTo>
                <a:cubicBezTo>
                  <a:pt x="704" y="1041"/>
                  <a:pt x="759" y="921"/>
                  <a:pt x="851" y="843"/>
                </a:cubicBezTo>
                <a:cubicBezTo>
                  <a:pt x="907" y="795"/>
                  <a:pt x="1002" y="768"/>
                  <a:pt x="1062" y="823"/>
                </a:cubicBezTo>
                <a:cubicBezTo>
                  <a:pt x="1150" y="904"/>
                  <a:pt x="1165" y="1057"/>
                  <a:pt x="1192" y="1166"/>
                </a:cubicBezTo>
                <a:cubicBezTo>
                  <a:pt x="1212" y="1247"/>
                  <a:pt x="1239" y="1322"/>
                  <a:pt x="1271" y="1399"/>
                </a:cubicBezTo>
                <a:cubicBezTo>
                  <a:pt x="1283" y="1432"/>
                  <a:pt x="1287" y="1440"/>
                  <a:pt x="1293" y="1461"/>
                </a:cubicBezTo>
                <a:moveTo>
                  <a:pt x="751" y="1437"/>
                </a:moveTo>
                <a:cubicBezTo>
                  <a:pt x="866" y="1437"/>
                  <a:pt x="968" y="1426"/>
                  <a:pt x="1081" y="1402"/>
                </a:cubicBezTo>
                <a:cubicBezTo>
                  <a:pt x="1208" y="1376"/>
                  <a:pt x="1333" y="1345"/>
                  <a:pt x="1459" y="131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7" name=""/>
          <p:cNvSpPr/>
          <p:nvPr/>
        </p:nvSpPr>
        <p:spPr>
          <a:xfrm>
            <a:off x="3081600" y="3122640"/>
            <a:ext cx="2537640" cy="704520"/>
          </a:xfrm>
          <a:custGeom>
            <a:avLst/>
            <a:gdLst/>
            <a:ahLst/>
            <a:rect l="0" t="0" r="r" b="b"/>
            <a:pathLst>
              <a:path fill="none" w="7049" h="1957">
                <a:moveTo>
                  <a:pt x="694" y="152"/>
                </a:moveTo>
                <a:cubicBezTo>
                  <a:pt x="677" y="133"/>
                  <a:pt x="713" y="88"/>
                  <a:pt x="689" y="119"/>
                </a:cubicBezTo>
                <a:cubicBezTo>
                  <a:pt x="511" y="344"/>
                  <a:pt x="349" y="603"/>
                  <a:pt x="187" y="840"/>
                </a:cubicBezTo>
                <a:cubicBezTo>
                  <a:pt x="80" y="996"/>
                  <a:pt x="-96" y="1233"/>
                  <a:pt x="66" y="1418"/>
                </a:cubicBezTo>
                <a:cubicBezTo>
                  <a:pt x="261" y="1641"/>
                  <a:pt x="618" y="1656"/>
                  <a:pt x="882" y="1697"/>
                </a:cubicBezTo>
                <a:moveTo>
                  <a:pt x="1235" y="789"/>
                </a:moveTo>
                <a:cubicBezTo>
                  <a:pt x="1223" y="764"/>
                  <a:pt x="1213" y="738"/>
                  <a:pt x="1207" y="710"/>
                </a:cubicBezTo>
                <a:cubicBezTo>
                  <a:pt x="1207" y="707"/>
                  <a:pt x="1207" y="706"/>
                  <a:pt x="1207" y="704"/>
                </a:cubicBezTo>
                <a:cubicBezTo>
                  <a:pt x="1207" y="810"/>
                  <a:pt x="1215" y="915"/>
                  <a:pt x="1216" y="1021"/>
                </a:cubicBezTo>
                <a:cubicBezTo>
                  <a:pt x="1217" y="1104"/>
                  <a:pt x="1222" y="1193"/>
                  <a:pt x="1211" y="1273"/>
                </a:cubicBezTo>
                <a:moveTo>
                  <a:pt x="1228" y="345"/>
                </a:moveTo>
                <a:cubicBezTo>
                  <a:pt x="1228" y="335"/>
                  <a:pt x="1228" y="326"/>
                  <a:pt x="1228" y="316"/>
                </a:cubicBezTo>
                <a:cubicBezTo>
                  <a:pt x="1259" y="303"/>
                  <a:pt x="1267" y="378"/>
                  <a:pt x="1271" y="397"/>
                </a:cubicBezTo>
                <a:cubicBezTo>
                  <a:pt x="1280" y="459"/>
                  <a:pt x="1283" y="481"/>
                  <a:pt x="1291" y="524"/>
                </a:cubicBezTo>
                <a:moveTo>
                  <a:pt x="1595" y="727"/>
                </a:moveTo>
                <a:cubicBezTo>
                  <a:pt x="1614" y="746"/>
                  <a:pt x="1626" y="791"/>
                  <a:pt x="1635" y="829"/>
                </a:cubicBezTo>
                <a:cubicBezTo>
                  <a:pt x="1654" y="912"/>
                  <a:pt x="1663" y="996"/>
                  <a:pt x="1678" y="1080"/>
                </a:cubicBezTo>
                <a:moveTo>
                  <a:pt x="1806" y="1082"/>
                </a:moveTo>
                <a:cubicBezTo>
                  <a:pt x="1840" y="1070"/>
                  <a:pt x="1864" y="1051"/>
                  <a:pt x="1904" y="1074"/>
                </a:cubicBezTo>
                <a:cubicBezTo>
                  <a:pt x="1974" y="1115"/>
                  <a:pt x="2012" y="1185"/>
                  <a:pt x="2093" y="1211"/>
                </a:cubicBezTo>
                <a:cubicBezTo>
                  <a:pt x="2140" y="1226"/>
                  <a:pt x="2215" y="1228"/>
                  <a:pt x="2261" y="1208"/>
                </a:cubicBezTo>
                <a:cubicBezTo>
                  <a:pt x="2365" y="1162"/>
                  <a:pt x="2425" y="1065"/>
                  <a:pt x="2429" y="956"/>
                </a:cubicBezTo>
                <a:cubicBezTo>
                  <a:pt x="2432" y="873"/>
                  <a:pt x="2408" y="799"/>
                  <a:pt x="2399" y="718"/>
                </a:cubicBezTo>
                <a:cubicBezTo>
                  <a:pt x="2393" y="663"/>
                  <a:pt x="2395" y="608"/>
                  <a:pt x="2395" y="553"/>
                </a:cubicBezTo>
                <a:cubicBezTo>
                  <a:pt x="2395" y="586"/>
                  <a:pt x="2395" y="613"/>
                  <a:pt x="2395" y="646"/>
                </a:cubicBezTo>
                <a:cubicBezTo>
                  <a:pt x="2395" y="753"/>
                  <a:pt x="2397" y="858"/>
                  <a:pt x="2420" y="964"/>
                </a:cubicBezTo>
                <a:cubicBezTo>
                  <a:pt x="2437" y="1041"/>
                  <a:pt x="2462" y="1123"/>
                  <a:pt x="2499" y="1193"/>
                </a:cubicBezTo>
                <a:cubicBezTo>
                  <a:pt x="2511" y="1216"/>
                  <a:pt x="2524" y="1226"/>
                  <a:pt x="2539" y="1243"/>
                </a:cubicBezTo>
                <a:moveTo>
                  <a:pt x="2305" y="856"/>
                </a:moveTo>
                <a:cubicBezTo>
                  <a:pt x="2354" y="851"/>
                  <a:pt x="2422" y="854"/>
                  <a:pt x="2480" y="861"/>
                </a:cubicBezTo>
                <a:cubicBezTo>
                  <a:pt x="2607" y="877"/>
                  <a:pt x="2731" y="905"/>
                  <a:pt x="2857" y="930"/>
                </a:cubicBezTo>
                <a:moveTo>
                  <a:pt x="4252" y="807"/>
                </a:moveTo>
                <a:cubicBezTo>
                  <a:pt x="4255" y="802"/>
                  <a:pt x="4259" y="797"/>
                  <a:pt x="4262" y="792"/>
                </a:cubicBezTo>
                <a:cubicBezTo>
                  <a:pt x="4273" y="755"/>
                  <a:pt x="4241" y="829"/>
                  <a:pt x="4216" y="858"/>
                </a:cubicBezTo>
                <a:cubicBezTo>
                  <a:pt x="4136" y="952"/>
                  <a:pt x="4046" y="1042"/>
                  <a:pt x="4022" y="1170"/>
                </a:cubicBezTo>
                <a:cubicBezTo>
                  <a:pt x="4016" y="1201"/>
                  <a:pt x="4019" y="1223"/>
                  <a:pt x="4032" y="1247"/>
                </a:cubicBezTo>
                <a:cubicBezTo>
                  <a:pt x="4092" y="1247"/>
                  <a:pt x="4123" y="1240"/>
                  <a:pt x="4171" y="1199"/>
                </a:cubicBezTo>
                <a:cubicBezTo>
                  <a:pt x="4218" y="1159"/>
                  <a:pt x="4244" y="1111"/>
                  <a:pt x="4264" y="1054"/>
                </a:cubicBezTo>
                <a:cubicBezTo>
                  <a:pt x="4273" y="1029"/>
                  <a:pt x="4276" y="1001"/>
                  <a:pt x="4289" y="978"/>
                </a:cubicBezTo>
                <a:cubicBezTo>
                  <a:pt x="4290" y="978"/>
                  <a:pt x="4291" y="978"/>
                  <a:pt x="4292" y="978"/>
                </a:cubicBezTo>
                <a:cubicBezTo>
                  <a:pt x="4301" y="1023"/>
                  <a:pt x="4307" y="1067"/>
                  <a:pt x="4313" y="1112"/>
                </a:cubicBezTo>
                <a:cubicBezTo>
                  <a:pt x="4318" y="1150"/>
                  <a:pt x="4327" y="1187"/>
                  <a:pt x="4334" y="1225"/>
                </a:cubicBezTo>
                <a:cubicBezTo>
                  <a:pt x="4334" y="1227"/>
                  <a:pt x="4335" y="1230"/>
                  <a:pt x="4335" y="1232"/>
                </a:cubicBezTo>
                <a:moveTo>
                  <a:pt x="4385" y="1008"/>
                </a:moveTo>
                <a:cubicBezTo>
                  <a:pt x="4404" y="960"/>
                  <a:pt x="4419" y="898"/>
                  <a:pt x="4477" y="882"/>
                </a:cubicBezTo>
                <a:cubicBezTo>
                  <a:pt x="4535" y="866"/>
                  <a:pt x="4559" y="914"/>
                  <a:pt x="4572" y="962"/>
                </a:cubicBezTo>
                <a:cubicBezTo>
                  <a:pt x="4587" y="1018"/>
                  <a:pt x="4588" y="1092"/>
                  <a:pt x="4581" y="1150"/>
                </a:cubicBezTo>
                <a:cubicBezTo>
                  <a:pt x="4576" y="1166"/>
                  <a:pt x="4576" y="1170"/>
                  <a:pt x="4571" y="1179"/>
                </a:cubicBezTo>
                <a:cubicBezTo>
                  <a:pt x="4570" y="1176"/>
                  <a:pt x="4564" y="1150"/>
                  <a:pt x="4564" y="1136"/>
                </a:cubicBezTo>
                <a:cubicBezTo>
                  <a:pt x="4564" y="1091"/>
                  <a:pt x="4572" y="1063"/>
                  <a:pt x="4597" y="1025"/>
                </a:cubicBezTo>
                <a:cubicBezTo>
                  <a:pt x="4617" y="995"/>
                  <a:pt x="4638" y="968"/>
                  <a:pt x="4674" y="967"/>
                </a:cubicBezTo>
                <a:cubicBezTo>
                  <a:pt x="4710" y="966"/>
                  <a:pt x="4714" y="1032"/>
                  <a:pt x="4717" y="1058"/>
                </a:cubicBezTo>
                <a:cubicBezTo>
                  <a:pt x="4721" y="1092"/>
                  <a:pt x="4719" y="1127"/>
                  <a:pt x="4719" y="1161"/>
                </a:cubicBezTo>
                <a:moveTo>
                  <a:pt x="4905" y="886"/>
                </a:moveTo>
                <a:cubicBezTo>
                  <a:pt x="4929" y="838"/>
                  <a:pt x="4939" y="808"/>
                  <a:pt x="4997" y="803"/>
                </a:cubicBezTo>
                <a:cubicBezTo>
                  <a:pt x="5052" y="799"/>
                  <a:pt x="5083" y="828"/>
                  <a:pt x="5117" y="868"/>
                </a:cubicBezTo>
                <a:cubicBezTo>
                  <a:pt x="5138" y="893"/>
                  <a:pt x="5146" y="906"/>
                  <a:pt x="5175" y="916"/>
                </a:cubicBezTo>
                <a:cubicBezTo>
                  <a:pt x="5177" y="916"/>
                  <a:pt x="5179" y="916"/>
                  <a:pt x="5181" y="916"/>
                </a:cubicBezTo>
                <a:cubicBezTo>
                  <a:pt x="5187" y="874"/>
                  <a:pt x="5190" y="831"/>
                  <a:pt x="5198" y="789"/>
                </a:cubicBezTo>
                <a:cubicBezTo>
                  <a:pt x="5204" y="758"/>
                  <a:pt x="5214" y="710"/>
                  <a:pt x="5236" y="686"/>
                </a:cubicBezTo>
                <a:cubicBezTo>
                  <a:pt x="5245" y="673"/>
                  <a:pt x="5246" y="668"/>
                  <a:pt x="5257" y="671"/>
                </a:cubicBezTo>
                <a:cubicBezTo>
                  <a:pt x="5273" y="733"/>
                  <a:pt x="5277" y="792"/>
                  <a:pt x="5278" y="860"/>
                </a:cubicBezTo>
                <a:cubicBezTo>
                  <a:pt x="5279" y="978"/>
                  <a:pt x="5275" y="1090"/>
                  <a:pt x="5254" y="1206"/>
                </a:cubicBezTo>
                <a:cubicBezTo>
                  <a:pt x="5239" y="1286"/>
                  <a:pt x="5219" y="1366"/>
                  <a:pt x="5198" y="1444"/>
                </a:cubicBezTo>
                <a:cubicBezTo>
                  <a:pt x="5185" y="1492"/>
                  <a:pt x="5165" y="1542"/>
                  <a:pt x="5160" y="1591"/>
                </a:cubicBezTo>
                <a:cubicBezTo>
                  <a:pt x="5158" y="1610"/>
                  <a:pt x="5162" y="1630"/>
                  <a:pt x="5163" y="1647"/>
                </a:cubicBezTo>
                <a:moveTo>
                  <a:pt x="3794" y="10"/>
                </a:moveTo>
                <a:cubicBezTo>
                  <a:pt x="3793" y="10"/>
                  <a:pt x="3796" y="-2"/>
                  <a:pt x="3782" y="0"/>
                </a:cubicBezTo>
                <a:cubicBezTo>
                  <a:pt x="3753" y="4"/>
                  <a:pt x="3737" y="6"/>
                  <a:pt x="3715" y="29"/>
                </a:cubicBezTo>
                <a:cubicBezTo>
                  <a:pt x="3604" y="144"/>
                  <a:pt x="3536" y="340"/>
                  <a:pt x="3466" y="479"/>
                </a:cubicBezTo>
                <a:cubicBezTo>
                  <a:pt x="3370" y="670"/>
                  <a:pt x="3259" y="858"/>
                  <a:pt x="3190" y="1060"/>
                </a:cubicBezTo>
                <a:cubicBezTo>
                  <a:pt x="3129" y="1237"/>
                  <a:pt x="3084" y="1497"/>
                  <a:pt x="3146" y="1679"/>
                </a:cubicBezTo>
                <a:cubicBezTo>
                  <a:pt x="3180" y="1779"/>
                  <a:pt x="3259" y="1838"/>
                  <a:pt x="3305" y="1927"/>
                </a:cubicBezTo>
                <a:cubicBezTo>
                  <a:pt x="3310" y="1938"/>
                  <a:pt x="3307" y="1948"/>
                  <a:pt x="3311" y="1957"/>
                </a:cubicBezTo>
                <a:moveTo>
                  <a:pt x="3840" y="972"/>
                </a:moveTo>
                <a:cubicBezTo>
                  <a:pt x="3844" y="962"/>
                  <a:pt x="3849" y="953"/>
                  <a:pt x="3853" y="943"/>
                </a:cubicBezTo>
                <a:cubicBezTo>
                  <a:pt x="3835" y="977"/>
                  <a:pt x="3813" y="1008"/>
                  <a:pt x="3797" y="1044"/>
                </a:cubicBezTo>
                <a:cubicBezTo>
                  <a:pt x="3768" y="1111"/>
                  <a:pt x="3749" y="1183"/>
                  <a:pt x="3727" y="1252"/>
                </a:cubicBezTo>
                <a:cubicBezTo>
                  <a:pt x="3712" y="1299"/>
                  <a:pt x="3694" y="1346"/>
                  <a:pt x="3679" y="1393"/>
                </a:cubicBezTo>
                <a:cubicBezTo>
                  <a:pt x="3675" y="1404"/>
                  <a:pt x="3676" y="1408"/>
                  <a:pt x="3675" y="1418"/>
                </a:cubicBezTo>
                <a:moveTo>
                  <a:pt x="3675" y="1004"/>
                </a:moveTo>
                <a:cubicBezTo>
                  <a:pt x="3674" y="1007"/>
                  <a:pt x="3672" y="1026"/>
                  <a:pt x="3684" y="1049"/>
                </a:cubicBezTo>
                <a:cubicBezTo>
                  <a:pt x="3705" y="1091"/>
                  <a:pt x="3737" y="1123"/>
                  <a:pt x="3772" y="1154"/>
                </a:cubicBezTo>
                <a:cubicBezTo>
                  <a:pt x="3805" y="1183"/>
                  <a:pt x="3840" y="1209"/>
                  <a:pt x="3870" y="1242"/>
                </a:cubicBezTo>
                <a:cubicBezTo>
                  <a:pt x="3884" y="1257"/>
                  <a:pt x="3903" y="1276"/>
                  <a:pt x="3907" y="1297"/>
                </a:cubicBezTo>
                <a:cubicBezTo>
                  <a:pt x="3907" y="1300"/>
                  <a:pt x="3907" y="1303"/>
                  <a:pt x="3907" y="1306"/>
                </a:cubicBezTo>
                <a:moveTo>
                  <a:pt x="3545" y="1306"/>
                </a:moveTo>
                <a:cubicBezTo>
                  <a:pt x="3601" y="1275"/>
                  <a:pt x="3660" y="1260"/>
                  <a:pt x="3722" y="1243"/>
                </a:cubicBezTo>
                <a:cubicBezTo>
                  <a:pt x="3808" y="1219"/>
                  <a:pt x="3894" y="1195"/>
                  <a:pt x="3982" y="1177"/>
                </a:cubicBezTo>
                <a:cubicBezTo>
                  <a:pt x="4004" y="1173"/>
                  <a:pt x="4054" y="1165"/>
                  <a:pt x="4032" y="1169"/>
                </a:cubicBezTo>
                <a:cubicBezTo>
                  <a:pt x="4023" y="1171"/>
                  <a:pt x="4013" y="1172"/>
                  <a:pt x="4004" y="1174"/>
                </a:cubicBezTo>
                <a:moveTo>
                  <a:pt x="5713" y="170"/>
                </a:moveTo>
                <a:cubicBezTo>
                  <a:pt x="5701" y="152"/>
                  <a:pt x="5689" y="128"/>
                  <a:pt x="5675" y="112"/>
                </a:cubicBezTo>
                <a:cubicBezTo>
                  <a:pt x="5674" y="110"/>
                  <a:pt x="5673" y="117"/>
                  <a:pt x="5672" y="115"/>
                </a:cubicBezTo>
                <a:cubicBezTo>
                  <a:pt x="5686" y="128"/>
                  <a:pt x="5710" y="147"/>
                  <a:pt x="5729" y="162"/>
                </a:cubicBezTo>
                <a:cubicBezTo>
                  <a:pt x="5768" y="193"/>
                  <a:pt x="5801" y="224"/>
                  <a:pt x="5826" y="268"/>
                </a:cubicBezTo>
                <a:cubicBezTo>
                  <a:pt x="5869" y="345"/>
                  <a:pt x="5883" y="437"/>
                  <a:pt x="5892" y="525"/>
                </a:cubicBezTo>
                <a:cubicBezTo>
                  <a:pt x="5921" y="792"/>
                  <a:pt x="5985" y="1196"/>
                  <a:pt x="5893" y="1452"/>
                </a:cubicBezTo>
                <a:cubicBezTo>
                  <a:pt x="5835" y="1613"/>
                  <a:pt x="5690" y="1729"/>
                  <a:pt x="5578" y="1851"/>
                </a:cubicBezTo>
                <a:cubicBezTo>
                  <a:pt x="5570" y="1859"/>
                  <a:pt x="5561" y="1870"/>
                  <a:pt x="5553" y="1878"/>
                </a:cubicBezTo>
                <a:moveTo>
                  <a:pt x="6885" y="648"/>
                </a:moveTo>
                <a:cubicBezTo>
                  <a:pt x="6885" y="609"/>
                  <a:pt x="6885" y="579"/>
                  <a:pt x="6873" y="546"/>
                </a:cubicBezTo>
                <a:cubicBezTo>
                  <a:pt x="6827" y="543"/>
                  <a:pt x="6818" y="540"/>
                  <a:pt x="6781" y="583"/>
                </a:cubicBezTo>
                <a:cubicBezTo>
                  <a:pt x="6661" y="724"/>
                  <a:pt x="6587" y="923"/>
                  <a:pt x="6567" y="1105"/>
                </a:cubicBezTo>
                <a:cubicBezTo>
                  <a:pt x="6551" y="1250"/>
                  <a:pt x="6560" y="1394"/>
                  <a:pt x="6627" y="1527"/>
                </a:cubicBezTo>
                <a:cubicBezTo>
                  <a:pt x="6669" y="1609"/>
                  <a:pt x="6736" y="1662"/>
                  <a:pt x="6828" y="1672"/>
                </a:cubicBezTo>
                <a:cubicBezTo>
                  <a:pt x="6900" y="1680"/>
                  <a:pt x="6977" y="1673"/>
                  <a:pt x="7049" y="167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8" name=""/>
          <p:cNvSpPr/>
          <p:nvPr/>
        </p:nvSpPr>
        <p:spPr>
          <a:xfrm>
            <a:off x="6068880" y="3260520"/>
            <a:ext cx="189720" cy="490680"/>
          </a:xfrm>
          <a:custGeom>
            <a:avLst/>
            <a:gdLst/>
            <a:ahLst/>
            <a:rect l="0" t="0" r="r" b="b"/>
            <a:pathLst>
              <a:path fill="none" w="527" h="1363">
                <a:moveTo>
                  <a:pt x="131" y="8"/>
                </a:moveTo>
                <a:cubicBezTo>
                  <a:pt x="138" y="8"/>
                  <a:pt x="121" y="-4"/>
                  <a:pt x="143" y="1"/>
                </a:cubicBezTo>
                <a:cubicBezTo>
                  <a:pt x="193" y="12"/>
                  <a:pt x="224" y="50"/>
                  <a:pt x="259" y="88"/>
                </a:cubicBezTo>
                <a:cubicBezTo>
                  <a:pt x="376" y="213"/>
                  <a:pt x="484" y="336"/>
                  <a:pt x="515" y="511"/>
                </a:cubicBezTo>
                <a:cubicBezTo>
                  <a:pt x="535" y="621"/>
                  <a:pt x="532" y="736"/>
                  <a:pt x="495" y="841"/>
                </a:cubicBezTo>
                <a:cubicBezTo>
                  <a:pt x="457" y="950"/>
                  <a:pt x="388" y="1048"/>
                  <a:pt x="309" y="1132"/>
                </a:cubicBezTo>
                <a:cubicBezTo>
                  <a:pt x="237" y="1210"/>
                  <a:pt x="145" y="1278"/>
                  <a:pt x="54" y="1334"/>
                </a:cubicBezTo>
                <a:cubicBezTo>
                  <a:pt x="36" y="1344"/>
                  <a:pt x="18" y="1353"/>
                  <a:pt x="0" y="136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89" name=""/>
          <p:cNvSpPr/>
          <p:nvPr/>
        </p:nvSpPr>
        <p:spPr>
          <a:xfrm>
            <a:off x="6667560" y="3503880"/>
            <a:ext cx="252000" cy="208800"/>
          </a:xfrm>
          <a:custGeom>
            <a:avLst/>
            <a:gdLst/>
            <a:ahLst/>
            <a:rect l="0" t="0" r="r" b="b"/>
            <a:pathLst>
              <a:path fill="none" w="700" h="580">
                <a:moveTo>
                  <a:pt x="700" y="0"/>
                </a:moveTo>
                <a:cubicBezTo>
                  <a:pt x="671" y="37"/>
                  <a:pt x="656" y="62"/>
                  <a:pt x="628" y="99"/>
                </a:cubicBezTo>
                <a:cubicBezTo>
                  <a:pt x="499" y="268"/>
                  <a:pt x="314" y="375"/>
                  <a:pt x="136" y="485"/>
                </a:cubicBezTo>
                <a:cubicBezTo>
                  <a:pt x="60" y="532"/>
                  <a:pt x="40" y="541"/>
                  <a:pt x="0" y="58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0" name=""/>
          <p:cNvSpPr/>
          <p:nvPr/>
        </p:nvSpPr>
        <p:spPr>
          <a:xfrm>
            <a:off x="7323120" y="3146400"/>
            <a:ext cx="863280" cy="307440"/>
          </a:xfrm>
          <a:custGeom>
            <a:avLst/>
            <a:gdLst/>
            <a:ahLst/>
            <a:rect l="0" t="0" r="r" b="b"/>
            <a:pathLst>
              <a:path fill="none" w="2398" h="854">
                <a:moveTo>
                  <a:pt x="39" y="434"/>
                </a:moveTo>
                <a:cubicBezTo>
                  <a:pt x="40" y="398"/>
                  <a:pt x="37" y="377"/>
                  <a:pt x="60" y="349"/>
                </a:cubicBezTo>
                <a:cubicBezTo>
                  <a:pt x="73" y="367"/>
                  <a:pt x="69" y="418"/>
                  <a:pt x="69" y="448"/>
                </a:cubicBezTo>
                <a:cubicBezTo>
                  <a:pt x="69" y="557"/>
                  <a:pt x="47" y="656"/>
                  <a:pt x="20" y="761"/>
                </a:cubicBezTo>
                <a:cubicBezTo>
                  <a:pt x="6" y="810"/>
                  <a:pt x="2" y="822"/>
                  <a:pt x="0" y="854"/>
                </a:cubicBezTo>
                <a:moveTo>
                  <a:pt x="564" y="333"/>
                </a:moveTo>
                <a:cubicBezTo>
                  <a:pt x="569" y="346"/>
                  <a:pt x="589" y="397"/>
                  <a:pt x="592" y="432"/>
                </a:cubicBezTo>
                <a:cubicBezTo>
                  <a:pt x="598" y="511"/>
                  <a:pt x="567" y="707"/>
                  <a:pt x="646" y="763"/>
                </a:cubicBezTo>
                <a:cubicBezTo>
                  <a:pt x="677" y="786"/>
                  <a:pt x="708" y="783"/>
                  <a:pt x="744" y="773"/>
                </a:cubicBezTo>
                <a:cubicBezTo>
                  <a:pt x="834" y="749"/>
                  <a:pt x="920" y="664"/>
                  <a:pt x="1021" y="720"/>
                </a:cubicBezTo>
                <a:cubicBezTo>
                  <a:pt x="1104" y="766"/>
                  <a:pt x="1136" y="837"/>
                  <a:pt x="1241" y="847"/>
                </a:cubicBezTo>
                <a:cubicBezTo>
                  <a:pt x="1351" y="858"/>
                  <a:pt x="1446" y="829"/>
                  <a:pt x="1544" y="780"/>
                </a:cubicBezTo>
                <a:cubicBezTo>
                  <a:pt x="1690" y="706"/>
                  <a:pt x="1788" y="607"/>
                  <a:pt x="1837" y="449"/>
                </a:cubicBezTo>
                <a:cubicBezTo>
                  <a:pt x="1880" y="308"/>
                  <a:pt x="1880" y="153"/>
                  <a:pt x="1883" y="7"/>
                </a:cubicBezTo>
                <a:cubicBezTo>
                  <a:pt x="1883" y="5"/>
                  <a:pt x="1883" y="2"/>
                  <a:pt x="1883" y="0"/>
                </a:cubicBezTo>
                <a:cubicBezTo>
                  <a:pt x="1856" y="92"/>
                  <a:pt x="1810" y="178"/>
                  <a:pt x="1782" y="271"/>
                </a:cubicBezTo>
                <a:cubicBezTo>
                  <a:pt x="1747" y="393"/>
                  <a:pt x="1719" y="564"/>
                  <a:pt x="1782" y="679"/>
                </a:cubicBezTo>
                <a:cubicBezTo>
                  <a:pt x="1804" y="718"/>
                  <a:pt x="1836" y="743"/>
                  <a:pt x="1865" y="774"/>
                </a:cubicBezTo>
                <a:moveTo>
                  <a:pt x="1584" y="554"/>
                </a:moveTo>
                <a:cubicBezTo>
                  <a:pt x="1607" y="466"/>
                  <a:pt x="1709" y="486"/>
                  <a:pt x="1796" y="480"/>
                </a:cubicBezTo>
                <a:cubicBezTo>
                  <a:pt x="1958" y="470"/>
                  <a:pt x="2121" y="475"/>
                  <a:pt x="2282" y="475"/>
                </a:cubicBezTo>
                <a:cubicBezTo>
                  <a:pt x="2321" y="475"/>
                  <a:pt x="2359" y="475"/>
                  <a:pt x="2398" y="475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1" name=""/>
          <p:cNvSpPr/>
          <p:nvPr/>
        </p:nvSpPr>
        <p:spPr>
          <a:xfrm>
            <a:off x="8574120" y="2896560"/>
            <a:ext cx="1899360" cy="729000"/>
          </a:xfrm>
          <a:custGeom>
            <a:avLst/>
            <a:gdLst/>
            <a:ahLst/>
            <a:rect l="0" t="0" r="r" b="b"/>
            <a:pathLst>
              <a:path fill="none" w="5276" h="2025">
                <a:moveTo>
                  <a:pt x="4335" y="64"/>
                </a:moveTo>
                <a:cubicBezTo>
                  <a:pt x="4333" y="44"/>
                  <a:pt x="4331" y="25"/>
                  <a:pt x="4329" y="5"/>
                </a:cubicBezTo>
                <a:cubicBezTo>
                  <a:pt x="4366" y="4"/>
                  <a:pt x="4408" y="-4"/>
                  <a:pt x="4446" y="3"/>
                </a:cubicBezTo>
                <a:cubicBezTo>
                  <a:pt x="4703" y="48"/>
                  <a:pt x="4984" y="257"/>
                  <a:pt x="5138" y="456"/>
                </a:cubicBezTo>
                <a:cubicBezTo>
                  <a:pt x="5264" y="619"/>
                  <a:pt x="5314" y="830"/>
                  <a:pt x="5244" y="1029"/>
                </a:cubicBezTo>
                <a:cubicBezTo>
                  <a:pt x="5194" y="1171"/>
                  <a:pt x="5071" y="1301"/>
                  <a:pt x="4947" y="1383"/>
                </a:cubicBezTo>
                <a:cubicBezTo>
                  <a:pt x="4884" y="1424"/>
                  <a:pt x="4811" y="1454"/>
                  <a:pt x="4744" y="1486"/>
                </a:cubicBezTo>
                <a:moveTo>
                  <a:pt x="448" y="1364"/>
                </a:moveTo>
                <a:cubicBezTo>
                  <a:pt x="433" y="1416"/>
                  <a:pt x="428" y="1454"/>
                  <a:pt x="406" y="1503"/>
                </a:cubicBezTo>
                <a:cubicBezTo>
                  <a:pt x="343" y="1645"/>
                  <a:pt x="245" y="1769"/>
                  <a:pt x="142" y="1884"/>
                </a:cubicBezTo>
                <a:cubicBezTo>
                  <a:pt x="71" y="1958"/>
                  <a:pt x="50" y="1981"/>
                  <a:pt x="0" y="2025"/>
                </a:cubicBezTo>
                <a:moveTo>
                  <a:pt x="1467" y="620"/>
                </a:moveTo>
                <a:cubicBezTo>
                  <a:pt x="1473" y="579"/>
                  <a:pt x="1487" y="521"/>
                  <a:pt x="1476" y="479"/>
                </a:cubicBezTo>
                <a:cubicBezTo>
                  <a:pt x="1474" y="478"/>
                  <a:pt x="1471" y="476"/>
                  <a:pt x="1469" y="475"/>
                </a:cubicBezTo>
                <a:cubicBezTo>
                  <a:pt x="1409" y="503"/>
                  <a:pt x="1369" y="537"/>
                  <a:pt x="1323" y="592"/>
                </a:cubicBezTo>
                <a:cubicBezTo>
                  <a:pt x="1203" y="736"/>
                  <a:pt x="1156" y="888"/>
                  <a:pt x="1145" y="1073"/>
                </a:cubicBezTo>
                <a:cubicBezTo>
                  <a:pt x="1134" y="1250"/>
                  <a:pt x="1152" y="1428"/>
                  <a:pt x="1142" y="1605"/>
                </a:cubicBezTo>
                <a:cubicBezTo>
                  <a:pt x="1140" y="1644"/>
                  <a:pt x="1143" y="1679"/>
                  <a:pt x="1114" y="1695"/>
                </a:cubicBezTo>
                <a:cubicBezTo>
                  <a:pt x="1110" y="1695"/>
                  <a:pt x="1106" y="1695"/>
                  <a:pt x="1102" y="1695"/>
                </a:cubicBezTo>
                <a:moveTo>
                  <a:pt x="934" y="1418"/>
                </a:moveTo>
                <a:cubicBezTo>
                  <a:pt x="924" y="1358"/>
                  <a:pt x="908" y="1318"/>
                  <a:pt x="977" y="1295"/>
                </a:cubicBezTo>
                <a:cubicBezTo>
                  <a:pt x="1074" y="1263"/>
                  <a:pt x="1193" y="1273"/>
                  <a:pt x="1293" y="1265"/>
                </a:cubicBezTo>
                <a:cubicBezTo>
                  <a:pt x="1549" y="1244"/>
                  <a:pt x="1768" y="1189"/>
                  <a:pt x="2004" y="1088"/>
                </a:cubicBezTo>
                <a:moveTo>
                  <a:pt x="2270" y="332"/>
                </a:moveTo>
                <a:cubicBezTo>
                  <a:pt x="2270" y="433"/>
                  <a:pt x="2273" y="533"/>
                  <a:pt x="2252" y="634"/>
                </a:cubicBezTo>
                <a:cubicBezTo>
                  <a:pt x="2217" y="805"/>
                  <a:pt x="2140" y="962"/>
                  <a:pt x="2070" y="1120"/>
                </a:cubicBezTo>
                <a:cubicBezTo>
                  <a:pt x="2045" y="1180"/>
                  <a:pt x="2037" y="1196"/>
                  <a:pt x="2028" y="1236"/>
                </a:cubicBezTo>
                <a:moveTo>
                  <a:pt x="2875" y="991"/>
                </a:moveTo>
                <a:cubicBezTo>
                  <a:pt x="2899" y="973"/>
                  <a:pt x="2903" y="972"/>
                  <a:pt x="2915" y="959"/>
                </a:cubicBezTo>
                <a:cubicBezTo>
                  <a:pt x="2834" y="981"/>
                  <a:pt x="2762" y="1030"/>
                  <a:pt x="2694" y="1079"/>
                </a:cubicBezTo>
                <a:cubicBezTo>
                  <a:pt x="2638" y="1120"/>
                  <a:pt x="2576" y="1163"/>
                  <a:pt x="2559" y="1232"/>
                </a:cubicBezTo>
                <a:cubicBezTo>
                  <a:pt x="2606" y="1248"/>
                  <a:pt x="2655" y="1234"/>
                  <a:pt x="2701" y="1214"/>
                </a:cubicBezTo>
                <a:cubicBezTo>
                  <a:pt x="2759" y="1189"/>
                  <a:pt x="2819" y="1152"/>
                  <a:pt x="2846" y="1093"/>
                </a:cubicBezTo>
                <a:cubicBezTo>
                  <a:pt x="2854" y="1075"/>
                  <a:pt x="2864" y="1028"/>
                  <a:pt x="2855" y="1008"/>
                </a:cubicBezTo>
                <a:cubicBezTo>
                  <a:pt x="2852" y="1008"/>
                  <a:pt x="2849" y="1008"/>
                  <a:pt x="2846" y="1008"/>
                </a:cubicBezTo>
                <a:cubicBezTo>
                  <a:pt x="2825" y="1046"/>
                  <a:pt x="2832" y="1081"/>
                  <a:pt x="2836" y="1125"/>
                </a:cubicBezTo>
                <a:moveTo>
                  <a:pt x="3278" y="1147"/>
                </a:moveTo>
                <a:cubicBezTo>
                  <a:pt x="3338" y="1110"/>
                  <a:pt x="3420" y="1072"/>
                  <a:pt x="3446" y="1000"/>
                </a:cubicBezTo>
                <a:cubicBezTo>
                  <a:pt x="3453" y="980"/>
                  <a:pt x="3448" y="975"/>
                  <a:pt x="3452" y="958"/>
                </a:cubicBezTo>
                <a:cubicBezTo>
                  <a:pt x="3407" y="998"/>
                  <a:pt x="3358" y="1047"/>
                  <a:pt x="3317" y="1096"/>
                </a:cubicBezTo>
                <a:cubicBezTo>
                  <a:pt x="3283" y="1137"/>
                  <a:pt x="3221" y="1201"/>
                  <a:pt x="3234" y="1263"/>
                </a:cubicBezTo>
                <a:cubicBezTo>
                  <a:pt x="3242" y="1302"/>
                  <a:pt x="3376" y="1289"/>
                  <a:pt x="3398" y="1288"/>
                </a:cubicBezTo>
                <a:cubicBezTo>
                  <a:pt x="3492" y="1282"/>
                  <a:pt x="3575" y="1237"/>
                  <a:pt x="3652" y="1184"/>
                </a:cubicBezTo>
                <a:cubicBezTo>
                  <a:pt x="3773" y="1100"/>
                  <a:pt x="3875" y="995"/>
                  <a:pt x="3998" y="914"/>
                </a:cubicBezTo>
                <a:cubicBezTo>
                  <a:pt x="4015" y="903"/>
                  <a:pt x="4019" y="903"/>
                  <a:pt x="4025" y="884"/>
                </a:cubicBezTo>
                <a:cubicBezTo>
                  <a:pt x="4046" y="813"/>
                  <a:pt x="4030" y="734"/>
                  <a:pt x="4056" y="660"/>
                </a:cubicBezTo>
                <a:cubicBezTo>
                  <a:pt x="4081" y="588"/>
                  <a:pt x="4112" y="518"/>
                  <a:pt x="4141" y="448"/>
                </a:cubicBezTo>
                <a:cubicBezTo>
                  <a:pt x="4129" y="504"/>
                  <a:pt x="4106" y="550"/>
                  <a:pt x="4086" y="605"/>
                </a:cubicBezTo>
                <a:cubicBezTo>
                  <a:pt x="4046" y="716"/>
                  <a:pt x="4037" y="817"/>
                  <a:pt x="4036" y="934"/>
                </a:cubicBezTo>
                <a:cubicBezTo>
                  <a:pt x="4035" y="1015"/>
                  <a:pt x="4037" y="1096"/>
                  <a:pt x="4031" y="1177"/>
                </a:cubicBezTo>
                <a:moveTo>
                  <a:pt x="3850" y="1057"/>
                </a:moveTo>
                <a:cubicBezTo>
                  <a:pt x="3925" y="999"/>
                  <a:pt x="4001" y="987"/>
                  <a:pt x="4097" y="974"/>
                </a:cubicBezTo>
                <a:cubicBezTo>
                  <a:pt x="4230" y="956"/>
                  <a:pt x="4365" y="951"/>
                  <a:pt x="4498" y="93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2" name=""/>
          <p:cNvSpPr/>
          <p:nvPr/>
        </p:nvSpPr>
        <p:spPr>
          <a:xfrm>
            <a:off x="5486400" y="3184560"/>
            <a:ext cx="268560" cy="104040"/>
          </a:xfrm>
          <a:custGeom>
            <a:avLst/>
            <a:gdLst/>
            <a:ahLst/>
            <a:rect l="0" t="0" r="r" b="b"/>
            <a:pathLst>
              <a:path fill="none" w="746" h="289">
                <a:moveTo>
                  <a:pt x="63" y="205"/>
                </a:moveTo>
                <a:cubicBezTo>
                  <a:pt x="49" y="174"/>
                  <a:pt x="35" y="143"/>
                  <a:pt x="18" y="114"/>
                </a:cubicBezTo>
                <a:cubicBezTo>
                  <a:pt x="12" y="103"/>
                  <a:pt x="9" y="96"/>
                  <a:pt x="0" y="90"/>
                </a:cubicBezTo>
                <a:cubicBezTo>
                  <a:pt x="10" y="119"/>
                  <a:pt x="23" y="142"/>
                  <a:pt x="39" y="169"/>
                </a:cubicBezTo>
                <a:cubicBezTo>
                  <a:pt x="58" y="202"/>
                  <a:pt x="76" y="231"/>
                  <a:pt x="106" y="255"/>
                </a:cubicBezTo>
                <a:moveTo>
                  <a:pt x="192" y="177"/>
                </a:moveTo>
                <a:cubicBezTo>
                  <a:pt x="214" y="123"/>
                  <a:pt x="234" y="47"/>
                  <a:pt x="290" y="16"/>
                </a:cubicBezTo>
                <a:cubicBezTo>
                  <a:pt x="312" y="11"/>
                  <a:pt x="319" y="10"/>
                  <a:pt x="334" y="11"/>
                </a:cubicBezTo>
                <a:cubicBezTo>
                  <a:pt x="354" y="62"/>
                  <a:pt x="354" y="103"/>
                  <a:pt x="354" y="158"/>
                </a:cubicBezTo>
                <a:cubicBezTo>
                  <a:pt x="354" y="194"/>
                  <a:pt x="344" y="227"/>
                  <a:pt x="343" y="262"/>
                </a:cubicBezTo>
                <a:cubicBezTo>
                  <a:pt x="343" y="268"/>
                  <a:pt x="342" y="269"/>
                  <a:pt x="344" y="272"/>
                </a:cubicBezTo>
                <a:cubicBezTo>
                  <a:pt x="390" y="272"/>
                  <a:pt x="415" y="260"/>
                  <a:pt x="456" y="236"/>
                </a:cubicBezTo>
                <a:cubicBezTo>
                  <a:pt x="565" y="174"/>
                  <a:pt x="666" y="96"/>
                  <a:pt x="746" y="0"/>
                </a:cubicBezTo>
                <a:cubicBezTo>
                  <a:pt x="725" y="21"/>
                  <a:pt x="644" y="102"/>
                  <a:pt x="609" y="132"/>
                </a:cubicBezTo>
                <a:cubicBezTo>
                  <a:pt x="502" y="216"/>
                  <a:pt x="463" y="245"/>
                  <a:pt x="381" y="28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3" name=""/>
          <p:cNvSpPr/>
          <p:nvPr/>
        </p:nvSpPr>
        <p:spPr>
          <a:xfrm>
            <a:off x="96840" y="4622760"/>
            <a:ext cx="6560640" cy="703080"/>
          </a:xfrm>
          <a:custGeom>
            <a:avLst/>
            <a:gdLst/>
            <a:ahLst/>
            <a:rect l="0" t="0" r="r" b="b"/>
            <a:pathLst>
              <a:path fill="none" w="18224" h="1953">
                <a:moveTo>
                  <a:pt x="1920" y="1953"/>
                </a:moveTo>
                <a:cubicBezTo>
                  <a:pt x="1899" y="1950"/>
                  <a:pt x="1893" y="1949"/>
                  <a:pt x="1879" y="1950"/>
                </a:cubicBezTo>
                <a:moveTo>
                  <a:pt x="2798" y="1547"/>
                </a:moveTo>
                <a:cubicBezTo>
                  <a:pt x="2973" y="1474"/>
                  <a:pt x="3148" y="1418"/>
                  <a:pt x="3334" y="1378"/>
                </a:cubicBezTo>
                <a:cubicBezTo>
                  <a:pt x="3375" y="1370"/>
                  <a:pt x="3417" y="1363"/>
                  <a:pt x="3458" y="1355"/>
                </a:cubicBezTo>
                <a:moveTo>
                  <a:pt x="139" y="1275"/>
                </a:moveTo>
                <a:cubicBezTo>
                  <a:pt x="135" y="1260"/>
                  <a:pt x="129" y="1245"/>
                  <a:pt x="124" y="1231"/>
                </a:cubicBezTo>
                <a:cubicBezTo>
                  <a:pt x="202" y="1303"/>
                  <a:pt x="273" y="1383"/>
                  <a:pt x="336" y="1468"/>
                </a:cubicBezTo>
                <a:cubicBezTo>
                  <a:pt x="378" y="1525"/>
                  <a:pt x="412" y="1608"/>
                  <a:pt x="464" y="1657"/>
                </a:cubicBezTo>
                <a:cubicBezTo>
                  <a:pt x="481" y="1673"/>
                  <a:pt x="477" y="1662"/>
                  <a:pt x="489" y="1670"/>
                </a:cubicBezTo>
                <a:cubicBezTo>
                  <a:pt x="500" y="1604"/>
                  <a:pt x="506" y="1538"/>
                  <a:pt x="513" y="1471"/>
                </a:cubicBezTo>
                <a:cubicBezTo>
                  <a:pt x="523" y="1379"/>
                  <a:pt x="519" y="1288"/>
                  <a:pt x="524" y="1196"/>
                </a:cubicBezTo>
                <a:cubicBezTo>
                  <a:pt x="528" y="1124"/>
                  <a:pt x="530" y="1036"/>
                  <a:pt x="573" y="974"/>
                </a:cubicBezTo>
                <a:cubicBezTo>
                  <a:pt x="591" y="958"/>
                  <a:pt x="597" y="953"/>
                  <a:pt x="615" y="958"/>
                </a:cubicBezTo>
                <a:moveTo>
                  <a:pt x="191" y="1094"/>
                </a:moveTo>
                <a:cubicBezTo>
                  <a:pt x="198" y="1076"/>
                  <a:pt x="176" y="1052"/>
                  <a:pt x="209" y="1090"/>
                </a:cubicBezTo>
                <a:cubicBezTo>
                  <a:pt x="274" y="1165"/>
                  <a:pt x="322" y="1268"/>
                  <a:pt x="352" y="1362"/>
                </a:cubicBezTo>
                <a:cubicBezTo>
                  <a:pt x="386" y="1468"/>
                  <a:pt x="398" y="1579"/>
                  <a:pt x="406" y="1689"/>
                </a:cubicBezTo>
                <a:cubicBezTo>
                  <a:pt x="408" y="1714"/>
                  <a:pt x="433" y="1835"/>
                  <a:pt x="419" y="1858"/>
                </a:cubicBezTo>
                <a:cubicBezTo>
                  <a:pt x="413" y="1858"/>
                  <a:pt x="407" y="1858"/>
                  <a:pt x="401" y="1858"/>
                </a:cubicBezTo>
                <a:moveTo>
                  <a:pt x="58" y="373"/>
                </a:moveTo>
                <a:cubicBezTo>
                  <a:pt x="59" y="335"/>
                  <a:pt x="49" y="325"/>
                  <a:pt x="75" y="312"/>
                </a:cubicBezTo>
                <a:cubicBezTo>
                  <a:pt x="115" y="329"/>
                  <a:pt x="111" y="372"/>
                  <a:pt x="112" y="416"/>
                </a:cubicBezTo>
                <a:cubicBezTo>
                  <a:pt x="113" y="469"/>
                  <a:pt x="93" y="499"/>
                  <a:pt x="48" y="525"/>
                </a:cubicBezTo>
                <a:cubicBezTo>
                  <a:pt x="36" y="532"/>
                  <a:pt x="14" y="537"/>
                  <a:pt x="6" y="522"/>
                </a:cubicBezTo>
                <a:cubicBezTo>
                  <a:pt x="-5" y="500"/>
                  <a:pt x="1" y="476"/>
                  <a:pt x="3" y="453"/>
                </a:cubicBezTo>
                <a:moveTo>
                  <a:pt x="701" y="918"/>
                </a:moveTo>
                <a:cubicBezTo>
                  <a:pt x="717" y="973"/>
                  <a:pt x="735" y="1030"/>
                  <a:pt x="750" y="1086"/>
                </a:cubicBezTo>
                <a:cubicBezTo>
                  <a:pt x="772" y="1170"/>
                  <a:pt x="788" y="1256"/>
                  <a:pt x="834" y="1332"/>
                </a:cubicBezTo>
                <a:cubicBezTo>
                  <a:pt x="858" y="1371"/>
                  <a:pt x="875" y="1371"/>
                  <a:pt x="907" y="1394"/>
                </a:cubicBezTo>
                <a:cubicBezTo>
                  <a:pt x="944" y="1371"/>
                  <a:pt x="950" y="1365"/>
                  <a:pt x="956" y="1309"/>
                </a:cubicBezTo>
                <a:cubicBezTo>
                  <a:pt x="963" y="1238"/>
                  <a:pt x="958" y="1164"/>
                  <a:pt x="958" y="1092"/>
                </a:cubicBezTo>
                <a:cubicBezTo>
                  <a:pt x="987" y="1126"/>
                  <a:pt x="1017" y="1169"/>
                  <a:pt x="1049" y="1204"/>
                </a:cubicBezTo>
                <a:cubicBezTo>
                  <a:pt x="1131" y="1293"/>
                  <a:pt x="1235" y="1326"/>
                  <a:pt x="1355" y="1316"/>
                </a:cubicBezTo>
                <a:cubicBezTo>
                  <a:pt x="1472" y="1306"/>
                  <a:pt x="1592" y="1240"/>
                  <a:pt x="1625" y="1121"/>
                </a:cubicBezTo>
                <a:cubicBezTo>
                  <a:pt x="1650" y="1031"/>
                  <a:pt x="1636" y="921"/>
                  <a:pt x="1608" y="835"/>
                </a:cubicBezTo>
                <a:cubicBezTo>
                  <a:pt x="1568" y="711"/>
                  <a:pt x="1499" y="596"/>
                  <a:pt x="1440" y="481"/>
                </a:cubicBezTo>
                <a:cubicBezTo>
                  <a:pt x="1426" y="454"/>
                  <a:pt x="1413" y="430"/>
                  <a:pt x="1398" y="405"/>
                </a:cubicBezTo>
                <a:cubicBezTo>
                  <a:pt x="1408" y="495"/>
                  <a:pt x="1447" y="570"/>
                  <a:pt x="1484" y="653"/>
                </a:cubicBezTo>
                <a:cubicBezTo>
                  <a:pt x="1540" y="777"/>
                  <a:pt x="1601" y="897"/>
                  <a:pt x="1653" y="1024"/>
                </a:cubicBezTo>
                <a:cubicBezTo>
                  <a:pt x="1680" y="1089"/>
                  <a:pt x="1710" y="1154"/>
                  <a:pt x="1733" y="1220"/>
                </a:cubicBezTo>
                <a:cubicBezTo>
                  <a:pt x="1733" y="1222"/>
                  <a:pt x="1733" y="1225"/>
                  <a:pt x="1733" y="1227"/>
                </a:cubicBezTo>
                <a:moveTo>
                  <a:pt x="1250" y="792"/>
                </a:moveTo>
                <a:cubicBezTo>
                  <a:pt x="1412" y="748"/>
                  <a:pt x="1576" y="711"/>
                  <a:pt x="1742" y="688"/>
                </a:cubicBezTo>
                <a:cubicBezTo>
                  <a:pt x="1912" y="664"/>
                  <a:pt x="2078" y="664"/>
                  <a:pt x="2249" y="663"/>
                </a:cubicBezTo>
                <a:moveTo>
                  <a:pt x="12025" y="724"/>
                </a:moveTo>
                <a:cubicBezTo>
                  <a:pt x="11942" y="699"/>
                  <a:pt x="11895" y="705"/>
                  <a:pt x="11822" y="760"/>
                </a:cubicBezTo>
                <a:cubicBezTo>
                  <a:pt x="11732" y="827"/>
                  <a:pt x="11640" y="927"/>
                  <a:pt x="11604" y="1036"/>
                </a:cubicBezTo>
                <a:cubicBezTo>
                  <a:pt x="11575" y="1122"/>
                  <a:pt x="11595" y="1145"/>
                  <a:pt x="11671" y="1164"/>
                </a:cubicBezTo>
                <a:moveTo>
                  <a:pt x="16655" y="0"/>
                </a:moveTo>
                <a:cubicBezTo>
                  <a:pt x="16742" y="106"/>
                  <a:pt x="16823" y="207"/>
                  <a:pt x="16857" y="344"/>
                </a:cubicBezTo>
                <a:cubicBezTo>
                  <a:pt x="16895" y="495"/>
                  <a:pt x="16868" y="627"/>
                  <a:pt x="16773" y="749"/>
                </a:cubicBezTo>
                <a:cubicBezTo>
                  <a:pt x="16689" y="857"/>
                  <a:pt x="16583" y="920"/>
                  <a:pt x="16471" y="994"/>
                </a:cubicBezTo>
                <a:moveTo>
                  <a:pt x="18224" y="704"/>
                </a:moveTo>
                <a:cubicBezTo>
                  <a:pt x="18200" y="834"/>
                  <a:pt x="18129" y="927"/>
                  <a:pt x="18035" y="1022"/>
                </a:cubicBezTo>
                <a:cubicBezTo>
                  <a:pt x="17835" y="1222"/>
                  <a:pt x="17588" y="1359"/>
                  <a:pt x="17346" y="150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4" name=""/>
          <p:cNvSpPr/>
          <p:nvPr/>
        </p:nvSpPr>
        <p:spPr>
          <a:xfrm>
            <a:off x="1224000" y="4534200"/>
            <a:ext cx="874440" cy="958320"/>
          </a:xfrm>
          <a:custGeom>
            <a:avLst/>
            <a:gdLst/>
            <a:ahLst/>
            <a:rect l="0" t="0" r="r" b="b"/>
            <a:pathLst>
              <a:path fill="none" w="2429" h="2662">
                <a:moveTo>
                  <a:pt x="632" y="555"/>
                </a:moveTo>
                <a:cubicBezTo>
                  <a:pt x="617" y="504"/>
                  <a:pt x="605" y="448"/>
                  <a:pt x="585" y="399"/>
                </a:cubicBezTo>
                <a:cubicBezTo>
                  <a:pt x="569" y="359"/>
                  <a:pt x="552" y="321"/>
                  <a:pt x="510" y="302"/>
                </a:cubicBezTo>
                <a:cubicBezTo>
                  <a:pt x="452" y="277"/>
                  <a:pt x="406" y="313"/>
                  <a:pt x="379" y="362"/>
                </a:cubicBezTo>
                <a:cubicBezTo>
                  <a:pt x="269" y="560"/>
                  <a:pt x="308" y="823"/>
                  <a:pt x="295" y="1039"/>
                </a:cubicBezTo>
                <a:cubicBezTo>
                  <a:pt x="278" y="1337"/>
                  <a:pt x="241" y="1635"/>
                  <a:pt x="149" y="1919"/>
                </a:cubicBezTo>
                <a:cubicBezTo>
                  <a:pt x="113" y="2031"/>
                  <a:pt x="61" y="2119"/>
                  <a:pt x="0" y="2218"/>
                </a:cubicBezTo>
                <a:moveTo>
                  <a:pt x="604" y="1652"/>
                </a:moveTo>
                <a:cubicBezTo>
                  <a:pt x="604" y="1728"/>
                  <a:pt x="619" y="1788"/>
                  <a:pt x="644" y="1861"/>
                </a:cubicBezTo>
                <a:cubicBezTo>
                  <a:pt x="672" y="1944"/>
                  <a:pt x="704" y="2027"/>
                  <a:pt x="740" y="2107"/>
                </a:cubicBezTo>
                <a:cubicBezTo>
                  <a:pt x="751" y="2131"/>
                  <a:pt x="764" y="2152"/>
                  <a:pt x="777" y="2174"/>
                </a:cubicBezTo>
                <a:cubicBezTo>
                  <a:pt x="765" y="2112"/>
                  <a:pt x="746" y="2051"/>
                  <a:pt x="738" y="1988"/>
                </a:cubicBezTo>
                <a:cubicBezTo>
                  <a:pt x="723" y="1874"/>
                  <a:pt x="716" y="1735"/>
                  <a:pt x="747" y="1624"/>
                </a:cubicBezTo>
                <a:cubicBezTo>
                  <a:pt x="778" y="1515"/>
                  <a:pt x="846" y="1430"/>
                  <a:pt x="960" y="1410"/>
                </a:cubicBezTo>
                <a:cubicBezTo>
                  <a:pt x="1053" y="1394"/>
                  <a:pt x="1105" y="1460"/>
                  <a:pt x="1117" y="1545"/>
                </a:cubicBezTo>
                <a:cubicBezTo>
                  <a:pt x="1131" y="1638"/>
                  <a:pt x="1117" y="1735"/>
                  <a:pt x="1077" y="1820"/>
                </a:cubicBezTo>
                <a:cubicBezTo>
                  <a:pt x="1062" y="1852"/>
                  <a:pt x="1042" y="1880"/>
                  <a:pt x="1029" y="1912"/>
                </a:cubicBezTo>
                <a:cubicBezTo>
                  <a:pt x="1068" y="1916"/>
                  <a:pt x="1112" y="1915"/>
                  <a:pt x="1153" y="1918"/>
                </a:cubicBezTo>
                <a:cubicBezTo>
                  <a:pt x="1210" y="1922"/>
                  <a:pt x="1269" y="1952"/>
                  <a:pt x="1248" y="2022"/>
                </a:cubicBezTo>
                <a:cubicBezTo>
                  <a:pt x="1213" y="2135"/>
                  <a:pt x="1077" y="2208"/>
                  <a:pt x="980" y="2255"/>
                </a:cubicBezTo>
                <a:cubicBezTo>
                  <a:pt x="909" y="2290"/>
                  <a:pt x="849" y="2303"/>
                  <a:pt x="773" y="2310"/>
                </a:cubicBezTo>
                <a:moveTo>
                  <a:pt x="2298" y="969"/>
                </a:moveTo>
                <a:cubicBezTo>
                  <a:pt x="2299" y="948"/>
                  <a:pt x="2299" y="927"/>
                  <a:pt x="2299" y="906"/>
                </a:cubicBezTo>
                <a:cubicBezTo>
                  <a:pt x="2234" y="959"/>
                  <a:pt x="2185" y="1025"/>
                  <a:pt x="2137" y="1106"/>
                </a:cubicBezTo>
                <a:cubicBezTo>
                  <a:pt x="2047" y="1259"/>
                  <a:pt x="1957" y="1420"/>
                  <a:pt x="1971" y="1603"/>
                </a:cubicBezTo>
                <a:cubicBezTo>
                  <a:pt x="1983" y="1772"/>
                  <a:pt x="2149" y="1854"/>
                  <a:pt x="2295" y="1893"/>
                </a:cubicBezTo>
                <a:cubicBezTo>
                  <a:pt x="2340" y="1900"/>
                  <a:pt x="2384" y="1908"/>
                  <a:pt x="2429" y="1915"/>
                </a:cubicBezTo>
                <a:moveTo>
                  <a:pt x="825" y="170"/>
                </a:moveTo>
                <a:cubicBezTo>
                  <a:pt x="795" y="128"/>
                  <a:pt x="815" y="126"/>
                  <a:pt x="761" y="87"/>
                </a:cubicBezTo>
                <a:cubicBezTo>
                  <a:pt x="737" y="70"/>
                  <a:pt x="701" y="25"/>
                  <a:pt x="680" y="14"/>
                </a:cubicBezTo>
                <a:cubicBezTo>
                  <a:pt x="651" y="-2"/>
                  <a:pt x="637" y="-4"/>
                  <a:pt x="596" y="6"/>
                </a:cubicBezTo>
                <a:cubicBezTo>
                  <a:pt x="448" y="41"/>
                  <a:pt x="252" y="217"/>
                  <a:pt x="188" y="349"/>
                </a:cubicBezTo>
                <a:cubicBezTo>
                  <a:pt x="92" y="546"/>
                  <a:pt x="150" y="791"/>
                  <a:pt x="130" y="1001"/>
                </a:cubicBezTo>
                <a:cubicBezTo>
                  <a:pt x="110" y="1219"/>
                  <a:pt x="69" y="1435"/>
                  <a:pt x="83" y="1655"/>
                </a:cubicBezTo>
                <a:cubicBezTo>
                  <a:pt x="95" y="1845"/>
                  <a:pt x="135" y="2053"/>
                  <a:pt x="197" y="2232"/>
                </a:cubicBezTo>
                <a:cubicBezTo>
                  <a:pt x="249" y="2382"/>
                  <a:pt x="331" y="2482"/>
                  <a:pt x="470" y="2557"/>
                </a:cubicBezTo>
                <a:cubicBezTo>
                  <a:pt x="614" y="2635"/>
                  <a:pt x="777" y="2657"/>
                  <a:pt x="938" y="2661"/>
                </a:cubicBezTo>
                <a:cubicBezTo>
                  <a:pt x="1036" y="2664"/>
                  <a:pt x="1124" y="2662"/>
                  <a:pt x="1211" y="2608"/>
                </a:cubicBezTo>
                <a:cubicBezTo>
                  <a:pt x="1366" y="2512"/>
                  <a:pt x="1477" y="2335"/>
                  <a:pt x="1524" y="2162"/>
                </a:cubicBezTo>
                <a:cubicBezTo>
                  <a:pt x="1579" y="1960"/>
                  <a:pt x="1575" y="1708"/>
                  <a:pt x="1540" y="1504"/>
                </a:cubicBezTo>
                <a:cubicBezTo>
                  <a:pt x="1518" y="1379"/>
                  <a:pt x="1480" y="1246"/>
                  <a:pt x="1416" y="1136"/>
                </a:cubicBezTo>
                <a:cubicBezTo>
                  <a:pt x="1263" y="871"/>
                  <a:pt x="1001" y="682"/>
                  <a:pt x="692" y="668"/>
                </a:cubicBezTo>
                <a:cubicBezTo>
                  <a:pt x="602" y="664"/>
                  <a:pt x="517" y="674"/>
                  <a:pt x="428" y="682"/>
                </a:cubicBezTo>
                <a:cubicBezTo>
                  <a:pt x="424" y="682"/>
                  <a:pt x="420" y="682"/>
                  <a:pt x="416" y="682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5" name=""/>
          <p:cNvSpPr/>
          <p:nvPr/>
        </p:nvSpPr>
        <p:spPr>
          <a:xfrm>
            <a:off x="2360520" y="4713120"/>
            <a:ext cx="933120" cy="315720"/>
          </a:xfrm>
          <a:custGeom>
            <a:avLst/>
            <a:gdLst/>
            <a:ahLst/>
            <a:rect l="0" t="0" r="r" b="b"/>
            <a:pathLst>
              <a:path fill="none" w="2592" h="877">
                <a:moveTo>
                  <a:pt x="0" y="540"/>
                </a:moveTo>
                <a:cubicBezTo>
                  <a:pt x="13" y="556"/>
                  <a:pt x="41" y="600"/>
                  <a:pt x="53" y="628"/>
                </a:cubicBezTo>
                <a:cubicBezTo>
                  <a:pt x="79" y="692"/>
                  <a:pt x="96" y="760"/>
                  <a:pt x="100" y="828"/>
                </a:cubicBezTo>
                <a:cubicBezTo>
                  <a:pt x="100" y="855"/>
                  <a:pt x="100" y="861"/>
                  <a:pt x="100" y="877"/>
                </a:cubicBezTo>
                <a:moveTo>
                  <a:pt x="29" y="95"/>
                </a:moveTo>
                <a:cubicBezTo>
                  <a:pt x="90" y="118"/>
                  <a:pt x="118" y="200"/>
                  <a:pt x="156" y="258"/>
                </a:cubicBezTo>
                <a:cubicBezTo>
                  <a:pt x="203" y="325"/>
                  <a:pt x="218" y="347"/>
                  <a:pt x="253" y="388"/>
                </a:cubicBezTo>
                <a:moveTo>
                  <a:pt x="459" y="485"/>
                </a:moveTo>
                <a:cubicBezTo>
                  <a:pt x="472" y="483"/>
                  <a:pt x="507" y="459"/>
                  <a:pt x="522" y="470"/>
                </a:cubicBezTo>
                <a:cubicBezTo>
                  <a:pt x="564" y="502"/>
                  <a:pt x="582" y="591"/>
                  <a:pt x="605" y="636"/>
                </a:cubicBezTo>
                <a:cubicBezTo>
                  <a:pt x="657" y="739"/>
                  <a:pt x="721" y="816"/>
                  <a:pt x="841" y="833"/>
                </a:cubicBezTo>
                <a:cubicBezTo>
                  <a:pt x="950" y="849"/>
                  <a:pt x="1050" y="830"/>
                  <a:pt x="1144" y="775"/>
                </a:cubicBezTo>
                <a:cubicBezTo>
                  <a:pt x="1203" y="740"/>
                  <a:pt x="1250" y="691"/>
                  <a:pt x="1324" y="712"/>
                </a:cubicBezTo>
                <a:cubicBezTo>
                  <a:pt x="1430" y="742"/>
                  <a:pt x="1441" y="863"/>
                  <a:pt x="1581" y="857"/>
                </a:cubicBezTo>
                <a:cubicBezTo>
                  <a:pt x="1690" y="853"/>
                  <a:pt x="1777" y="761"/>
                  <a:pt x="1851" y="688"/>
                </a:cubicBezTo>
                <a:cubicBezTo>
                  <a:pt x="1964" y="575"/>
                  <a:pt x="2047" y="462"/>
                  <a:pt x="2059" y="299"/>
                </a:cubicBezTo>
                <a:cubicBezTo>
                  <a:pt x="2066" y="203"/>
                  <a:pt x="2052" y="120"/>
                  <a:pt x="2011" y="34"/>
                </a:cubicBezTo>
                <a:cubicBezTo>
                  <a:pt x="2001" y="13"/>
                  <a:pt x="2002" y="9"/>
                  <a:pt x="1992" y="0"/>
                </a:cubicBezTo>
                <a:cubicBezTo>
                  <a:pt x="1993" y="135"/>
                  <a:pt x="2018" y="253"/>
                  <a:pt x="2065" y="381"/>
                </a:cubicBezTo>
                <a:cubicBezTo>
                  <a:pt x="2101" y="479"/>
                  <a:pt x="2148" y="573"/>
                  <a:pt x="2192" y="668"/>
                </a:cubicBezTo>
                <a:cubicBezTo>
                  <a:pt x="2213" y="713"/>
                  <a:pt x="2219" y="723"/>
                  <a:pt x="2228" y="753"/>
                </a:cubicBezTo>
                <a:moveTo>
                  <a:pt x="1809" y="480"/>
                </a:moveTo>
                <a:cubicBezTo>
                  <a:pt x="1938" y="440"/>
                  <a:pt x="2078" y="439"/>
                  <a:pt x="2214" y="431"/>
                </a:cubicBezTo>
                <a:cubicBezTo>
                  <a:pt x="2400" y="421"/>
                  <a:pt x="2466" y="417"/>
                  <a:pt x="2592" y="41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6" name=""/>
          <p:cNvSpPr/>
          <p:nvPr/>
        </p:nvSpPr>
        <p:spPr>
          <a:xfrm>
            <a:off x="3547440" y="4818600"/>
            <a:ext cx="446040" cy="362520"/>
          </a:xfrm>
          <a:custGeom>
            <a:avLst/>
            <a:gdLst/>
            <a:ahLst/>
            <a:rect l="0" t="0" r="r" b="b"/>
            <a:pathLst>
              <a:path fill="none" w="1239" h="1007">
                <a:moveTo>
                  <a:pt x="47" y="180"/>
                </a:moveTo>
                <a:cubicBezTo>
                  <a:pt x="26" y="163"/>
                  <a:pt x="-7" y="149"/>
                  <a:pt x="2" y="116"/>
                </a:cubicBezTo>
                <a:cubicBezTo>
                  <a:pt x="6" y="111"/>
                  <a:pt x="10" y="107"/>
                  <a:pt x="14" y="102"/>
                </a:cubicBezTo>
                <a:cubicBezTo>
                  <a:pt x="46" y="88"/>
                  <a:pt x="106" y="65"/>
                  <a:pt x="141" y="82"/>
                </a:cubicBezTo>
                <a:cubicBezTo>
                  <a:pt x="196" y="108"/>
                  <a:pt x="199" y="212"/>
                  <a:pt x="184" y="260"/>
                </a:cubicBezTo>
                <a:cubicBezTo>
                  <a:pt x="166" y="318"/>
                  <a:pt x="109" y="389"/>
                  <a:pt x="60" y="426"/>
                </a:cubicBezTo>
                <a:cubicBezTo>
                  <a:pt x="56" y="428"/>
                  <a:pt x="51" y="429"/>
                  <a:pt x="47" y="431"/>
                </a:cubicBezTo>
                <a:cubicBezTo>
                  <a:pt x="76" y="359"/>
                  <a:pt x="136" y="312"/>
                  <a:pt x="196" y="261"/>
                </a:cubicBezTo>
                <a:cubicBezTo>
                  <a:pt x="267" y="201"/>
                  <a:pt x="336" y="150"/>
                  <a:pt x="389" y="72"/>
                </a:cubicBezTo>
                <a:cubicBezTo>
                  <a:pt x="411" y="35"/>
                  <a:pt x="417" y="26"/>
                  <a:pt x="424" y="0"/>
                </a:cubicBezTo>
                <a:cubicBezTo>
                  <a:pt x="403" y="43"/>
                  <a:pt x="394" y="58"/>
                  <a:pt x="378" y="103"/>
                </a:cubicBezTo>
                <a:cubicBezTo>
                  <a:pt x="334" y="230"/>
                  <a:pt x="304" y="409"/>
                  <a:pt x="401" y="520"/>
                </a:cubicBezTo>
                <a:cubicBezTo>
                  <a:pt x="422" y="536"/>
                  <a:pt x="444" y="551"/>
                  <a:pt x="465" y="567"/>
                </a:cubicBezTo>
                <a:moveTo>
                  <a:pt x="1239" y="353"/>
                </a:moveTo>
                <a:cubicBezTo>
                  <a:pt x="1240" y="407"/>
                  <a:pt x="1240" y="460"/>
                  <a:pt x="1227" y="515"/>
                </a:cubicBezTo>
                <a:cubicBezTo>
                  <a:pt x="1197" y="637"/>
                  <a:pt x="1150" y="741"/>
                  <a:pt x="1146" y="869"/>
                </a:cubicBezTo>
                <a:cubicBezTo>
                  <a:pt x="1149" y="946"/>
                  <a:pt x="1149" y="971"/>
                  <a:pt x="1194" y="100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7" name=""/>
          <p:cNvSpPr/>
          <p:nvPr/>
        </p:nvSpPr>
        <p:spPr>
          <a:xfrm>
            <a:off x="4508640" y="4705200"/>
            <a:ext cx="839520" cy="230040"/>
          </a:xfrm>
          <a:custGeom>
            <a:avLst/>
            <a:gdLst/>
            <a:ahLst/>
            <a:rect l="0" t="0" r="r" b="b"/>
            <a:pathLst>
              <a:path fill="none" w="2332" h="639">
                <a:moveTo>
                  <a:pt x="0" y="68"/>
                </a:moveTo>
                <a:cubicBezTo>
                  <a:pt x="9" y="27"/>
                  <a:pt x="8" y="20"/>
                  <a:pt x="21" y="0"/>
                </a:cubicBezTo>
                <a:cubicBezTo>
                  <a:pt x="45" y="65"/>
                  <a:pt x="65" y="135"/>
                  <a:pt x="76" y="209"/>
                </a:cubicBezTo>
                <a:cubicBezTo>
                  <a:pt x="93" y="318"/>
                  <a:pt x="93" y="438"/>
                  <a:pt x="143" y="539"/>
                </a:cubicBezTo>
                <a:cubicBezTo>
                  <a:pt x="169" y="591"/>
                  <a:pt x="218" y="643"/>
                  <a:pt x="282" y="632"/>
                </a:cubicBezTo>
                <a:cubicBezTo>
                  <a:pt x="338" y="622"/>
                  <a:pt x="360" y="545"/>
                  <a:pt x="382" y="502"/>
                </a:cubicBezTo>
                <a:cubicBezTo>
                  <a:pt x="396" y="475"/>
                  <a:pt x="432" y="380"/>
                  <a:pt x="473" y="379"/>
                </a:cubicBezTo>
                <a:cubicBezTo>
                  <a:pt x="523" y="378"/>
                  <a:pt x="534" y="429"/>
                  <a:pt x="550" y="468"/>
                </a:cubicBezTo>
                <a:cubicBezTo>
                  <a:pt x="573" y="526"/>
                  <a:pt x="593" y="590"/>
                  <a:pt x="652" y="622"/>
                </a:cubicBezTo>
                <a:cubicBezTo>
                  <a:pt x="693" y="645"/>
                  <a:pt x="741" y="638"/>
                  <a:pt x="785" y="638"/>
                </a:cubicBezTo>
                <a:moveTo>
                  <a:pt x="1126" y="490"/>
                </a:moveTo>
                <a:cubicBezTo>
                  <a:pt x="1219" y="423"/>
                  <a:pt x="1305" y="348"/>
                  <a:pt x="1391" y="272"/>
                </a:cubicBezTo>
                <a:lnTo>
                  <a:pt x="1391" y="271"/>
                </a:lnTo>
                <a:cubicBezTo>
                  <a:pt x="1297" y="271"/>
                  <a:pt x="1207" y="282"/>
                  <a:pt x="1119" y="322"/>
                </a:cubicBezTo>
                <a:cubicBezTo>
                  <a:pt x="1070" y="344"/>
                  <a:pt x="1007" y="387"/>
                  <a:pt x="1019" y="450"/>
                </a:cubicBezTo>
                <a:cubicBezTo>
                  <a:pt x="1031" y="511"/>
                  <a:pt x="1144" y="503"/>
                  <a:pt x="1188" y="504"/>
                </a:cubicBezTo>
                <a:cubicBezTo>
                  <a:pt x="1251" y="506"/>
                  <a:pt x="1302" y="508"/>
                  <a:pt x="1357" y="473"/>
                </a:cubicBezTo>
                <a:cubicBezTo>
                  <a:pt x="1375" y="461"/>
                  <a:pt x="1390" y="444"/>
                  <a:pt x="1406" y="429"/>
                </a:cubicBezTo>
                <a:cubicBezTo>
                  <a:pt x="1411" y="437"/>
                  <a:pt x="1419" y="457"/>
                  <a:pt x="1427" y="468"/>
                </a:cubicBezTo>
                <a:cubicBezTo>
                  <a:pt x="1455" y="505"/>
                  <a:pt x="1475" y="511"/>
                  <a:pt x="1522" y="513"/>
                </a:cubicBezTo>
                <a:cubicBezTo>
                  <a:pt x="1585" y="515"/>
                  <a:pt x="1616" y="494"/>
                  <a:pt x="1654" y="444"/>
                </a:cubicBezTo>
                <a:cubicBezTo>
                  <a:pt x="1691" y="396"/>
                  <a:pt x="1712" y="338"/>
                  <a:pt x="1746" y="288"/>
                </a:cubicBezTo>
                <a:cubicBezTo>
                  <a:pt x="1784" y="233"/>
                  <a:pt x="1870" y="164"/>
                  <a:pt x="1942" y="205"/>
                </a:cubicBezTo>
                <a:cubicBezTo>
                  <a:pt x="2036" y="258"/>
                  <a:pt x="2025" y="389"/>
                  <a:pt x="2058" y="475"/>
                </a:cubicBezTo>
                <a:cubicBezTo>
                  <a:pt x="2081" y="534"/>
                  <a:pt x="2132" y="550"/>
                  <a:pt x="2190" y="554"/>
                </a:cubicBezTo>
                <a:cubicBezTo>
                  <a:pt x="2258" y="554"/>
                  <a:pt x="2285" y="554"/>
                  <a:pt x="2332" y="553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8" name=""/>
          <p:cNvSpPr/>
          <p:nvPr/>
        </p:nvSpPr>
        <p:spPr>
          <a:xfrm>
            <a:off x="5603760" y="4714920"/>
            <a:ext cx="159840" cy="346320"/>
          </a:xfrm>
          <a:custGeom>
            <a:avLst/>
            <a:gdLst/>
            <a:ahLst/>
            <a:rect l="0" t="0" r="r" b="b"/>
            <a:pathLst>
              <a:path fill="none" w="444" h="962">
                <a:moveTo>
                  <a:pt x="0" y="156"/>
                </a:moveTo>
                <a:cubicBezTo>
                  <a:pt x="1" y="158"/>
                  <a:pt x="0" y="140"/>
                  <a:pt x="12" y="172"/>
                </a:cubicBezTo>
                <a:cubicBezTo>
                  <a:pt x="28" y="215"/>
                  <a:pt x="47" y="243"/>
                  <a:pt x="94" y="257"/>
                </a:cubicBezTo>
                <a:cubicBezTo>
                  <a:pt x="151" y="275"/>
                  <a:pt x="221" y="272"/>
                  <a:pt x="271" y="241"/>
                </a:cubicBezTo>
                <a:cubicBezTo>
                  <a:pt x="320" y="212"/>
                  <a:pt x="357" y="156"/>
                  <a:pt x="367" y="99"/>
                </a:cubicBezTo>
                <a:cubicBezTo>
                  <a:pt x="373" y="68"/>
                  <a:pt x="368" y="32"/>
                  <a:pt x="368" y="0"/>
                </a:cubicBezTo>
                <a:cubicBezTo>
                  <a:pt x="351" y="60"/>
                  <a:pt x="338" y="119"/>
                  <a:pt x="329" y="182"/>
                </a:cubicBezTo>
                <a:cubicBezTo>
                  <a:pt x="308" y="329"/>
                  <a:pt x="376" y="847"/>
                  <a:pt x="280" y="947"/>
                </a:cubicBezTo>
                <a:cubicBezTo>
                  <a:pt x="239" y="989"/>
                  <a:pt x="149" y="930"/>
                  <a:pt x="118" y="908"/>
                </a:cubicBezTo>
                <a:cubicBezTo>
                  <a:pt x="65" y="870"/>
                  <a:pt x="26" y="816"/>
                  <a:pt x="38" y="747"/>
                </a:cubicBezTo>
                <a:cubicBezTo>
                  <a:pt x="52" y="669"/>
                  <a:pt x="146" y="627"/>
                  <a:pt x="212" y="600"/>
                </a:cubicBezTo>
                <a:cubicBezTo>
                  <a:pt x="287" y="570"/>
                  <a:pt x="367" y="554"/>
                  <a:pt x="444" y="534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399" name=""/>
          <p:cNvSpPr/>
          <p:nvPr/>
        </p:nvSpPr>
        <p:spPr>
          <a:xfrm>
            <a:off x="6551640" y="4689360"/>
            <a:ext cx="60840" cy="31320"/>
          </a:xfrm>
          <a:custGeom>
            <a:avLst/>
            <a:gdLst/>
            <a:ahLst/>
            <a:rect l="0" t="0" r="r" b="b"/>
            <a:pathLst>
              <a:path fill="none" w="169" h="87">
                <a:moveTo>
                  <a:pt x="0" y="54"/>
                </a:moveTo>
                <a:cubicBezTo>
                  <a:pt x="44" y="7"/>
                  <a:pt x="73" y="0"/>
                  <a:pt x="136" y="0"/>
                </a:cubicBezTo>
                <a:cubicBezTo>
                  <a:pt x="163" y="0"/>
                  <a:pt x="175" y="12"/>
                  <a:pt x="167" y="40"/>
                </a:cubicBezTo>
                <a:cubicBezTo>
                  <a:pt x="159" y="69"/>
                  <a:pt x="132" y="75"/>
                  <a:pt x="109" y="87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0" name=""/>
          <p:cNvSpPr/>
          <p:nvPr/>
        </p:nvSpPr>
        <p:spPr>
          <a:xfrm>
            <a:off x="406800" y="1991160"/>
            <a:ext cx="9793800" cy="119880"/>
          </a:xfrm>
          <a:custGeom>
            <a:avLst/>
            <a:gdLst/>
            <a:ahLst/>
            <a:rect l="0" t="0" r="r" b="b"/>
            <a:pathLst>
              <a:path fill="none" w="27205" h="333">
                <a:moveTo>
                  <a:pt x="113" y="303"/>
                </a:moveTo>
                <a:cubicBezTo>
                  <a:pt x="71" y="300"/>
                  <a:pt x="42" y="299"/>
                  <a:pt x="0" y="295"/>
                </a:cubicBezTo>
                <a:cubicBezTo>
                  <a:pt x="5" y="295"/>
                  <a:pt x="11" y="295"/>
                  <a:pt x="16" y="295"/>
                </a:cubicBezTo>
                <a:cubicBezTo>
                  <a:pt x="392" y="317"/>
                  <a:pt x="765" y="343"/>
                  <a:pt x="1144" y="330"/>
                </a:cubicBezTo>
                <a:cubicBezTo>
                  <a:pt x="2745" y="274"/>
                  <a:pt x="4347" y="206"/>
                  <a:pt x="5950" y="156"/>
                </a:cubicBezTo>
                <a:cubicBezTo>
                  <a:pt x="10128" y="27"/>
                  <a:pt x="14389" y="-68"/>
                  <a:pt x="18566" y="63"/>
                </a:cubicBezTo>
                <a:cubicBezTo>
                  <a:pt x="20661" y="129"/>
                  <a:pt x="22760" y="411"/>
                  <a:pt x="24857" y="278"/>
                </a:cubicBezTo>
                <a:cubicBezTo>
                  <a:pt x="25642" y="228"/>
                  <a:pt x="26418" y="151"/>
                  <a:pt x="27205" y="129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1" name=""/>
          <p:cNvSpPr/>
          <p:nvPr/>
        </p:nvSpPr>
        <p:spPr>
          <a:xfrm>
            <a:off x="3314880" y="3627360"/>
            <a:ext cx="3024000" cy="39600"/>
          </a:xfrm>
          <a:custGeom>
            <a:avLst/>
            <a:gdLst/>
            <a:ahLst/>
            <a:rect l="0" t="0" r="r" b="b"/>
            <a:pathLst>
              <a:path fill="none" w="8400" h="110">
                <a:moveTo>
                  <a:pt x="8299" y="110"/>
                </a:moveTo>
                <a:cubicBezTo>
                  <a:pt x="8332" y="83"/>
                  <a:pt x="8368" y="53"/>
                  <a:pt x="8400" y="26"/>
                </a:cubicBezTo>
                <a:lnTo>
                  <a:pt x="8400" y="25"/>
                </a:lnTo>
                <a:cubicBezTo>
                  <a:pt x="8208" y="30"/>
                  <a:pt x="8021" y="53"/>
                  <a:pt x="7829" y="67"/>
                </a:cubicBezTo>
                <a:cubicBezTo>
                  <a:pt x="7022" y="124"/>
                  <a:pt x="6202" y="72"/>
                  <a:pt x="5394" y="55"/>
                </a:cubicBezTo>
                <a:cubicBezTo>
                  <a:pt x="3823" y="22"/>
                  <a:pt x="2252" y="-14"/>
                  <a:pt x="681" y="5"/>
                </a:cubicBezTo>
                <a:cubicBezTo>
                  <a:pt x="452" y="8"/>
                  <a:pt x="227" y="26"/>
                  <a:pt x="0" y="48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2" name=""/>
          <p:cNvSpPr/>
          <p:nvPr/>
        </p:nvSpPr>
        <p:spPr>
          <a:xfrm>
            <a:off x="7659720" y="1308240"/>
            <a:ext cx="6120" cy="39240"/>
          </a:xfrm>
          <a:custGeom>
            <a:avLst/>
            <a:gdLst/>
            <a:ahLst/>
            <a:rect l="0" t="0" r="r" b="b"/>
            <a:pathLst>
              <a:path fill="none" w="17" h="109">
                <a:moveTo>
                  <a:pt x="0" y="109"/>
                </a:moveTo>
                <a:cubicBezTo>
                  <a:pt x="12" y="98"/>
                  <a:pt x="15" y="80"/>
                  <a:pt x="16" y="65"/>
                </a:cubicBezTo>
                <a:cubicBezTo>
                  <a:pt x="18" y="43"/>
                  <a:pt x="17" y="22"/>
                  <a:pt x="17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3" name=""/>
          <p:cNvSpPr/>
          <p:nvPr/>
        </p:nvSpPr>
        <p:spPr>
          <a:xfrm>
            <a:off x="5521320" y="1577520"/>
            <a:ext cx="850680" cy="1705320"/>
          </a:xfrm>
          <a:custGeom>
            <a:avLst/>
            <a:gdLst/>
            <a:ahLst/>
            <a:rect l="0" t="0" r="r" b="b"/>
            <a:pathLst>
              <a:path fill="none" w="2363" h="4737">
                <a:moveTo>
                  <a:pt x="2363" y="25"/>
                </a:moveTo>
                <a:cubicBezTo>
                  <a:pt x="2361" y="27"/>
                  <a:pt x="2347" y="-8"/>
                  <a:pt x="2336" y="1"/>
                </a:cubicBezTo>
                <a:cubicBezTo>
                  <a:pt x="2288" y="40"/>
                  <a:pt x="2322" y="-9"/>
                  <a:pt x="2288" y="44"/>
                </a:cubicBezTo>
                <a:cubicBezTo>
                  <a:pt x="2172" y="226"/>
                  <a:pt x="2102" y="471"/>
                  <a:pt x="2008" y="667"/>
                </a:cubicBezTo>
                <a:cubicBezTo>
                  <a:pt x="1651" y="1408"/>
                  <a:pt x="1270" y="2125"/>
                  <a:pt x="935" y="2878"/>
                </a:cubicBezTo>
                <a:cubicBezTo>
                  <a:pt x="750" y="3294"/>
                  <a:pt x="573" y="3698"/>
                  <a:pt x="425" y="4128"/>
                </a:cubicBezTo>
                <a:cubicBezTo>
                  <a:pt x="367" y="4295"/>
                  <a:pt x="313" y="4488"/>
                  <a:pt x="207" y="4634"/>
                </a:cubicBezTo>
                <a:cubicBezTo>
                  <a:pt x="148" y="4716"/>
                  <a:pt x="120" y="4709"/>
                  <a:pt x="38" y="4736"/>
                </a:cubicBezTo>
                <a:cubicBezTo>
                  <a:pt x="27" y="4740"/>
                  <a:pt x="12" y="4733"/>
                  <a:pt x="0" y="4736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4" name=""/>
          <p:cNvSpPr/>
          <p:nvPr/>
        </p:nvSpPr>
        <p:spPr>
          <a:xfrm>
            <a:off x="3492360" y="3812400"/>
            <a:ext cx="2082600" cy="70560"/>
          </a:xfrm>
          <a:custGeom>
            <a:avLst/>
            <a:gdLst/>
            <a:ahLst/>
            <a:rect l="0" t="0" r="r" b="b"/>
            <a:pathLst>
              <a:path fill="none" w="5785" h="196">
                <a:moveTo>
                  <a:pt x="47" y="196"/>
                </a:moveTo>
                <a:cubicBezTo>
                  <a:pt x="30" y="173"/>
                  <a:pt x="16" y="151"/>
                  <a:pt x="0" y="128"/>
                </a:cubicBezTo>
                <a:cubicBezTo>
                  <a:pt x="36" y="128"/>
                  <a:pt x="80" y="127"/>
                  <a:pt x="117" y="127"/>
                </a:cubicBezTo>
                <a:cubicBezTo>
                  <a:pt x="655" y="127"/>
                  <a:pt x="1191" y="159"/>
                  <a:pt x="1729" y="174"/>
                </a:cubicBezTo>
                <a:cubicBezTo>
                  <a:pt x="2181" y="187"/>
                  <a:pt x="2636" y="192"/>
                  <a:pt x="3086" y="168"/>
                </a:cubicBezTo>
                <a:cubicBezTo>
                  <a:pt x="3877" y="125"/>
                  <a:pt x="4665" y="-36"/>
                  <a:pt x="5461" y="7"/>
                </a:cubicBezTo>
                <a:cubicBezTo>
                  <a:pt x="5572" y="13"/>
                  <a:pt x="5679" y="37"/>
                  <a:pt x="5785" y="61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  <p:sp>
        <p:nvSpPr>
          <p:cNvPr id="405" name=""/>
          <p:cNvSpPr/>
          <p:nvPr/>
        </p:nvSpPr>
        <p:spPr>
          <a:xfrm>
            <a:off x="3836520" y="3830760"/>
            <a:ext cx="2119320" cy="109080"/>
          </a:xfrm>
          <a:custGeom>
            <a:avLst/>
            <a:gdLst/>
            <a:ahLst/>
            <a:rect l="0" t="0" r="r" b="b"/>
            <a:pathLst>
              <a:path fill="none" w="5887" h="303">
                <a:moveTo>
                  <a:pt x="0" y="303"/>
                </a:moveTo>
                <a:cubicBezTo>
                  <a:pt x="30" y="303"/>
                  <a:pt x="202" y="300"/>
                  <a:pt x="254" y="297"/>
                </a:cubicBezTo>
                <a:cubicBezTo>
                  <a:pt x="1681" y="217"/>
                  <a:pt x="3113" y="222"/>
                  <a:pt x="4539" y="125"/>
                </a:cubicBezTo>
                <a:cubicBezTo>
                  <a:pt x="4989" y="94"/>
                  <a:pt x="5438" y="43"/>
                  <a:pt x="5887" y="0"/>
                </a:cubicBezTo>
                <a:cubicBezTo>
                  <a:pt x="5884" y="0"/>
                  <a:pt x="5880" y="0"/>
                  <a:pt x="5877" y="0"/>
                </a:cubicBezTo>
              </a:path>
            </a:pathLst>
          </a:custGeom>
          <a:ln cap="rnd" w="12600">
            <a:solidFill>
              <a:srgbClr val="00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2941</TotalTime>
  <Application>LibreOffice/7.3.7.2$Linux_X86_64 LibreOffice_project/30$Build-2</Application>
  <AppVersion>15.0000</AppVers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2023-08-21T09:26:21Z</dcterms:created>
  <dc:creator>Jigar Pandya</dc:creator>
  <dc:description/>
  <dc:language>en-US</dc:language>
  <cp:lastModifiedBy/>
  <dcterms:modified xsi:type="dcterms:W3CDTF">2023-12-16T09:13:57Z</dcterms:modified>
  <cp:revision>17</cp:revision>
  <dc:subject/>
  <dc:title>Let’s solve 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15</vt:i4>
  </property>
</Properties>
</file>