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13-12-2023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63094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0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9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58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</TotalTime>
  <Words>3</Words>
  <Application>Microsoft Office PowerPoint</Application>
  <PresentationFormat>Custom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17</cp:revision>
  <dcterms:created xsi:type="dcterms:W3CDTF">2023-08-21T09:26:21Z</dcterms:created>
  <dcterms:modified xsi:type="dcterms:W3CDTF">2023-12-13T09:52:03Z</dcterms:modified>
</cp:coreProperties>
</file>